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47"/>
  </p:notesMasterIdLst>
  <p:sldIdLst>
    <p:sldId id="2147374115" r:id="rId5"/>
    <p:sldId id="2147477981" r:id="rId6"/>
    <p:sldId id="2147477869" r:id="rId7"/>
    <p:sldId id="2147477954" r:id="rId8"/>
    <p:sldId id="2147477926" r:id="rId9"/>
    <p:sldId id="2147477866" r:id="rId10"/>
    <p:sldId id="2147477913" r:id="rId11"/>
    <p:sldId id="2147477912" r:id="rId12"/>
    <p:sldId id="2147477925" r:id="rId13"/>
    <p:sldId id="2147477976" r:id="rId14"/>
    <p:sldId id="2147477985" r:id="rId15"/>
    <p:sldId id="2147477956" r:id="rId16"/>
    <p:sldId id="2147477927" r:id="rId17"/>
    <p:sldId id="2147477914" r:id="rId18"/>
    <p:sldId id="2147477986" r:id="rId19"/>
    <p:sldId id="2147477957" r:id="rId20"/>
    <p:sldId id="2147477932" r:id="rId21"/>
    <p:sldId id="2147477918" r:id="rId22"/>
    <p:sldId id="2147477987" r:id="rId23"/>
    <p:sldId id="2147477958" r:id="rId24"/>
    <p:sldId id="2147477940" r:id="rId25"/>
    <p:sldId id="2147477917" r:id="rId26"/>
    <p:sldId id="2147477988" r:id="rId27"/>
    <p:sldId id="2147477959" r:id="rId28"/>
    <p:sldId id="2147477941" r:id="rId29"/>
    <p:sldId id="2147477992" r:id="rId30"/>
    <p:sldId id="2147477989" r:id="rId31"/>
    <p:sldId id="2147477960" r:id="rId32"/>
    <p:sldId id="2147477942" r:id="rId33"/>
    <p:sldId id="2147477993" r:id="rId34"/>
    <p:sldId id="2147477924" r:id="rId35"/>
    <p:sldId id="2147477990" r:id="rId36"/>
    <p:sldId id="2147477961" r:id="rId37"/>
    <p:sldId id="2147477943" r:id="rId38"/>
    <p:sldId id="2147477921" r:id="rId39"/>
    <p:sldId id="2147477991" r:id="rId40"/>
    <p:sldId id="2147477962" r:id="rId41"/>
    <p:sldId id="2147477944" r:id="rId42"/>
    <p:sldId id="2147477922" r:id="rId43"/>
    <p:sldId id="2147477984" r:id="rId44"/>
    <p:sldId id="2147477955" r:id="rId45"/>
    <p:sldId id="319" r:id="rId46"/>
  </p:sldIdLst>
  <p:sldSz cx="10160000" cy="5715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320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35" roundtripDataSignature="AMtx7mjUd/ZTfpISVI+TmJy/EjC+jw8XA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4BCC23-AA53-C3C2-A511-A085C39C79CF}" name="jessica-leigh@relativimpact.com" initials="je" userId="S::urn:spo:guest#jessica-leigh@relativimpact.com::" providerId="AD"/>
  <p188:author id="{861A4861-CBB8-D80B-4637-CBF32A7311F6}" name="Gabrielle Habberton" initials="GH" userId="S::gabrielle.habberton@relativ.co.za::fa5a1ec6-9e1f-43ec-adb1-b6567eac2ee2" providerId="AD"/>
  <p188:author id="{C40CEA65-DD12-8F19-4C58-A8A342E27844}" name="Monique Thornley" initials="MT" userId="S::mthornley@liminalconsulting.co.za::7f286d9a-43aa-4641-9ca0-3b4b28f4b36a" providerId="AD"/>
  <p188:author id="{E3A2F49A-2705-60AC-CE71-C73CB2491471}" name="Ehlke Hepworth" initials="ED" userId="S::DJNEHL001@myuct.ac.za::1e1b2276-9202-4937-bc93-1dceee665080" providerId="AD"/>
  <p188:author id="{24413E9D-6455-59F6-C5E9-DC98EABE739E}" name="Monique Thornley" initials="MT" userId="6dd87c1ebafc42b2" providerId="Windows Live"/>
  <p188:author id="{5876A2A9-AC40-E66E-CFDB-51D9382D012B}" name="Ehlke De Jong" initials="EDJ" userId="S::djnehl001@myuct.ac.za::1e1b2276-9202-4937-bc93-1dceee665080" providerId="AD"/>
  <p188:author id="{48B99BC6-86DA-B6DC-C801-7A37DE270998}" name="Colin Habberton" initials="CH" userId="S::colin.habberton@relativ.co.za::4a5ba147-8c75-498e-87e1-e0b27e311e01" providerId="AD"/>
  <p188:author id="{48DB0CCA-56B9-D610-4051-E58A4F4F903E}" name="Marse Kirsten" initials="MK" userId="S::marse@relativ.co.za::8673b27b-dc4f-4212-b689-ec464a475683" providerId="AD"/>
  <p188:author id="{922D92CF-58DF-85E3-8A76-3D8012BE4DEB}" name="ehlke@relativimpact.com" initials="eh" userId="S::urn:spo:guest#ehlke@relativimpact.com::" providerId="AD"/>
  <p188:author id="{877BCDED-E999-DA0A-6A45-50846119ADE8}" name="Nicole Twomey" initials="NT" userId="S::nicole@relativ.co.za::a170f2f1-f844-4715-b2bb-e4897ea533a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B"/>
    <a:srgbClr val="B8EC87"/>
    <a:srgbClr val="FDD575"/>
    <a:srgbClr val="69B745"/>
    <a:srgbClr val="9FE659"/>
    <a:srgbClr val="FFC106"/>
    <a:srgbClr val="FFC000"/>
    <a:srgbClr val="5C82B3"/>
    <a:srgbClr val="D1EDFC"/>
    <a:srgbClr val="4161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56324F-16C9-FD4D-9193-683F6686F7C0}" v="240" dt="2024-01-25T14:48:32.675"/>
    <p1510:client id="{83B0D1A5-09EB-EAC6-0CC5-4B7DFEABE84A}" v="433" dt="2024-01-26T07:08:28.160"/>
  </p1510:revLst>
</p1510:revInfo>
</file>

<file path=ppt/tableStyles.xml><?xml version="1.0" encoding="utf-8"?>
<a:tblStyleLst xmlns:a="http://schemas.openxmlformats.org/drawingml/2006/main" def="{1F02C8CB-3554-490A-8132-436DD5CF1DB2}">
  <a:tblStyle styleId="{1F02C8CB-3554-490A-8132-436DD5CF1DB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b="off" i="off"/>
      <a:tcStyle>
        <a:tcBdr/>
        <a:fill>
          <a:solidFill>
            <a:srgbClr val="D1D8E4"/>
          </a:solidFill>
        </a:fill>
      </a:tcStyle>
    </a:band1H>
    <a:band2H>
      <a:tcTxStyle b="off" i="off"/>
      <a:tcStyle>
        <a:tcBdr/>
      </a:tcStyle>
    </a:band2H>
    <a:band1V>
      <a:tcTxStyle b="off" i="off"/>
      <a:tcStyle>
        <a:tcBdr/>
        <a:fill>
          <a:solidFill>
            <a:srgbClr val="D1D8E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13D823CE-8B72-4771-A551-88C6F9B6442E}"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CF2"/>
          </a:solidFill>
        </a:fill>
      </a:tcStyle>
    </a:wholeTbl>
    <a:band1H>
      <a:tcTxStyle/>
      <a:tcStyle>
        <a:tcBdr/>
        <a:fill>
          <a:solidFill>
            <a:srgbClr val="D1D8E4"/>
          </a:solidFill>
        </a:fill>
      </a:tcStyle>
    </a:band1H>
    <a:band2H>
      <a:tcTxStyle/>
      <a:tcStyle>
        <a:tcBdr/>
      </a:tcStyle>
    </a:band2H>
    <a:band1V>
      <a:tcTxStyle/>
      <a:tcStyle>
        <a:tcBdr/>
        <a:fill>
          <a:solidFill>
            <a:srgbClr val="D1D8E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59"/>
    <p:restoredTop sz="94444"/>
  </p:normalViewPr>
  <p:slideViewPr>
    <p:cSldViewPr snapToGrid="0">
      <p:cViewPr varScale="1">
        <p:scale>
          <a:sx n="144" d="100"/>
          <a:sy n="144" d="100"/>
        </p:scale>
        <p:origin x="640" y="176"/>
      </p:cViewPr>
      <p:guideLst>
        <p:guide orient="horz" pos="1800"/>
        <p:guide pos="320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138" Type="http://schemas.openxmlformats.org/officeDocument/2006/relationships/theme" Target="theme/theme1.xml"/><Relationship Id="rId141"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136"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13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139"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274778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0D36E4-8FA2-4F1D-B81D-5A67A454296C}" type="slidenum">
              <a:rPr lang="en-ZA" smtClean="0"/>
              <a:t>5</a:t>
            </a:fld>
            <a:endParaRPr lang="en-ZA"/>
          </a:p>
        </p:txBody>
      </p:sp>
    </p:spTree>
    <p:extLst>
      <p:ext uri="{BB962C8B-B14F-4D97-AF65-F5344CB8AC3E}">
        <p14:creationId xmlns:p14="http://schemas.microsoft.com/office/powerpoint/2010/main" val="616475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Google Shape;11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7" name="Google Shape;11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8" name="Google Shape;1138;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42</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145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dark grey">
    <p:bg>
      <p:bgPr>
        <a:solidFill>
          <a:schemeClr val="bg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112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344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bg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7861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3"/>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807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836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3"/>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6173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3"/>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238C5656-C47E-F14C-5D09-2D0D62243CEE}"/>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400049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4"/>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909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937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14103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4"/>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8BE55228-1DBD-AB22-4A9A-526B3CDF949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361932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5"/>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1417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9445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5"/>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16138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159490"/>
            <a:ext cx="9191346" cy="4053640"/>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6159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84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79718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4338"/>
            <a:ext cx="9562828"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6932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7210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spTree>
    <p:extLst>
      <p:ext uri="{BB962C8B-B14F-4D97-AF65-F5344CB8AC3E}">
        <p14:creationId xmlns:p14="http://schemas.microsoft.com/office/powerpoint/2010/main" val="503157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6"/>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25350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305635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6"/>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139943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mid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6"/>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94E88A70-0108-D87D-4632-737BE0D9A6DC}"/>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209587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Slide" type="title" preserve="1">
  <p:cSld name="End slide">
    <p:spTree>
      <p:nvGrpSpPr>
        <p:cNvPr id="1" name="Shape 13"/>
        <p:cNvGrpSpPr/>
        <p:nvPr/>
      </p:nvGrpSpPr>
      <p:grpSpPr>
        <a:xfrm>
          <a:off x="0" y="0"/>
          <a:ext cx="0" cy="0"/>
          <a:chOff x="0" y="0"/>
          <a:chExt cx="0" cy="0"/>
        </a:xfrm>
      </p:grpSpPr>
      <p:sp>
        <p:nvSpPr>
          <p:cNvPr id="14" name="Google Shape;14;p20"/>
          <p:cNvSpPr txBox="1">
            <a:spLocks noGrp="1"/>
          </p:cNvSpPr>
          <p:nvPr>
            <p:ph type="ctrTitle" hasCustomPrompt="1"/>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600" cap="all" baseline="0">
                <a:solidFill>
                  <a:schemeClr val="accent3"/>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We look forward to partnering with you.</a:t>
            </a:r>
            <a:endParaRPr/>
          </a:p>
        </p:txBody>
      </p:sp>
      <p:sp>
        <p:nvSpPr>
          <p:cNvPr id="15" name="Google Shape;15;p20"/>
          <p:cNvSpPr txBox="1">
            <a:spLocks noGrp="1"/>
          </p:cNvSpPr>
          <p:nvPr>
            <p:ph type="subTitle" idx="1" hasCustomPrompt="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rgbClr val="8195B1"/>
              </a:buClr>
              <a:buSzPts val="2000"/>
              <a:buNone/>
              <a:defRPr sz="20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r>
              <a:rPr lang="en-US"/>
              <a:t>Insert Relativ contact person and details</a:t>
            </a:r>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cxnSp>
        <p:nvCxnSpPr>
          <p:cNvPr id="2" name="Straight Connector 1">
            <a:extLst>
              <a:ext uri="{FF2B5EF4-FFF2-40B4-BE49-F238E27FC236}">
                <a16:creationId xmlns:a16="http://schemas.microsoft.com/office/drawing/2014/main" id="{7F2D2E1E-CACF-3FA3-3F59-BB0BA1D03996}"/>
              </a:ext>
            </a:extLst>
          </p:cNvPr>
          <p:cNvCxnSpPr>
            <a:cxnSpLocks/>
          </p:cNvCxnSpPr>
          <p:nvPr userDrawn="1"/>
        </p:nvCxnSpPr>
        <p:spPr>
          <a:xfrm>
            <a:off x="216081" y="5302808"/>
            <a:ext cx="9562828"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738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Hi Title and Content No Banner" preserve="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5"/>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4889"/>
              <a:buNone/>
              <a:defRPr sz="2800" cap="all" baseline="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156183"/>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333" b="0" i="0" u="none" strike="noStrike" cap="none">
                <a:solidFill>
                  <a:schemeClr val="accent2"/>
                </a:solidFill>
                <a:latin typeface="Avenir"/>
                <a:ea typeface="Avenir"/>
                <a:cs typeface="Avenir"/>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9" name="Google Shape;29;p47"/>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704177" y="136496"/>
            <a:ext cx="306360" cy="313194"/>
          </a:xfrm>
          <a:prstGeom prst="rect">
            <a:avLst/>
          </a:prstGeom>
          <a:noFill/>
          <a:ln>
            <a:noFill/>
          </a:ln>
        </p:spPr>
      </p:pic>
      <p:cxnSp>
        <p:nvCxnSpPr>
          <p:cNvPr id="30" name="Google Shape;30;p47"/>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31" name="Google Shape;31;p47"/>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800" b="0" i="0" u="none" strike="noStrike" cap="none">
                <a:solidFill>
                  <a:schemeClr val="bg2"/>
                </a:solidFill>
                <a:latin typeface="Avenir Next" panose="020B0503020202020204" pitchFamily="34" charset="0"/>
                <a:ea typeface="Avenir"/>
                <a:cs typeface="Avenir"/>
                <a:sym typeface="Avenir"/>
              </a:rPr>
              <a:t>RELATIV IMPACT CONCEPT NOTE  </a:t>
            </a:r>
            <a:endParaRPr>
              <a:solidFill>
                <a:schemeClr val="bg2"/>
              </a:solidFill>
              <a:latin typeface="Avenir Next" panose="020B0503020202020204" pitchFamily="34" charset="0"/>
            </a:endParaRPr>
          </a:p>
        </p:txBody>
      </p:sp>
    </p:spTree>
    <p:extLst>
      <p:ext uri="{BB962C8B-B14F-4D97-AF65-F5344CB8AC3E}">
        <p14:creationId xmlns:p14="http://schemas.microsoft.com/office/powerpoint/2010/main" val="162745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Content slide dark grey">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dirty="0"/>
              <a:t>Capability Assessment Report</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Tree>
    <p:extLst>
      <p:ext uri="{BB962C8B-B14F-4D97-AF65-F5344CB8AC3E}">
        <p14:creationId xmlns:p14="http://schemas.microsoft.com/office/powerpoint/2010/main" val="3652700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4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Section Header" userDrawn="1">
  <p:cSld name="4_Section Header">
    <p:bg>
      <p:bgPr>
        <a:solidFill>
          <a:srgbClr val="94A2A9"/>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rgbClr val="94A2A9"/>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Section Header">
  <p:cSld name="9_Section Header 3">
    <p:bg>
      <p:bgPr>
        <a:solidFill>
          <a:srgbClr val="EA9B84"/>
        </a:solidFill>
        <a:effectLst/>
      </p:bgPr>
    </p:bg>
    <p:spTree>
      <p:nvGrpSpPr>
        <p:cNvPr id="1" name="Shape 111"/>
        <p:cNvGrpSpPr/>
        <p:nvPr/>
      </p:nvGrpSpPr>
      <p:grpSpPr>
        <a:xfrm>
          <a:off x="0" y="0"/>
          <a:ext cx="0" cy="0"/>
          <a:chOff x="0" y="0"/>
          <a:chExt cx="0" cy="0"/>
        </a:xfrm>
      </p:grpSpPr>
      <p:sp>
        <p:nvSpPr>
          <p:cNvPr id="112" name="Google Shape;112;p12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2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14" name="Google Shape;114;p12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5" name="Google Shape;115;p12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16" name="Google Shape;116;p12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17" name="Google Shape;117;p12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18" name="Google Shape;118;p122"/>
          <p:cNvSpPr/>
          <p:nvPr/>
        </p:nvSpPr>
        <p:spPr>
          <a:xfrm>
            <a:off x="4595800" y="758380"/>
            <a:ext cx="968400" cy="964641"/>
          </a:xfrm>
          <a:prstGeom prst="ellipse">
            <a:avLst/>
          </a:prstGeom>
          <a:solidFill>
            <a:srgbClr val="EA9B8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19" name="Google Shape;119;p12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_Section Header">
  <p:cSld name="3_Section Header">
    <p:bg>
      <p:bgPr>
        <a:solidFill>
          <a:schemeClr val="accent2"/>
        </a:solidFill>
        <a:effectLst/>
      </p:bgPr>
    </p:bg>
    <p:spTree>
      <p:nvGrpSpPr>
        <p:cNvPr id="1" name="Shape 152"/>
        <p:cNvGrpSpPr/>
        <p:nvPr/>
      </p:nvGrpSpPr>
      <p:grpSpPr>
        <a:xfrm>
          <a:off x="0" y="0"/>
          <a:ext cx="0" cy="0"/>
          <a:chOff x="0" y="0"/>
          <a:chExt cx="0" cy="0"/>
        </a:xfrm>
      </p:grpSpPr>
      <p:sp>
        <p:nvSpPr>
          <p:cNvPr id="153" name="Google Shape;153;p31"/>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1"/>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55" name="Google Shape;155;p3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6" name="Google Shape;156;p3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57" name="Google Shape;157;p3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58" name="Google Shape;158;p31"/>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59" name="Google Shape;159;p31"/>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0" name="Google Shape;160;p31"/>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6_Section Header">
  <p:cSld name="6_Section Header">
    <p:bg>
      <p:bgPr>
        <a:solidFill>
          <a:schemeClr val="accent4"/>
        </a:solidFill>
        <a:effectLst/>
      </p:bgPr>
    </p:bg>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781830" y="17861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444" b="1"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32"/>
          <p:cNvSpPr txBox="1">
            <a:spLocks noGrp="1"/>
          </p:cNvSpPr>
          <p:nvPr>
            <p:ph type="body" idx="1"/>
          </p:nvPr>
        </p:nvSpPr>
        <p:spPr>
          <a:xfrm>
            <a:off x="781830" y="25889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222">
                <a:solidFill>
                  <a:schemeClr val="lt1"/>
                </a:solidFill>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sp>
        <p:nvSpPr>
          <p:cNvPr id="164" name="Google Shape;164;p3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5" name="Google Shape;165;p3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66" name="Google Shape;166;p3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167" name="Google Shape;167;p32"/>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68" name="Google Shape;168;p32"/>
          <p:cNvSpPr/>
          <p:nvPr/>
        </p:nvSpPr>
        <p:spPr>
          <a:xfrm>
            <a:off x="4595800" y="758380"/>
            <a:ext cx="968400" cy="964641"/>
          </a:xfrm>
          <a:prstGeom prst="ellipse">
            <a:avLst/>
          </a:prstGeom>
          <a:solidFill>
            <a:schemeClr val="accent4"/>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169" name="Google Shape;169;p32"/>
          <p:cNvSpPr txBox="1">
            <a:spLocks noGrp="1"/>
          </p:cNvSpPr>
          <p:nvPr>
            <p:ph type="body" idx="2"/>
          </p:nvPr>
        </p:nvSpPr>
        <p:spPr>
          <a:xfrm>
            <a:off x="4482924" y="927467"/>
            <a:ext cx="1194153" cy="582613"/>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0"/>
              </a:spcBef>
              <a:spcAft>
                <a:spcPts val="0"/>
              </a:spcAft>
              <a:buClr>
                <a:schemeClr val="lt1"/>
              </a:buClr>
              <a:buSzPts val="3556"/>
              <a:buNone/>
              <a:defRPr>
                <a:solidFill>
                  <a:schemeClr val="lt1"/>
                </a:solidFill>
              </a:defRPr>
            </a:lvl1pPr>
            <a:lvl2pPr marL="914400" marR="0" lvl="1" indent="-426148" algn="l">
              <a:lnSpc>
                <a:spcPct val="100000"/>
              </a:lnSpc>
              <a:spcBef>
                <a:spcPts val="622"/>
              </a:spcBef>
              <a:spcAft>
                <a:spcPts val="0"/>
              </a:spcAft>
              <a:buClr>
                <a:schemeClr val="dk2"/>
              </a:buClr>
              <a:buSzPts val="3111"/>
              <a:buFont typeface="Arial"/>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70"/>
        <p:cNvGrpSpPr/>
        <p:nvPr/>
      </p:nvGrpSpPr>
      <p:grpSpPr>
        <a:xfrm>
          <a:off x="0" y="0"/>
          <a:ext cx="0" cy="0"/>
          <a:chOff x="0" y="0"/>
          <a:chExt cx="0" cy="0"/>
        </a:xfrm>
      </p:grpSpPr>
      <p:sp>
        <p:nvSpPr>
          <p:cNvPr id="171" name="Google Shape;171;p35"/>
          <p:cNvSpPr txBox="1"/>
          <p:nvPr/>
        </p:nvSpPr>
        <p:spPr>
          <a:xfrm>
            <a:off x="174757" y="5052507"/>
            <a:ext cx="667972" cy="50276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67"/>
              <a:buFont typeface="Arial"/>
              <a:buNone/>
            </a:pPr>
            <a:r>
              <a:rPr lang="en-US" sz="2667" b="0" i="0" u="none" strike="noStrike" cap="none">
                <a:solidFill>
                  <a:schemeClr val="lt1"/>
                </a:solidFill>
                <a:latin typeface="Times New Roman"/>
                <a:ea typeface="Times New Roman"/>
                <a:cs typeface="Times New Roman"/>
                <a:sym typeface="Times New Roman"/>
              </a:rPr>
              <a:t>R.</a:t>
            </a:r>
            <a:endParaRPr sz="1400" b="0" i="0" u="none" strike="noStrike" cap="none">
              <a:solidFill>
                <a:srgbClr val="000000"/>
              </a:solidFill>
              <a:latin typeface="Arial"/>
              <a:ea typeface="Arial"/>
              <a:cs typeface="Arial"/>
              <a:sym typeface="Arial"/>
            </a:endParaRPr>
          </a:p>
        </p:txBody>
      </p:sp>
      <p:sp>
        <p:nvSpPr>
          <p:cNvPr id="172" name="Google Shape;172;p35"/>
          <p:cNvSpPr txBox="1">
            <a:spLocks noGrp="1"/>
          </p:cNvSpPr>
          <p:nvPr>
            <p:ph type="title"/>
          </p:nvPr>
        </p:nvSpPr>
        <p:spPr>
          <a:xfrm>
            <a:off x="508000" y="1450969"/>
            <a:ext cx="5130208" cy="952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3600"/>
              <a:buFont typeface="Georgia"/>
              <a:buNone/>
              <a:defRPr sz="3600">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5"/>
          <p:cNvSpPr txBox="1">
            <a:spLocks noGrp="1"/>
          </p:cNvSpPr>
          <p:nvPr>
            <p:ph type="body" idx="1"/>
          </p:nvPr>
        </p:nvSpPr>
        <p:spPr>
          <a:xfrm>
            <a:off x="508204" y="2621856"/>
            <a:ext cx="5130004" cy="914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3"/>
              </a:buClr>
              <a:buSzPts val="1800"/>
              <a:buNone/>
              <a:defRPr sz="1800">
                <a:solidFill>
                  <a:schemeClr val="accent3"/>
                </a:solidFill>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4" name="Google Shape;174;p35"/>
          <p:cNvSpPr/>
          <p:nvPr/>
        </p:nvSpPr>
        <p:spPr>
          <a:xfrm>
            <a:off x="9984998" y="0"/>
            <a:ext cx="190500" cy="5715000"/>
          </a:xfrm>
          <a:prstGeom prst="rect">
            <a:avLst/>
          </a:prstGeom>
          <a:solidFill>
            <a:schemeClr val="dk2"/>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pic>
        <p:nvPicPr>
          <p:cNvPr id="175" name="Google Shape;175;p35"/>
          <p:cNvPicPr preferRelativeResize="0"/>
          <p:nvPr/>
        </p:nvPicPr>
        <p:blipFill rotWithShape="1">
          <a:blip r:embed="rId2">
            <a:alphaModFix/>
          </a:blip>
          <a:srcRect/>
          <a:stretch/>
        </p:blipFill>
        <p:spPr>
          <a:xfrm>
            <a:off x="6251986" y="1185558"/>
            <a:ext cx="3119233" cy="287259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6"/>
          <p:cNvSpPr txBox="1">
            <a:spLocks noGrp="1"/>
          </p:cNvSpPr>
          <p:nvPr>
            <p:ph type="body" idx="1"/>
          </p:nvPr>
        </p:nvSpPr>
        <p:spPr>
          <a:xfrm>
            <a:off x="508000"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79" name="Google Shape;179;p36"/>
          <p:cNvSpPr txBox="1">
            <a:spLocks noGrp="1"/>
          </p:cNvSpPr>
          <p:nvPr>
            <p:ph type="body" idx="2"/>
          </p:nvPr>
        </p:nvSpPr>
        <p:spPr>
          <a:xfrm>
            <a:off x="5164667" y="1333501"/>
            <a:ext cx="4487333" cy="3771636"/>
          </a:xfrm>
          <a:prstGeom prst="rect">
            <a:avLst/>
          </a:prstGeom>
          <a:noFill/>
          <a:ln>
            <a:noFill/>
          </a:ln>
        </p:spPr>
        <p:txBody>
          <a:bodyPr spcFirstLastPara="1" wrap="square" lIns="91425" tIns="45700" rIns="91425" bIns="45700" anchor="t" anchorCtr="0">
            <a:normAutofit/>
          </a:bodyPr>
          <a:lstStyle>
            <a:lvl1pPr marL="457200" lvl="0" indent="-426148" algn="l">
              <a:lnSpc>
                <a:spcPct val="100000"/>
              </a:lnSpc>
              <a:spcBef>
                <a:spcPts val="622"/>
              </a:spcBef>
              <a:spcAft>
                <a:spcPts val="0"/>
              </a:spcAft>
              <a:buClr>
                <a:schemeClr val="dk2"/>
              </a:buClr>
              <a:buSzPts val="3111"/>
              <a:buChar char="•"/>
              <a:defRPr sz="3111"/>
            </a:lvl1pPr>
            <a:lvl2pPr marL="914400" lvl="1" indent="-397954" algn="l">
              <a:lnSpc>
                <a:spcPct val="100000"/>
              </a:lnSpc>
              <a:spcBef>
                <a:spcPts val="533"/>
              </a:spcBef>
              <a:spcAft>
                <a:spcPts val="0"/>
              </a:spcAft>
              <a:buClr>
                <a:schemeClr val="dk2"/>
              </a:buClr>
              <a:buSzPts val="2667"/>
              <a:buChar char="–"/>
              <a:defRPr sz="2667"/>
            </a:lvl2pPr>
            <a:lvl3pPr marL="1371600" lvl="2" indent="-369697" algn="l">
              <a:lnSpc>
                <a:spcPct val="100000"/>
              </a:lnSpc>
              <a:spcBef>
                <a:spcPts val="444"/>
              </a:spcBef>
              <a:spcAft>
                <a:spcPts val="0"/>
              </a:spcAft>
              <a:buClr>
                <a:schemeClr val="dk2"/>
              </a:buClr>
              <a:buSzPts val="2222"/>
              <a:buChar char="•"/>
              <a:defRPr sz="2222"/>
            </a:lvl3pPr>
            <a:lvl4pPr marL="1828800" lvl="3" indent="-355600" algn="l">
              <a:lnSpc>
                <a:spcPct val="100000"/>
              </a:lnSpc>
              <a:spcBef>
                <a:spcPts val="400"/>
              </a:spcBef>
              <a:spcAft>
                <a:spcPts val="0"/>
              </a:spcAft>
              <a:buClr>
                <a:schemeClr val="dk2"/>
              </a:buClr>
              <a:buSzPts val="2000"/>
              <a:buChar char="–"/>
              <a:defRPr sz="2000"/>
            </a:lvl4pPr>
            <a:lvl5pPr marL="2286000" lvl="4" indent="-355600" algn="l">
              <a:lnSpc>
                <a:spcPct val="100000"/>
              </a:lnSpc>
              <a:spcBef>
                <a:spcPts val="400"/>
              </a:spcBef>
              <a:spcAft>
                <a:spcPts val="0"/>
              </a:spcAft>
              <a:buClr>
                <a:schemeClr val="dk2"/>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80" name="Google Shape;180;p36"/>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1" name="Google Shape;181;p36"/>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2" name="Google Shape;182;p36"/>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83"/>
        <p:cNvGrpSpPr/>
        <p:nvPr/>
      </p:nvGrpSpPr>
      <p:grpSpPr>
        <a:xfrm>
          <a:off x="0" y="0"/>
          <a:ext cx="0" cy="0"/>
          <a:chOff x="0" y="0"/>
          <a:chExt cx="0" cy="0"/>
        </a:xfrm>
      </p:grpSpPr>
      <p:sp>
        <p:nvSpPr>
          <p:cNvPr id="184" name="Google Shape;184;p37"/>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37"/>
          <p:cNvSpPr txBox="1">
            <a:spLocks noGrp="1"/>
          </p:cNvSpPr>
          <p:nvPr>
            <p:ph type="body" idx="1"/>
          </p:nvPr>
        </p:nvSpPr>
        <p:spPr>
          <a:xfrm>
            <a:off x="508000" y="1279261"/>
            <a:ext cx="4489098"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6" name="Google Shape;186;p37"/>
          <p:cNvSpPr txBox="1">
            <a:spLocks noGrp="1"/>
          </p:cNvSpPr>
          <p:nvPr>
            <p:ph type="body" idx="2"/>
          </p:nvPr>
        </p:nvSpPr>
        <p:spPr>
          <a:xfrm>
            <a:off x="508000" y="1812396"/>
            <a:ext cx="4489098"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7" name="Google Shape;187;p37"/>
          <p:cNvSpPr txBox="1">
            <a:spLocks noGrp="1"/>
          </p:cNvSpPr>
          <p:nvPr>
            <p:ph type="body" idx="3"/>
          </p:nvPr>
        </p:nvSpPr>
        <p:spPr>
          <a:xfrm>
            <a:off x="5161142" y="1279261"/>
            <a:ext cx="4490861" cy="533136"/>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33"/>
              </a:spcBef>
              <a:spcAft>
                <a:spcPts val="0"/>
              </a:spcAft>
              <a:buClr>
                <a:schemeClr val="dk2"/>
              </a:buClr>
              <a:buSzPts val="2667"/>
              <a:buNone/>
              <a:defRPr sz="2667" b="1"/>
            </a:lvl1pPr>
            <a:lvl2pPr marL="914400" lvl="1" indent="-228600" algn="l">
              <a:lnSpc>
                <a:spcPct val="100000"/>
              </a:lnSpc>
              <a:spcBef>
                <a:spcPts val="444"/>
              </a:spcBef>
              <a:spcAft>
                <a:spcPts val="0"/>
              </a:spcAft>
              <a:buClr>
                <a:schemeClr val="dk2"/>
              </a:buClr>
              <a:buSzPts val="2222"/>
              <a:buNone/>
              <a:defRPr sz="2222" b="1"/>
            </a:lvl2pPr>
            <a:lvl3pPr marL="1371600" lvl="2" indent="-228600" algn="l">
              <a:lnSpc>
                <a:spcPct val="100000"/>
              </a:lnSpc>
              <a:spcBef>
                <a:spcPts val="400"/>
              </a:spcBef>
              <a:spcAft>
                <a:spcPts val="0"/>
              </a:spcAft>
              <a:buClr>
                <a:schemeClr val="dk2"/>
              </a:buClr>
              <a:buSzPts val="2000"/>
              <a:buNone/>
              <a:defRPr sz="2000" b="1"/>
            </a:lvl3pPr>
            <a:lvl4pPr marL="1828800" lvl="3" indent="-228600" algn="l">
              <a:lnSpc>
                <a:spcPct val="100000"/>
              </a:lnSpc>
              <a:spcBef>
                <a:spcPts val="356"/>
              </a:spcBef>
              <a:spcAft>
                <a:spcPts val="0"/>
              </a:spcAft>
              <a:buClr>
                <a:schemeClr val="dk2"/>
              </a:buClr>
              <a:buSzPts val="1778"/>
              <a:buNone/>
              <a:defRPr sz="1778" b="1"/>
            </a:lvl4pPr>
            <a:lvl5pPr marL="2286000" lvl="4" indent="-228600" algn="l">
              <a:lnSpc>
                <a:spcPct val="100000"/>
              </a:lnSpc>
              <a:spcBef>
                <a:spcPts val="356"/>
              </a:spcBef>
              <a:spcAft>
                <a:spcPts val="0"/>
              </a:spcAft>
              <a:buClr>
                <a:schemeClr val="dk2"/>
              </a:buClr>
              <a:buSzPts val="1778"/>
              <a:buNone/>
              <a:defRPr sz="1778" b="1"/>
            </a:lvl5pPr>
            <a:lvl6pPr marL="2743200" lvl="5" indent="-228600" algn="l">
              <a:lnSpc>
                <a:spcPct val="100000"/>
              </a:lnSpc>
              <a:spcBef>
                <a:spcPts val="356"/>
              </a:spcBef>
              <a:spcAft>
                <a:spcPts val="0"/>
              </a:spcAft>
              <a:buClr>
                <a:schemeClr val="dk1"/>
              </a:buClr>
              <a:buSzPts val="1778"/>
              <a:buNone/>
              <a:defRPr sz="1778" b="1"/>
            </a:lvl6pPr>
            <a:lvl7pPr marL="3200400" lvl="6" indent="-228600" algn="l">
              <a:lnSpc>
                <a:spcPct val="100000"/>
              </a:lnSpc>
              <a:spcBef>
                <a:spcPts val="356"/>
              </a:spcBef>
              <a:spcAft>
                <a:spcPts val="0"/>
              </a:spcAft>
              <a:buClr>
                <a:schemeClr val="dk1"/>
              </a:buClr>
              <a:buSzPts val="1778"/>
              <a:buNone/>
              <a:defRPr sz="1778" b="1"/>
            </a:lvl7pPr>
            <a:lvl8pPr marL="3657600" lvl="7" indent="-228600" algn="l">
              <a:lnSpc>
                <a:spcPct val="100000"/>
              </a:lnSpc>
              <a:spcBef>
                <a:spcPts val="356"/>
              </a:spcBef>
              <a:spcAft>
                <a:spcPts val="0"/>
              </a:spcAft>
              <a:buClr>
                <a:schemeClr val="dk1"/>
              </a:buClr>
              <a:buSzPts val="1778"/>
              <a:buNone/>
              <a:defRPr sz="1778" b="1"/>
            </a:lvl8pPr>
            <a:lvl9pPr marL="4114800" lvl="8" indent="-228600" algn="l">
              <a:lnSpc>
                <a:spcPct val="100000"/>
              </a:lnSpc>
              <a:spcBef>
                <a:spcPts val="356"/>
              </a:spcBef>
              <a:spcAft>
                <a:spcPts val="0"/>
              </a:spcAft>
              <a:buClr>
                <a:schemeClr val="dk1"/>
              </a:buClr>
              <a:buSzPts val="1778"/>
              <a:buNone/>
              <a:defRPr sz="1778" b="1"/>
            </a:lvl9pPr>
          </a:lstStyle>
          <a:p>
            <a:endParaRPr/>
          </a:p>
        </p:txBody>
      </p:sp>
      <p:sp>
        <p:nvSpPr>
          <p:cNvPr id="188" name="Google Shape;188;p37"/>
          <p:cNvSpPr txBox="1">
            <a:spLocks noGrp="1"/>
          </p:cNvSpPr>
          <p:nvPr>
            <p:ph type="body" idx="4"/>
          </p:nvPr>
        </p:nvSpPr>
        <p:spPr>
          <a:xfrm>
            <a:off x="5161142" y="1812396"/>
            <a:ext cx="4490861" cy="3292740"/>
          </a:xfrm>
          <a:prstGeom prst="rect">
            <a:avLst/>
          </a:prstGeom>
          <a:noFill/>
          <a:ln>
            <a:noFill/>
          </a:ln>
        </p:spPr>
        <p:txBody>
          <a:bodyPr spcFirstLastPara="1" wrap="square" lIns="91425" tIns="45700" rIns="91425" bIns="45700" anchor="t" anchorCtr="0">
            <a:normAutofit/>
          </a:bodyPr>
          <a:lstStyle>
            <a:lvl1pPr marL="457200" lvl="0" indent="-397954" algn="l">
              <a:lnSpc>
                <a:spcPct val="100000"/>
              </a:lnSpc>
              <a:spcBef>
                <a:spcPts val="533"/>
              </a:spcBef>
              <a:spcAft>
                <a:spcPts val="0"/>
              </a:spcAft>
              <a:buClr>
                <a:schemeClr val="dk2"/>
              </a:buClr>
              <a:buSzPts val="2667"/>
              <a:buChar char="•"/>
              <a:defRPr sz="2667"/>
            </a:lvl1pPr>
            <a:lvl2pPr marL="914400" lvl="1" indent="-369697" algn="l">
              <a:lnSpc>
                <a:spcPct val="100000"/>
              </a:lnSpc>
              <a:spcBef>
                <a:spcPts val="444"/>
              </a:spcBef>
              <a:spcAft>
                <a:spcPts val="0"/>
              </a:spcAft>
              <a:buClr>
                <a:schemeClr val="dk2"/>
              </a:buClr>
              <a:buSzPts val="2222"/>
              <a:buChar char="–"/>
              <a:defRPr sz="2222"/>
            </a:lvl2pPr>
            <a:lvl3pPr marL="1371600" lvl="2" indent="-355600" algn="l">
              <a:lnSpc>
                <a:spcPct val="100000"/>
              </a:lnSpc>
              <a:spcBef>
                <a:spcPts val="400"/>
              </a:spcBef>
              <a:spcAft>
                <a:spcPts val="0"/>
              </a:spcAft>
              <a:buClr>
                <a:schemeClr val="dk2"/>
              </a:buClr>
              <a:buSzPts val="2000"/>
              <a:buChar char="•"/>
              <a:defRPr sz="2000"/>
            </a:lvl3pPr>
            <a:lvl4pPr marL="1828800" lvl="3" indent="-341503" algn="l">
              <a:lnSpc>
                <a:spcPct val="100000"/>
              </a:lnSpc>
              <a:spcBef>
                <a:spcPts val="356"/>
              </a:spcBef>
              <a:spcAft>
                <a:spcPts val="0"/>
              </a:spcAft>
              <a:buClr>
                <a:schemeClr val="dk2"/>
              </a:buClr>
              <a:buSzPts val="1778"/>
              <a:buChar char="–"/>
              <a:defRPr sz="1778"/>
            </a:lvl4pPr>
            <a:lvl5pPr marL="2286000" lvl="4" indent="-341503" algn="l">
              <a:lnSpc>
                <a:spcPct val="100000"/>
              </a:lnSpc>
              <a:spcBef>
                <a:spcPts val="356"/>
              </a:spcBef>
              <a:spcAft>
                <a:spcPts val="0"/>
              </a:spcAft>
              <a:buClr>
                <a:schemeClr val="dk2"/>
              </a:buClr>
              <a:buSzPts val="1778"/>
              <a:buChar char="»"/>
              <a:defRPr sz="1778"/>
            </a:lvl5pPr>
            <a:lvl6pPr marL="2743200" lvl="5" indent="-341503" algn="l">
              <a:lnSpc>
                <a:spcPct val="100000"/>
              </a:lnSpc>
              <a:spcBef>
                <a:spcPts val="356"/>
              </a:spcBef>
              <a:spcAft>
                <a:spcPts val="0"/>
              </a:spcAft>
              <a:buClr>
                <a:schemeClr val="dk1"/>
              </a:buClr>
              <a:buSzPts val="1778"/>
              <a:buChar char="•"/>
              <a:defRPr sz="1778"/>
            </a:lvl6pPr>
            <a:lvl7pPr marL="3200400" lvl="6" indent="-341503" algn="l">
              <a:lnSpc>
                <a:spcPct val="100000"/>
              </a:lnSpc>
              <a:spcBef>
                <a:spcPts val="356"/>
              </a:spcBef>
              <a:spcAft>
                <a:spcPts val="0"/>
              </a:spcAft>
              <a:buClr>
                <a:schemeClr val="dk1"/>
              </a:buClr>
              <a:buSzPts val="1778"/>
              <a:buChar char="•"/>
              <a:defRPr sz="1778"/>
            </a:lvl7pPr>
            <a:lvl8pPr marL="3657600" lvl="7" indent="-341503" algn="l">
              <a:lnSpc>
                <a:spcPct val="100000"/>
              </a:lnSpc>
              <a:spcBef>
                <a:spcPts val="356"/>
              </a:spcBef>
              <a:spcAft>
                <a:spcPts val="0"/>
              </a:spcAft>
              <a:buClr>
                <a:schemeClr val="dk1"/>
              </a:buClr>
              <a:buSzPts val="1778"/>
              <a:buChar char="•"/>
              <a:defRPr sz="1778"/>
            </a:lvl8pPr>
            <a:lvl9pPr marL="4114800" lvl="8" indent="-341503" algn="l">
              <a:lnSpc>
                <a:spcPct val="100000"/>
              </a:lnSpc>
              <a:spcBef>
                <a:spcPts val="356"/>
              </a:spcBef>
              <a:spcAft>
                <a:spcPts val="0"/>
              </a:spcAft>
              <a:buClr>
                <a:schemeClr val="dk1"/>
              </a:buClr>
              <a:buSzPts val="1778"/>
              <a:buChar char="•"/>
              <a:defRPr sz="1778"/>
            </a:lvl9pPr>
          </a:lstStyle>
          <a:p>
            <a:endParaRPr/>
          </a:p>
        </p:txBody>
      </p:sp>
      <p:sp>
        <p:nvSpPr>
          <p:cNvPr id="189" name="Google Shape;189;p37"/>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0" name="Google Shape;190;p37"/>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1" name="Google Shape;191;p37"/>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4889"/>
              <a:buFont typeface="Georgia"/>
              <a:buNone/>
              <a:defRPr>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38"/>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5" name="Google Shape;195;p38"/>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6" name="Google Shape;196;p38"/>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508003" y="227541"/>
            <a:ext cx="3342570" cy="96837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39"/>
          <p:cNvSpPr txBox="1">
            <a:spLocks noGrp="1"/>
          </p:cNvSpPr>
          <p:nvPr>
            <p:ph type="body" idx="1"/>
          </p:nvPr>
        </p:nvSpPr>
        <p:spPr>
          <a:xfrm>
            <a:off x="3972278" y="227543"/>
            <a:ext cx="5679722" cy="487759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dk2"/>
              </a:buClr>
              <a:buSzPts val="3556"/>
              <a:buChar char="•"/>
              <a:defRPr sz="3556"/>
            </a:lvl1pPr>
            <a:lvl2pPr marL="914400" lvl="1" indent="-426148" algn="l">
              <a:lnSpc>
                <a:spcPct val="100000"/>
              </a:lnSpc>
              <a:spcBef>
                <a:spcPts val="622"/>
              </a:spcBef>
              <a:spcAft>
                <a:spcPts val="0"/>
              </a:spcAft>
              <a:buClr>
                <a:schemeClr val="dk2"/>
              </a:buClr>
              <a:buSzPts val="3111"/>
              <a:buChar char="–"/>
              <a:defRPr sz="3111"/>
            </a:lvl2pPr>
            <a:lvl3pPr marL="1371600" lvl="2" indent="-397954" algn="l">
              <a:lnSpc>
                <a:spcPct val="100000"/>
              </a:lnSpc>
              <a:spcBef>
                <a:spcPts val="533"/>
              </a:spcBef>
              <a:spcAft>
                <a:spcPts val="0"/>
              </a:spcAft>
              <a:buClr>
                <a:schemeClr val="dk2"/>
              </a:buClr>
              <a:buSzPts val="2667"/>
              <a:buChar char="•"/>
              <a:defRPr sz="2667"/>
            </a:lvl3pPr>
            <a:lvl4pPr marL="1828800" lvl="3" indent="-369697" algn="l">
              <a:lnSpc>
                <a:spcPct val="100000"/>
              </a:lnSpc>
              <a:spcBef>
                <a:spcPts val="444"/>
              </a:spcBef>
              <a:spcAft>
                <a:spcPts val="0"/>
              </a:spcAft>
              <a:buClr>
                <a:schemeClr val="dk2"/>
              </a:buClr>
              <a:buSzPts val="2222"/>
              <a:buChar char="–"/>
              <a:defRPr sz="2222"/>
            </a:lvl4pPr>
            <a:lvl5pPr marL="2286000" lvl="4" indent="-369697" algn="l">
              <a:lnSpc>
                <a:spcPct val="100000"/>
              </a:lnSpc>
              <a:spcBef>
                <a:spcPts val="444"/>
              </a:spcBef>
              <a:spcAft>
                <a:spcPts val="0"/>
              </a:spcAft>
              <a:buClr>
                <a:schemeClr val="dk2"/>
              </a:buClr>
              <a:buSzPts val="2222"/>
              <a:buChar char="»"/>
              <a:defRPr sz="2222"/>
            </a:lvl5pPr>
            <a:lvl6pPr marL="2743200" lvl="5" indent="-369697" algn="l">
              <a:lnSpc>
                <a:spcPct val="100000"/>
              </a:lnSpc>
              <a:spcBef>
                <a:spcPts val="444"/>
              </a:spcBef>
              <a:spcAft>
                <a:spcPts val="0"/>
              </a:spcAft>
              <a:buClr>
                <a:schemeClr val="dk1"/>
              </a:buClr>
              <a:buSzPts val="2222"/>
              <a:buChar char="•"/>
              <a:defRPr sz="2222"/>
            </a:lvl6pPr>
            <a:lvl7pPr marL="3200400" lvl="6" indent="-369697" algn="l">
              <a:lnSpc>
                <a:spcPct val="100000"/>
              </a:lnSpc>
              <a:spcBef>
                <a:spcPts val="444"/>
              </a:spcBef>
              <a:spcAft>
                <a:spcPts val="0"/>
              </a:spcAft>
              <a:buClr>
                <a:schemeClr val="dk1"/>
              </a:buClr>
              <a:buSzPts val="2222"/>
              <a:buChar char="•"/>
              <a:defRPr sz="2222"/>
            </a:lvl7pPr>
            <a:lvl8pPr marL="3657600" lvl="7" indent="-369696" algn="l">
              <a:lnSpc>
                <a:spcPct val="100000"/>
              </a:lnSpc>
              <a:spcBef>
                <a:spcPts val="444"/>
              </a:spcBef>
              <a:spcAft>
                <a:spcPts val="0"/>
              </a:spcAft>
              <a:buClr>
                <a:schemeClr val="dk1"/>
              </a:buClr>
              <a:buSzPts val="2222"/>
              <a:buChar char="•"/>
              <a:defRPr sz="2222"/>
            </a:lvl8pPr>
            <a:lvl9pPr marL="4114800" lvl="8" indent="-369696" algn="l">
              <a:lnSpc>
                <a:spcPct val="100000"/>
              </a:lnSpc>
              <a:spcBef>
                <a:spcPts val="444"/>
              </a:spcBef>
              <a:spcAft>
                <a:spcPts val="0"/>
              </a:spcAft>
              <a:buClr>
                <a:schemeClr val="dk1"/>
              </a:buClr>
              <a:buSzPts val="2222"/>
              <a:buChar char="•"/>
              <a:defRPr sz="2222"/>
            </a:lvl9pPr>
          </a:lstStyle>
          <a:p>
            <a:endParaRPr/>
          </a:p>
        </p:txBody>
      </p:sp>
      <p:sp>
        <p:nvSpPr>
          <p:cNvPr id="200" name="Google Shape;200;p39"/>
          <p:cNvSpPr txBox="1">
            <a:spLocks noGrp="1"/>
          </p:cNvSpPr>
          <p:nvPr>
            <p:ph type="body" idx="2"/>
          </p:nvPr>
        </p:nvSpPr>
        <p:spPr>
          <a:xfrm>
            <a:off x="508003" y="1195919"/>
            <a:ext cx="3342570" cy="39092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1" name="Google Shape;201;p39"/>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2" name="Google Shape;202;p39"/>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3" name="Google Shape;203;p3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5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4595673"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bg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7777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12968"/>
            <a:ext cx="956282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78431"/>
            <a:ext cx="5129212" cy="303212"/>
          </a:xfrm>
        </p:spPr>
        <p:txBody>
          <a:bodyPr anchor="ctr" anchorCtr="0">
            <a:noAutofit/>
          </a:bodyPr>
          <a:lstStyle>
            <a:lvl1pPr marL="0" indent="0" algn="ctr">
              <a:spcBef>
                <a:spcPts val="0"/>
              </a:spcBef>
              <a:buNone/>
              <a:defRPr sz="1000" b="0" i="0" cap="all" baseline="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76C408A6-4E21-0442-F182-5F6E2A4FDEF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89183" y="5377771"/>
            <a:ext cx="288687" cy="274806"/>
          </a:xfrm>
          <a:prstGeom prst="rect">
            <a:avLst/>
          </a:prstGeom>
          <a:noFill/>
          <a:ln>
            <a:noFill/>
          </a:ln>
        </p:spPr>
      </p:pic>
      <p:sp>
        <p:nvSpPr>
          <p:cNvPr id="7" name="Text Placeholder 6">
            <a:extLst>
              <a:ext uri="{FF2B5EF4-FFF2-40B4-BE49-F238E27FC236}">
                <a16:creationId xmlns:a16="http://schemas.microsoft.com/office/drawing/2014/main" id="{2DA6AD37-847E-92EB-2341-EF0686AB8B9B}"/>
              </a:ext>
            </a:extLst>
          </p:cNvPr>
          <p:cNvSpPr>
            <a:spLocks noGrp="1"/>
          </p:cNvSpPr>
          <p:nvPr>
            <p:ph type="body" sz="quarter" idx="15"/>
          </p:nvPr>
        </p:nvSpPr>
        <p:spPr>
          <a:xfrm>
            <a:off x="5080000" y="1222375"/>
            <a:ext cx="4595813" cy="3814763"/>
          </a:xfrm>
          <a:noFill/>
          <a:ln>
            <a:noFill/>
          </a:ln>
        </p:spPr>
        <p:txBody>
          <a:bodyPr spcFirstLastPara="1" wrap="square" lIns="91425" tIns="45700" rIns="91425" bIns="45700" anchor="t" anchorCtr="0">
            <a:normAutofit/>
          </a:bodyPr>
          <a:lstStyle>
            <a:lvl1pPr>
              <a:defRPr lang="en-GB" sz="1200" smtClean="0">
                <a:solidFill>
                  <a:schemeClr val="bg2"/>
                </a:solidFill>
                <a:latin typeface="Avenir Next" panose="020B0503020202020204" pitchFamily="34" charset="0"/>
                <a:ea typeface="Avenir Next" panose="020B0503020202020204" pitchFamily="34" charset="0"/>
                <a:cs typeface="Avenir Next" panose="020B0503020202020204" pitchFamily="34" charset="0"/>
              </a:defRPr>
            </a:lvl1pPr>
            <a:lvl2pPr marL="488252" indent="0">
              <a:buNone/>
              <a:defRPr lang="en-GB" sz="1200" smtClean="0">
                <a:solidFill>
                  <a:schemeClr val="lt2"/>
                </a:solidFill>
              </a:defRPr>
            </a:lvl2pPr>
            <a:lvl3pPr>
              <a:defRPr lang="en-GB" sz="1200" smtClean="0">
                <a:solidFill>
                  <a:schemeClr val="lt2"/>
                </a:solidFill>
              </a:defRPr>
            </a:lvl3pPr>
            <a:lvl4pPr>
              <a:defRPr lang="en-GB" sz="1200" smtClean="0">
                <a:solidFill>
                  <a:schemeClr val="lt2"/>
                </a:solidFill>
              </a:defRPr>
            </a:lvl4pPr>
            <a:lvl5pPr>
              <a:defRPr lang="en-GB" sz="1200">
                <a:solidFill>
                  <a:schemeClr val="lt2"/>
                </a:solidFill>
              </a:defRPr>
            </a:lvl5pPr>
          </a:lstStyle>
          <a:p>
            <a:pPr lvl="0">
              <a:buClr>
                <a:schemeClr val="bg2"/>
              </a:buClr>
              <a:buSzPct val="100000"/>
              <a:buFont typeface="System Font Regular"/>
              <a:buChar char="&gt;"/>
            </a:pPr>
            <a:r>
              <a:rPr lang="en-GB"/>
              <a:t>Click to edit Master text styles</a:t>
            </a:r>
          </a:p>
          <a:p>
            <a:pPr lvl="1"/>
            <a:endParaRPr lang="en-GB"/>
          </a:p>
        </p:txBody>
      </p:sp>
    </p:spTree>
    <p:extLst>
      <p:ext uri="{BB962C8B-B14F-4D97-AF65-F5344CB8AC3E}">
        <p14:creationId xmlns:p14="http://schemas.microsoft.com/office/powerpoint/2010/main" val="26628442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1991431" y="4000500"/>
            <a:ext cx="6096000" cy="47228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2222"/>
              <a:buFont typeface="Garamond"/>
              <a:buNone/>
              <a:defRPr sz="2222"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0"/>
          <p:cNvSpPr>
            <a:spLocks noGrp="1"/>
          </p:cNvSpPr>
          <p:nvPr>
            <p:ph type="pic" idx="2"/>
          </p:nvPr>
        </p:nvSpPr>
        <p:spPr>
          <a:xfrm>
            <a:off x="1991431" y="510646"/>
            <a:ext cx="6096000" cy="3429000"/>
          </a:xfrm>
          <a:prstGeom prst="rect">
            <a:avLst/>
          </a:prstGeom>
          <a:noFill/>
          <a:ln>
            <a:noFill/>
          </a:ln>
        </p:spPr>
      </p:sp>
      <p:sp>
        <p:nvSpPr>
          <p:cNvPr id="207" name="Google Shape;207;p40"/>
          <p:cNvSpPr txBox="1">
            <a:spLocks noGrp="1"/>
          </p:cNvSpPr>
          <p:nvPr>
            <p:ph type="body" idx="1"/>
          </p:nvPr>
        </p:nvSpPr>
        <p:spPr>
          <a:xfrm>
            <a:off x="1991431" y="4472783"/>
            <a:ext cx="6096000" cy="67071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11"/>
              </a:spcBef>
              <a:spcAft>
                <a:spcPts val="0"/>
              </a:spcAft>
              <a:buClr>
                <a:schemeClr val="dk2"/>
              </a:buClr>
              <a:buSzPts val="1556"/>
              <a:buNone/>
              <a:defRPr sz="1556"/>
            </a:lvl1pPr>
            <a:lvl2pPr marL="914400" lvl="1" indent="-228600" algn="l">
              <a:lnSpc>
                <a:spcPct val="100000"/>
              </a:lnSpc>
              <a:spcBef>
                <a:spcPts val="267"/>
              </a:spcBef>
              <a:spcAft>
                <a:spcPts val="0"/>
              </a:spcAft>
              <a:buClr>
                <a:schemeClr val="dk2"/>
              </a:buClr>
              <a:buSzPts val="1333"/>
              <a:buNone/>
              <a:defRPr sz="1333"/>
            </a:lvl2pPr>
            <a:lvl3pPr marL="1371600" lvl="2" indent="-228600" algn="l">
              <a:lnSpc>
                <a:spcPct val="100000"/>
              </a:lnSpc>
              <a:spcBef>
                <a:spcPts val="222"/>
              </a:spcBef>
              <a:spcAft>
                <a:spcPts val="0"/>
              </a:spcAft>
              <a:buClr>
                <a:schemeClr val="dk2"/>
              </a:buClr>
              <a:buSzPts val="1111"/>
              <a:buNone/>
              <a:defRPr sz="1111"/>
            </a:lvl3pPr>
            <a:lvl4pPr marL="1828800" lvl="3" indent="-228600" algn="l">
              <a:lnSpc>
                <a:spcPct val="100000"/>
              </a:lnSpc>
              <a:spcBef>
                <a:spcPts val="200"/>
              </a:spcBef>
              <a:spcAft>
                <a:spcPts val="0"/>
              </a:spcAft>
              <a:buClr>
                <a:schemeClr val="dk2"/>
              </a:buClr>
              <a:buSzPts val="1000"/>
              <a:buNone/>
              <a:defRPr sz="1000"/>
            </a:lvl4pPr>
            <a:lvl5pPr marL="2286000" lvl="4" indent="-228600" algn="l">
              <a:lnSpc>
                <a:spcPct val="100000"/>
              </a:lnSpc>
              <a:spcBef>
                <a:spcPts val="200"/>
              </a:spcBef>
              <a:spcAft>
                <a:spcPts val="0"/>
              </a:spcAft>
              <a:buClr>
                <a:schemeClr val="dk2"/>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208" name="Google Shape;208;p40"/>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09" name="Google Shape;209;p40"/>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0" name="Google Shape;210;p40"/>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41"/>
          <p:cNvSpPr txBox="1">
            <a:spLocks noGrp="1"/>
          </p:cNvSpPr>
          <p:nvPr>
            <p:ph type="body" idx="1"/>
          </p:nvPr>
        </p:nvSpPr>
        <p:spPr>
          <a:xfrm rot="5400000">
            <a:off x="3194182" y="-1352681"/>
            <a:ext cx="3771636" cy="9144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4" name="Google Shape;214;p41"/>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5" name="Google Shape;215;p41"/>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16" name="Google Shape;216;p41"/>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rot="5400000">
            <a:off x="6070864" y="1524002"/>
            <a:ext cx="4876271" cy="2286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42"/>
          <p:cNvSpPr txBox="1">
            <a:spLocks noGrp="1"/>
          </p:cNvSpPr>
          <p:nvPr>
            <p:ph type="body" idx="1"/>
          </p:nvPr>
        </p:nvSpPr>
        <p:spPr>
          <a:xfrm rot="5400000">
            <a:off x="1414198" y="-677331"/>
            <a:ext cx="4876271" cy="668866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0" name="Google Shape;220;p42"/>
          <p:cNvSpPr txBox="1">
            <a:spLocks noGrp="1"/>
          </p:cNvSpPr>
          <p:nvPr>
            <p:ph type="dt" idx="10"/>
          </p:nvPr>
        </p:nvSpPr>
        <p:spPr>
          <a:xfrm>
            <a:off x="508000" y="5209376"/>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1" name="Google Shape;221;p42"/>
          <p:cNvSpPr txBox="1">
            <a:spLocks noGrp="1"/>
          </p:cNvSpPr>
          <p:nvPr>
            <p:ph type="ftr" idx="11"/>
          </p:nvPr>
        </p:nvSpPr>
        <p:spPr>
          <a:xfrm>
            <a:off x="3471334" y="5209376"/>
            <a:ext cx="3217333"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22" name="Google Shape;222;p42"/>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508000" y="298342"/>
            <a:ext cx="9144000" cy="7482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Clr>
                <a:schemeClr val="dk2"/>
              </a:buClr>
              <a:buSzPts val="3200"/>
              <a:buFont typeface="Georgia"/>
              <a:buNone/>
              <a:defRPr sz="3200" cap="none">
                <a:solidFill>
                  <a:schemeClr val="dk2"/>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43"/>
          <p:cNvSpPr txBox="1">
            <a:spLocks noGrp="1"/>
          </p:cNvSpPr>
          <p:nvPr>
            <p:ph type="body" idx="1"/>
          </p:nvPr>
        </p:nvSpPr>
        <p:spPr>
          <a:xfrm>
            <a:off x="508000" y="1602441"/>
            <a:ext cx="9144000" cy="3616996"/>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lt2"/>
              </a:buClr>
              <a:buSzPts val="2000"/>
              <a:buChar char="•"/>
              <a:defRPr sz="2000">
                <a:solidFill>
                  <a:schemeClr val="lt2"/>
                </a:solidFill>
              </a:defRPr>
            </a:lvl1pPr>
            <a:lvl2pPr marL="914400" lvl="1" indent="-342900" algn="l">
              <a:lnSpc>
                <a:spcPct val="100000"/>
              </a:lnSpc>
              <a:spcBef>
                <a:spcPts val="360"/>
              </a:spcBef>
              <a:spcAft>
                <a:spcPts val="0"/>
              </a:spcAft>
              <a:buClr>
                <a:schemeClr val="lt2"/>
              </a:buClr>
              <a:buSzPts val="1800"/>
              <a:buChar char="–"/>
              <a:defRPr sz="1800">
                <a:solidFill>
                  <a:schemeClr val="lt2"/>
                </a:solidFill>
              </a:defRPr>
            </a:lvl2pPr>
            <a:lvl3pPr marL="1371600" lvl="2" indent="-330200" algn="l">
              <a:lnSpc>
                <a:spcPct val="100000"/>
              </a:lnSpc>
              <a:spcBef>
                <a:spcPts val="320"/>
              </a:spcBef>
              <a:spcAft>
                <a:spcPts val="0"/>
              </a:spcAft>
              <a:buClr>
                <a:schemeClr val="lt2"/>
              </a:buClr>
              <a:buSzPts val="1600"/>
              <a:buChar char="•"/>
              <a:defRPr sz="1600">
                <a:solidFill>
                  <a:schemeClr val="lt2"/>
                </a:solidFill>
              </a:defRPr>
            </a:lvl3pPr>
            <a:lvl4pPr marL="1828800" lvl="3" indent="-330200" algn="l">
              <a:lnSpc>
                <a:spcPct val="100000"/>
              </a:lnSpc>
              <a:spcBef>
                <a:spcPts val="320"/>
              </a:spcBef>
              <a:spcAft>
                <a:spcPts val="0"/>
              </a:spcAft>
              <a:buClr>
                <a:schemeClr val="lt2"/>
              </a:buClr>
              <a:buSzPts val="1600"/>
              <a:buChar char="–"/>
              <a:defRPr sz="1600">
                <a:solidFill>
                  <a:schemeClr val="lt2"/>
                </a:solidFill>
              </a:defRPr>
            </a:lvl4pPr>
            <a:lvl5pPr marL="2286000" lvl="4" indent="-330200" algn="l">
              <a:lnSpc>
                <a:spcPct val="100000"/>
              </a:lnSpc>
              <a:spcBef>
                <a:spcPts val="320"/>
              </a:spcBef>
              <a:spcAft>
                <a:spcPts val="0"/>
              </a:spcAft>
              <a:buClr>
                <a:schemeClr val="lt2"/>
              </a:buClr>
              <a:buSzPts val="1600"/>
              <a:buChar char="»"/>
              <a:defRPr sz="1600">
                <a:solidFill>
                  <a:schemeClr val="lt2"/>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6" name="Google Shape;226;p43"/>
          <p:cNvSpPr txBox="1">
            <a:spLocks noGrp="1"/>
          </p:cNvSpPr>
          <p:nvPr>
            <p:ph type="body" idx="2"/>
          </p:nvPr>
        </p:nvSpPr>
        <p:spPr>
          <a:xfrm>
            <a:off x="508000" y="1053769"/>
            <a:ext cx="9144000" cy="55562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2"/>
              </a:buClr>
              <a:buSzPts val="1800"/>
              <a:buChar char="•"/>
              <a:defRPr/>
            </a:lvl1pPr>
            <a:lvl2pPr marL="914400" lvl="1" indent="-228600" algn="r">
              <a:lnSpc>
                <a:spcPct val="100000"/>
              </a:lnSpc>
              <a:spcBef>
                <a:spcPts val="693"/>
              </a:spcBef>
              <a:spcAft>
                <a:spcPts val="0"/>
              </a:spcAft>
              <a:buClr>
                <a:schemeClr val="lt2"/>
              </a:buClr>
              <a:buSzPts val="2400"/>
              <a:buNone/>
              <a:defRPr sz="2400">
                <a:solidFill>
                  <a:schemeClr val="lt2"/>
                </a:solidFill>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7" name="Google Shape;227;p43"/>
          <p:cNvSpPr txBox="1">
            <a:spLocks noGrp="1"/>
          </p:cNvSpPr>
          <p:nvPr>
            <p:ph type="sldNum" idx="12"/>
          </p:nvPr>
        </p:nvSpPr>
        <p:spPr>
          <a:xfrm>
            <a:off x="9224433" y="5210149"/>
            <a:ext cx="846667" cy="304271"/>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28"/>
        <p:cNvGrpSpPr/>
        <p:nvPr/>
      </p:nvGrpSpPr>
      <p:grpSpPr>
        <a:xfrm>
          <a:off x="0" y="0"/>
          <a:ext cx="0" cy="0"/>
          <a:chOff x="0" y="0"/>
          <a:chExt cx="0" cy="0"/>
        </a:xfrm>
      </p:grpSpPr>
      <p:sp>
        <p:nvSpPr>
          <p:cNvPr id="229" name="Google Shape;229;p44"/>
          <p:cNvSpPr txBox="1">
            <a:spLocks noGrp="1"/>
          </p:cNvSpPr>
          <p:nvPr>
            <p:ph type="title"/>
          </p:nvPr>
        </p:nvSpPr>
        <p:spPr>
          <a:xfrm>
            <a:off x="508000" y="312417"/>
            <a:ext cx="6481310" cy="592568"/>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2"/>
              </a:buClr>
              <a:buSzPts val="2667"/>
              <a:buFont typeface="Georgia"/>
              <a:buNone/>
              <a:defRPr sz="2667" b="1">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1" name="Google Shape;231;p4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232" name="Google Shape;232;p4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
        <p:nvSpPr>
          <p:cNvPr id="233" name="Google Shape;233;p44"/>
          <p:cNvSpPr txBox="1">
            <a:spLocks noGrp="1"/>
          </p:cNvSpPr>
          <p:nvPr>
            <p:ph type="body" idx="1"/>
          </p:nvPr>
        </p:nvSpPr>
        <p:spPr>
          <a:xfrm>
            <a:off x="508133" y="904726"/>
            <a:ext cx="3298994" cy="425725"/>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333"/>
              </a:spcBef>
              <a:spcAft>
                <a:spcPts val="0"/>
              </a:spcAft>
              <a:buClr>
                <a:srgbClr val="7F7F7F"/>
              </a:buClr>
              <a:buSzPts val="1667"/>
              <a:buNone/>
              <a:defRPr sz="1667">
                <a:solidFill>
                  <a:srgbClr val="7F7F7F"/>
                </a:solidFill>
                <a:latin typeface="Open Sans"/>
                <a:ea typeface="Open Sans"/>
                <a:cs typeface="Open Sans"/>
                <a:sym typeface="Open Sans"/>
              </a:defRPr>
            </a:lvl1pPr>
            <a:lvl2pPr marL="914400" lvl="1" indent="-342900" algn="l">
              <a:lnSpc>
                <a:spcPct val="100000"/>
              </a:lnSpc>
              <a:spcBef>
                <a:spcPts val="360"/>
              </a:spcBef>
              <a:spcAft>
                <a:spcPts val="0"/>
              </a:spcAft>
              <a:buClr>
                <a:schemeClr val="dk2"/>
              </a:buClr>
              <a:buSzPts val="1800"/>
              <a:buChar char="–"/>
              <a:defRPr/>
            </a:lvl2pPr>
            <a:lvl3pPr marL="1371600" lvl="2" indent="-342900" algn="l">
              <a:lnSpc>
                <a:spcPct val="100000"/>
              </a:lnSpc>
              <a:spcBef>
                <a:spcPts val="360"/>
              </a:spcBef>
              <a:spcAft>
                <a:spcPts val="0"/>
              </a:spcAft>
              <a:buClr>
                <a:schemeClr val="dk2"/>
              </a:buClr>
              <a:buSzPts val="1800"/>
              <a:buChar char="•"/>
              <a:defRPr/>
            </a:lvl3pPr>
            <a:lvl4pPr marL="1828800" lvl="3" indent="-342900" algn="l">
              <a:lnSpc>
                <a:spcPct val="100000"/>
              </a:lnSpc>
              <a:spcBef>
                <a:spcPts val="360"/>
              </a:spcBef>
              <a:spcAft>
                <a:spcPts val="0"/>
              </a:spcAft>
              <a:buClr>
                <a:schemeClr val="dk2"/>
              </a:buClr>
              <a:buSzPts val="1800"/>
              <a:buChar char="–"/>
              <a:defRPr/>
            </a:lvl4pPr>
            <a:lvl5pPr marL="2286000" lvl="4" indent="-342900" algn="l">
              <a:lnSpc>
                <a:spcPct val="100000"/>
              </a:lnSpc>
              <a:spcBef>
                <a:spcPts val="360"/>
              </a:spcBef>
              <a:spcAft>
                <a:spcPts val="0"/>
              </a:spcAft>
              <a:buClr>
                <a:schemeClr val="dk2"/>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2"/>
        <p:cNvGrpSpPr/>
        <p:nvPr/>
      </p:nvGrpSpPr>
      <p:grpSpPr>
        <a:xfrm>
          <a:off x="0" y="0"/>
          <a:ext cx="0" cy="0"/>
          <a:chOff x="0" y="0"/>
          <a:chExt cx="0" cy="0"/>
        </a:xfrm>
      </p:grpSpPr>
      <p:sp>
        <p:nvSpPr>
          <p:cNvPr id="253" name="Google Shape;253;p25"/>
          <p:cNvSpPr txBox="1">
            <a:spLocks noGrp="1"/>
          </p:cNvSpPr>
          <p:nvPr>
            <p:ph type="title"/>
          </p:nvPr>
        </p:nvSpPr>
        <p:spPr>
          <a:xfrm>
            <a:off x="346334" y="494473"/>
            <a:ext cx="9467333" cy="636333"/>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4" name="Google Shape;254;p25"/>
          <p:cNvSpPr txBox="1">
            <a:spLocks noGrp="1"/>
          </p:cNvSpPr>
          <p:nvPr>
            <p:ph type="body" idx="1"/>
          </p:nvPr>
        </p:nvSpPr>
        <p:spPr>
          <a:xfrm>
            <a:off x="346334" y="1280528"/>
            <a:ext cx="9467333" cy="3796000"/>
          </a:xfrm>
          <a:prstGeom prst="rect">
            <a:avLst/>
          </a:prstGeom>
          <a:noFill/>
          <a:ln>
            <a:noFill/>
          </a:ln>
        </p:spPr>
        <p:txBody>
          <a:bodyPr spcFirstLastPara="1" wrap="square" lIns="91425" tIns="91425" rIns="91425" bIns="91425" anchor="t" anchorCtr="0">
            <a:normAutofit/>
          </a:bodyPr>
          <a:lstStyle>
            <a:lvl1pPr marL="457200" lvl="0" indent="-342900" algn="l">
              <a:lnSpc>
                <a:spcPct val="100000"/>
              </a:lnSpc>
              <a:spcBef>
                <a:spcPts val="0"/>
              </a:spcBef>
              <a:spcAft>
                <a:spcPts val="0"/>
              </a:spcAft>
              <a:buSzPts val="1800"/>
              <a:buChar char="●"/>
              <a:defRPr/>
            </a:lvl1pPr>
            <a:lvl2pPr marL="914400" lvl="1" indent="-317500" algn="l">
              <a:lnSpc>
                <a:spcPct val="100000"/>
              </a:lnSpc>
              <a:spcBef>
                <a:spcPts val="0"/>
              </a:spcBef>
              <a:spcAft>
                <a:spcPts val="0"/>
              </a:spcAft>
              <a:buSzPts val="1400"/>
              <a:buChar char="○"/>
              <a:defRPr/>
            </a:lvl2pPr>
            <a:lvl3pPr marL="1371600" lvl="2" indent="-317500" algn="l">
              <a:lnSpc>
                <a:spcPct val="100000"/>
              </a:lnSpc>
              <a:spcBef>
                <a:spcPts val="0"/>
              </a:spcBef>
              <a:spcAft>
                <a:spcPts val="0"/>
              </a:spcAft>
              <a:buSzPts val="1400"/>
              <a:buChar char="■"/>
              <a:defRPr/>
            </a:lvl3pPr>
            <a:lvl4pPr marL="1828800" lvl="3" indent="-317500" algn="l">
              <a:lnSpc>
                <a:spcPct val="100000"/>
              </a:lnSpc>
              <a:spcBef>
                <a:spcPts val="0"/>
              </a:spcBef>
              <a:spcAft>
                <a:spcPts val="0"/>
              </a:spcAft>
              <a:buSzPts val="1400"/>
              <a:buChar char="●"/>
              <a:defRPr/>
            </a:lvl4pPr>
            <a:lvl5pPr marL="2286000" lvl="4" indent="-317500" algn="l">
              <a:lnSpc>
                <a:spcPct val="100000"/>
              </a:lnSpc>
              <a:spcBef>
                <a:spcPts val="0"/>
              </a:spcBef>
              <a:spcAft>
                <a:spcPts val="0"/>
              </a:spcAft>
              <a:buSzPts val="1400"/>
              <a:buChar char="○"/>
              <a:defRPr/>
            </a:lvl5pPr>
            <a:lvl6pPr marL="2743200" lvl="5" indent="-317500" algn="l">
              <a:lnSpc>
                <a:spcPct val="100000"/>
              </a:lnSpc>
              <a:spcBef>
                <a:spcPts val="0"/>
              </a:spcBef>
              <a:spcAft>
                <a:spcPts val="0"/>
              </a:spcAft>
              <a:buSzPts val="1400"/>
              <a:buChar char="■"/>
              <a:defRPr/>
            </a:lvl6pPr>
            <a:lvl7pPr marL="3200400" lvl="6" indent="-317500" algn="l">
              <a:lnSpc>
                <a:spcPct val="100000"/>
              </a:lnSpc>
              <a:spcBef>
                <a:spcPts val="0"/>
              </a:spcBef>
              <a:spcAft>
                <a:spcPts val="0"/>
              </a:spcAft>
              <a:buSzPts val="1400"/>
              <a:buChar char="●"/>
              <a:defRPr/>
            </a:lvl7pPr>
            <a:lvl8pPr marL="3657600" lvl="7" indent="-317500" algn="l">
              <a:lnSpc>
                <a:spcPct val="100000"/>
              </a:lnSpc>
              <a:spcBef>
                <a:spcPts val="0"/>
              </a:spcBef>
              <a:spcAft>
                <a:spcPts val="0"/>
              </a:spcAft>
              <a:buSzPts val="1400"/>
              <a:buChar char="○"/>
              <a:defRPr/>
            </a:lvl8pPr>
            <a:lvl9pPr marL="4114800" lvl="8" indent="-317500" algn="l">
              <a:lnSpc>
                <a:spcPct val="100000"/>
              </a:lnSpc>
              <a:spcBef>
                <a:spcPts val="0"/>
              </a:spcBef>
              <a:spcAft>
                <a:spcPts val="0"/>
              </a:spcAft>
              <a:buSzPts val="1400"/>
              <a:buChar char="■"/>
              <a:defRPr/>
            </a:lvl9pPr>
          </a:lstStyle>
          <a:p>
            <a:endParaRPr/>
          </a:p>
        </p:txBody>
      </p:sp>
      <p:sp>
        <p:nvSpPr>
          <p:cNvPr id="255" name="Google Shape;255;p25"/>
          <p:cNvSpPr txBox="1">
            <a:spLocks noGrp="1"/>
          </p:cNvSpPr>
          <p:nvPr>
            <p:ph type="sldNum" idx="12"/>
          </p:nvPr>
        </p:nvSpPr>
        <p:spPr>
          <a:xfrm>
            <a:off x="9413842" y="5181353"/>
            <a:ext cx="609667" cy="437333"/>
          </a:xfrm>
          <a:prstGeom prst="rect">
            <a:avLst/>
          </a:prstGeom>
          <a:noFill/>
          <a:ln>
            <a:noFill/>
          </a:ln>
        </p:spPr>
        <p:txBody>
          <a:bodyPr spcFirstLastPara="1" wrap="square" lIns="91425" tIns="91425" rIns="91425" bIns="91425" anchor="ctr" anchorCtr="0">
            <a:norm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2_Hi Title and Content No Banner">
  <p:cSld name="2_Hi Title and Content No Banner">
    <p:spTree>
      <p:nvGrpSpPr>
        <p:cNvPr id="1" name="Shape 256"/>
        <p:cNvGrpSpPr/>
        <p:nvPr/>
      </p:nvGrpSpPr>
      <p:grpSpPr>
        <a:xfrm>
          <a:off x="0" y="0"/>
          <a:ext cx="0" cy="0"/>
          <a:chOff x="0" y="0"/>
          <a:chExt cx="0" cy="0"/>
        </a:xfrm>
      </p:grpSpPr>
      <p:sp>
        <p:nvSpPr>
          <p:cNvPr id="257" name="Google Shape;257;p123"/>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sz="1200">
                <a:solidFill>
                  <a:schemeClr val="lt2"/>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58" name="Google Shape;258;p123"/>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a:solidFill>
                  <a:schemeClr val="lt2"/>
                </a:solidFill>
                <a:latin typeface="Garamond"/>
                <a:ea typeface="Garamond"/>
                <a:cs typeface="Garamond"/>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123"/>
          <p:cNvSpPr txBox="1">
            <a:spLocks noGrp="1"/>
          </p:cNvSpPr>
          <p:nvPr>
            <p:ph type="dt" idx="10"/>
          </p:nvPr>
        </p:nvSpPr>
        <p:spPr>
          <a:xfrm>
            <a:off x="7245462" y="5079993"/>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0" name="Google Shape;260;p123"/>
          <p:cNvSpPr txBox="1">
            <a:spLocks noGrp="1"/>
          </p:cNvSpPr>
          <p:nvPr>
            <p:ph type="ftr" idx="11"/>
          </p:nvPr>
        </p:nvSpPr>
        <p:spPr>
          <a:xfrm>
            <a:off x="1429297" y="5076388"/>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Avenir"/>
                <a:ea typeface="Avenir"/>
                <a:cs typeface="Avenir"/>
                <a:sym typeface="Avenir"/>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61" name="Google Shape;261;p123"/>
          <p:cNvSpPr txBox="1">
            <a:spLocks noGrp="1"/>
          </p:cNvSpPr>
          <p:nvPr>
            <p:ph type="sldNum" idx="12"/>
          </p:nvPr>
        </p:nvSpPr>
        <p:spPr>
          <a:xfrm>
            <a:off x="51767" y="5355683"/>
            <a:ext cx="438575" cy="304271"/>
          </a:xfrm>
          <a:prstGeom prst="rect">
            <a:avLst/>
          </a:prstGeom>
          <a:noFill/>
          <a:ln>
            <a:noFill/>
          </a:ln>
        </p:spPr>
        <p:txBody>
          <a:bodyPr spcFirstLastPara="1" wrap="square" lIns="91425" tIns="45700" rIns="91425" bIns="45700" anchor="ctr" anchorCtr="0">
            <a:noAutofit/>
          </a:bodyPr>
          <a:lstStyle>
            <a:lvl1pPr marL="0" lvl="0"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1pPr>
            <a:lvl2pPr marL="0" lvl="1"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2pPr>
            <a:lvl3pPr marL="0" lvl="2"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3pPr>
            <a:lvl4pPr marL="0" lvl="3"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4pPr>
            <a:lvl5pPr marL="0" lvl="4"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5pPr>
            <a:lvl6pPr marL="0" lvl="5"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6pPr>
            <a:lvl7pPr marL="0" lvl="6"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7pPr>
            <a:lvl8pPr marL="0" lvl="7"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8pPr>
            <a:lvl9pPr marL="0" lvl="8" indent="0" algn="ctr">
              <a:lnSpc>
                <a:spcPct val="100000"/>
              </a:lnSpc>
              <a:spcBef>
                <a:spcPts val="0"/>
              </a:spcBef>
              <a:spcAft>
                <a:spcPts val="0"/>
              </a:spcAft>
              <a:buSzPts val="1333"/>
              <a:buNone/>
              <a:defRPr sz="1200" b="0" i="0" u="none" strike="noStrike" cap="none">
                <a:solidFill>
                  <a:schemeClr val="lt2"/>
                </a:solidFill>
                <a:latin typeface="Avenir"/>
                <a:ea typeface="Avenir"/>
                <a:cs typeface="Avenir"/>
                <a:sym typeface="Avenir"/>
              </a:defRPr>
            </a:lvl9pPr>
          </a:lstStyle>
          <a:p>
            <a:pPr marL="0" lvl="0" indent="0" algn="ctr" rtl="0">
              <a:spcBef>
                <a:spcPts val="0"/>
              </a:spcBef>
              <a:spcAft>
                <a:spcPts val="0"/>
              </a:spcAft>
              <a:buNone/>
            </a:pPr>
            <a:fld id="{00000000-1234-1234-1234-123412341234}" type="slidenum">
              <a:rPr lang="en-US"/>
              <a:t>‹#›</a:t>
            </a:fld>
            <a:endParaRPr/>
          </a:p>
        </p:txBody>
      </p:sp>
      <p:sp>
        <p:nvSpPr>
          <p:cNvPr id="262" name="Google Shape;262;p123"/>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711"/>
              </a:spcBef>
              <a:spcAft>
                <a:spcPts val="0"/>
              </a:spcAft>
              <a:buSzPts val="3556"/>
              <a:buNone/>
              <a:defRPr sz="1800" b="0" i="0">
                <a:solidFill>
                  <a:schemeClr val="accent1"/>
                </a:solidFill>
                <a:latin typeface="Avenir"/>
                <a:ea typeface="Avenir"/>
                <a:cs typeface="Avenir"/>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pic>
        <p:nvPicPr>
          <p:cNvPr id="263" name="Google Shape;263;p123"/>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627217" y="5296316"/>
            <a:ext cx="306360" cy="313194"/>
          </a:xfrm>
          <a:prstGeom prst="rect">
            <a:avLst/>
          </a:prstGeom>
          <a:noFill/>
          <a:ln>
            <a:noFill/>
          </a:ln>
        </p:spPr>
      </p:pic>
      <p:cxnSp>
        <p:nvCxnSpPr>
          <p:cNvPr id="264" name="Google Shape;264;p123"/>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65" name="Google Shape;265;p123"/>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sic Layout">
  <p:cSld name="Basic Layout">
    <p:spTree>
      <p:nvGrpSpPr>
        <p:cNvPr id="1" name="Shape 266"/>
        <p:cNvGrpSpPr/>
        <p:nvPr/>
      </p:nvGrpSpPr>
      <p:grpSpPr>
        <a:xfrm>
          <a:off x="0" y="0"/>
          <a:ext cx="0" cy="0"/>
          <a:chOff x="0" y="0"/>
          <a:chExt cx="0" cy="0"/>
        </a:xfrm>
      </p:grpSpPr>
      <p:sp>
        <p:nvSpPr>
          <p:cNvPr id="267" name="Google Shape;267;p124"/>
          <p:cNvSpPr txBox="1">
            <a:spLocks noGrp="1"/>
          </p:cNvSpPr>
          <p:nvPr>
            <p:ph type="body" idx="1"/>
          </p:nvPr>
        </p:nvSpPr>
        <p:spPr>
          <a:xfrm>
            <a:off x="0" y="137199"/>
            <a:ext cx="10160000" cy="640071"/>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4000"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8" name="Google Shape;268;p124"/>
          <p:cNvSpPr txBox="1">
            <a:spLocks noGrp="1"/>
          </p:cNvSpPr>
          <p:nvPr>
            <p:ph type="body" idx="2"/>
          </p:nvPr>
        </p:nvSpPr>
        <p:spPr>
          <a:xfrm>
            <a:off x="0" y="777270"/>
            <a:ext cx="10160000" cy="320036"/>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711"/>
              </a:spcBef>
              <a:spcAft>
                <a:spcPts val="0"/>
              </a:spcAft>
              <a:buSzPts val="3556"/>
              <a:buNone/>
              <a:defRPr sz="1556" b="0">
                <a:solidFill>
                  <a:srgbClr val="3F3F3F"/>
                </a:solidFill>
                <a:latin typeface="Arial"/>
                <a:ea typeface="Arial"/>
                <a:cs typeface="Arial"/>
                <a:sym typeface="Arial"/>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69" name="Google Shape;269;p124"/>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a:lvl1pPr>
            <a:lvl2pPr marL="0" marR="0" lvl="1" indent="0" algn="l">
              <a:lnSpc>
                <a:spcPct val="100000"/>
              </a:lnSpc>
              <a:spcBef>
                <a:spcPts val="0"/>
              </a:spcBef>
              <a:spcAft>
                <a:spcPts val="0"/>
              </a:spcAft>
              <a:buClr>
                <a:srgbClr val="000000"/>
              </a:buClr>
              <a:buSzPts val="1333"/>
              <a:buFont typeface="Arial"/>
              <a:buNone/>
              <a:defRPr/>
            </a:lvl2pPr>
            <a:lvl3pPr marL="0" marR="0" lvl="2" indent="0" algn="l">
              <a:lnSpc>
                <a:spcPct val="100000"/>
              </a:lnSpc>
              <a:spcBef>
                <a:spcPts val="0"/>
              </a:spcBef>
              <a:spcAft>
                <a:spcPts val="0"/>
              </a:spcAft>
              <a:buClr>
                <a:srgbClr val="000000"/>
              </a:buClr>
              <a:buSzPts val="1333"/>
              <a:buFont typeface="Arial"/>
              <a:buNone/>
              <a:defRPr/>
            </a:lvl3pPr>
            <a:lvl4pPr marL="0" marR="0" lvl="3" indent="0" algn="l">
              <a:lnSpc>
                <a:spcPct val="100000"/>
              </a:lnSpc>
              <a:spcBef>
                <a:spcPts val="0"/>
              </a:spcBef>
              <a:spcAft>
                <a:spcPts val="0"/>
              </a:spcAft>
              <a:buClr>
                <a:srgbClr val="000000"/>
              </a:buClr>
              <a:buSzPts val="1333"/>
              <a:buFont typeface="Arial"/>
              <a:buNone/>
              <a:defRPr/>
            </a:lvl4pPr>
            <a:lvl5pPr marL="0" marR="0" lvl="4" indent="0" algn="l">
              <a:lnSpc>
                <a:spcPct val="100000"/>
              </a:lnSpc>
              <a:spcBef>
                <a:spcPts val="0"/>
              </a:spcBef>
              <a:spcAft>
                <a:spcPts val="0"/>
              </a:spcAft>
              <a:buClr>
                <a:srgbClr val="000000"/>
              </a:buClr>
              <a:buSzPts val="1333"/>
              <a:buFont typeface="Arial"/>
              <a:buNone/>
              <a:defRPr/>
            </a:lvl5pPr>
            <a:lvl6pPr marL="0" marR="0" lvl="5" indent="0" algn="l">
              <a:lnSpc>
                <a:spcPct val="100000"/>
              </a:lnSpc>
              <a:spcBef>
                <a:spcPts val="0"/>
              </a:spcBef>
              <a:spcAft>
                <a:spcPts val="0"/>
              </a:spcAft>
              <a:buClr>
                <a:srgbClr val="000000"/>
              </a:buClr>
              <a:buSzPts val="1333"/>
              <a:buFont typeface="Arial"/>
              <a:buNone/>
              <a:defRPr/>
            </a:lvl6pPr>
            <a:lvl7pPr marL="0" marR="0" lvl="6" indent="0" algn="l">
              <a:lnSpc>
                <a:spcPct val="100000"/>
              </a:lnSpc>
              <a:spcBef>
                <a:spcPts val="0"/>
              </a:spcBef>
              <a:spcAft>
                <a:spcPts val="0"/>
              </a:spcAft>
              <a:buClr>
                <a:srgbClr val="000000"/>
              </a:buClr>
              <a:buSzPts val="1333"/>
              <a:buFont typeface="Arial"/>
              <a:buNone/>
              <a:defRPr/>
            </a:lvl7pPr>
            <a:lvl8pPr marL="0" marR="0" lvl="7" indent="0" algn="l">
              <a:lnSpc>
                <a:spcPct val="100000"/>
              </a:lnSpc>
              <a:spcBef>
                <a:spcPts val="0"/>
              </a:spcBef>
              <a:spcAft>
                <a:spcPts val="0"/>
              </a:spcAft>
              <a:buClr>
                <a:srgbClr val="000000"/>
              </a:buClr>
              <a:buSzPts val="1333"/>
              <a:buFont typeface="Arial"/>
              <a:buNone/>
              <a:defRPr/>
            </a:lvl8pPr>
            <a:lvl9pPr marL="0" marR="0" lvl="8" indent="0" algn="l">
              <a:lnSpc>
                <a:spcPct val="100000"/>
              </a:lnSpc>
              <a:spcBef>
                <a:spcPts val="0"/>
              </a:spcBef>
              <a:spcAft>
                <a:spcPts val="0"/>
              </a:spcAft>
              <a:buClr>
                <a:srgbClr val="000000"/>
              </a:buClr>
              <a:buSzPts val="1333"/>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270" name="Google Shape;270;p124"/>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cxnSp>
        <p:nvCxnSpPr>
          <p:cNvPr id="271" name="Google Shape;271;p124"/>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72" name="Google Shape;272;p124"/>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2_Title Slide">
    <p:spTree>
      <p:nvGrpSpPr>
        <p:cNvPr id="1" name="Shape 13"/>
        <p:cNvGrpSpPr/>
        <p:nvPr/>
      </p:nvGrpSpPr>
      <p:grpSpPr>
        <a:xfrm>
          <a:off x="0" y="0"/>
          <a:ext cx="0" cy="0"/>
          <a:chOff x="0" y="0"/>
          <a:chExt cx="0" cy="0"/>
        </a:xfrm>
      </p:grpSpPr>
      <p:sp>
        <p:nvSpPr>
          <p:cNvPr id="14" name="Google Shape;14;p20"/>
          <p:cNvSpPr txBox="1">
            <a:spLocks noGrp="1"/>
          </p:cNvSpPr>
          <p:nvPr>
            <p:ph type="ctrTitle"/>
          </p:nvPr>
        </p:nvSpPr>
        <p:spPr>
          <a:xfrm>
            <a:off x="3939100" y="1421204"/>
            <a:ext cx="5596484" cy="1203963"/>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2"/>
              </a:buClr>
              <a:buSzPts val="3750"/>
              <a:buFont typeface="Garamond"/>
              <a:buNone/>
              <a:defRPr sz="3750">
                <a:solidFill>
                  <a:schemeClr val="dk2"/>
                </a:solidFill>
                <a:latin typeface="Avenir Next" panose="020B0503020202020204" pitchFamily="34" charset="0"/>
                <a:ea typeface="Avenir Next" panose="020B0503020202020204" pitchFamily="34" charset="0"/>
                <a:cs typeface="Avenir Next" panose="020B0503020202020204" pitchFamily="34" charset="0"/>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subTitle" idx="1"/>
          </p:nvPr>
        </p:nvSpPr>
        <p:spPr>
          <a:xfrm>
            <a:off x="3939101" y="2664254"/>
            <a:ext cx="5596484" cy="14605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8195B1"/>
              </a:buClr>
              <a:buSzPts val="2000"/>
              <a:buNone/>
              <a:defRPr sz="2000">
                <a:solidFill>
                  <a:srgbClr val="8195B1"/>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lvl="1" algn="ctr">
              <a:lnSpc>
                <a:spcPct val="100000"/>
              </a:lnSpc>
              <a:spcBef>
                <a:spcPts val="622"/>
              </a:spcBef>
              <a:spcAft>
                <a:spcPts val="0"/>
              </a:spcAft>
              <a:buClr>
                <a:srgbClr val="888888"/>
              </a:buClr>
              <a:buSzPts val="3111"/>
              <a:buNone/>
              <a:defRPr>
                <a:solidFill>
                  <a:srgbClr val="888888"/>
                </a:solidFill>
              </a:defRPr>
            </a:lvl2pPr>
            <a:lvl3pPr lvl="2" algn="ctr">
              <a:lnSpc>
                <a:spcPct val="100000"/>
              </a:lnSpc>
              <a:spcBef>
                <a:spcPts val="533"/>
              </a:spcBef>
              <a:spcAft>
                <a:spcPts val="0"/>
              </a:spcAft>
              <a:buClr>
                <a:srgbClr val="888888"/>
              </a:buClr>
              <a:buSzPts val="2667"/>
              <a:buNone/>
              <a:defRPr>
                <a:solidFill>
                  <a:srgbClr val="888888"/>
                </a:solidFill>
              </a:defRPr>
            </a:lvl3pPr>
            <a:lvl4pPr lvl="3" algn="ctr">
              <a:lnSpc>
                <a:spcPct val="100000"/>
              </a:lnSpc>
              <a:spcBef>
                <a:spcPts val="444"/>
              </a:spcBef>
              <a:spcAft>
                <a:spcPts val="0"/>
              </a:spcAft>
              <a:buClr>
                <a:srgbClr val="888888"/>
              </a:buClr>
              <a:buSzPts val="2222"/>
              <a:buNone/>
              <a:defRPr>
                <a:solidFill>
                  <a:srgbClr val="888888"/>
                </a:solidFill>
              </a:defRPr>
            </a:lvl4pPr>
            <a:lvl5pPr lvl="4" algn="ctr">
              <a:lnSpc>
                <a:spcPct val="100000"/>
              </a:lnSpc>
              <a:spcBef>
                <a:spcPts val="444"/>
              </a:spcBef>
              <a:spcAft>
                <a:spcPts val="0"/>
              </a:spcAft>
              <a:buClr>
                <a:srgbClr val="888888"/>
              </a:buClr>
              <a:buSzPts val="2222"/>
              <a:buNone/>
              <a:defRPr>
                <a:solidFill>
                  <a:srgbClr val="888888"/>
                </a:solidFill>
              </a:defRPr>
            </a:lvl5pPr>
            <a:lvl6pPr lvl="5" algn="ctr">
              <a:lnSpc>
                <a:spcPct val="100000"/>
              </a:lnSpc>
              <a:spcBef>
                <a:spcPts val="444"/>
              </a:spcBef>
              <a:spcAft>
                <a:spcPts val="0"/>
              </a:spcAft>
              <a:buClr>
                <a:srgbClr val="888888"/>
              </a:buClr>
              <a:buSzPts val="2222"/>
              <a:buNone/>
              <a:defRPr>
                <a:solidFill>
                  <a:srgbClr val="888888"/>
                </a:solidFill>
              </a:defRPr>
            </a:lvl6pPr>
            <a:lvl7pPr lvl="6" algn="ctr">
              <a:lnSpc>
                <a:spcPct val="100000"/>
              </a:lnSpc>
              <a:spcBef>
                <a:spcPts val="444"/>
              </a:spcBef>
              <a:spcAft>
                <a:spcPts val="0"/>
              </a:spcAft>
              <a:buClr>
                <a:srgbClr val="888888"/>
              </a:buClr>
              <a:buSzPts val="2222"/>
              <a:buNone/>
              <a:defRPr>
                <a:solidFill>
                  <a:srgbClr val="888888"/>
                </a:solidFill>
              </a:defRPr>
            </a:lvl7pPr>
            <a:lvl8pPr lvl="7" algn="ctr">
              <a:lnSpc>
                <a:spcPct val="100000"/>
              </a:lnSpc>
              <a:spcBef>
                <a:spcPts val="444"/>
              </a:spcBef>
              <a:spcAft>
                <a:spcPts val="0"/>
              </a:spcAft>
              <a:buClr>
                <a:srgbClr val="888888"/>
              </a:buClr>
              <a:buSzPts val="2222"/>
              <a:buNone/>
              <a:defRPr>
                <a:solidFill>
                  <a:srgbClr val="888888"/>
                </a:solidFill>
              </a:defRPr>
            </a:lvl8pPr>
            <a:lvl9pPr lvl="8" algn="ctr">
              <a:lnSpc>
                <a:spcPct val="100000"/>
              </a:lnSpc>
              <a:spcBef>
                <a:spcPts val="444"/>
              </a:spcBef>
              <a:spcAft>
                <a:spcPts val="0"/>
              </a:spcAft>
              <a:buClr>
                <a:srgbClr val="888888"/>
              </a:buClr>
              <a:buSzPts val="2222"/>
              <a:buNone/>
              <a:defRPr>
                <a:solidFill>
                  <a:srgbClr val="888888"/>
                </a:solidFill>
              </a:defRPr>
            </a:lvl9pPr>
          </a:lstStyle>
          <a:p>
            <a:endParaRPr/>
          </a:p>
        </p:txBody>
      </p:sp>
      <p:pic>
        <p:nvPicPr>
          <p:cNvPr id="16" name="Google Shape;16;p20"/>
          <p:cNvPicPr preferRelativeResize="0"/>
          <p:nvPr/>
        </p:nvPicPr>
        <p:blipFill rotWithShape="1">
          <a:blip r:embed="rId2">
            <a:alphaModFix/>
          </a:blip>
          <a:srcRect/>
          <a:stretch/>
        </p:blipFill>
        <p:spPr>
          <a:xfrm>
            <a:off x="510850" y="1421203"/>
            <a:ext cx="3119233" cy="2872596"/>
          </a:xfrm>
          <a:prstGeom prst="rect">
            <a:avLst/>
          </a:prstGeom>
          <a:noFill/>
          <a:ln>
            <a:noFill/>
          </a:ln>
        </p:spPr>
      </p:pic>
      <p:sp>
        <p:nvSpPr>
          <p:cNvPr id="17" name="Google Shape;17;p20"/>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8" name="Google Shape;18;p20"/>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venir"/>
                <a:ea typeface="Avenir"/>
                <a:cs typeface="Avenir"/>
                <a:sym typeface="Aveni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eorgia"/>
                <a:ea typeface="Georgia"/>
                <a:cs typeface="Georgia"/>
                <a:sym typeface="Georgia"/>
              </a:defRPr>
            </a:lvl9pPr>
          </a:lstStyle>
          <a:p>
            <a:endParaRPr/>
          </a:p>
        </p:txBody>
      </p:sp>
      <p:sp>
        <p:nvSpPr>
          <p:cNvPr id="19" name="Google Shape;19;p20"/>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1pPr>
            <a:lvl2pPr marL="0" marR="0" lvl="1"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2pPr>
            <a:lvl3pPr marL="0" marR="0" lvl="2"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3pPr>
            <a:lvl4pPr marL="0" marR="0" lvl="3"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4pPr>
            <a:lvl5pPr marL="0" marR="0" lvl="4"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5pPr>
            <a:lvl6pPr marL="0" marR="0" lvl="5"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6pPr>
            <a:lvl7pPr marL="0" marR="0" lvl="6"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7pPr>
            <a:lvl8pPr marL="0" marR="0" lvl="7"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8pPr>
            <a:lvl9pPr marL="0" marR="0" lvl="8" indent="0" algn="l">
              <a:lnSpc>
                <a:spcPct val="100000"/>
              </a:lnSpc>
              <a:spcBef>
                <a:spcPts val="0"/>
              </a:spcBef>
              <a:spcAft>
                <a:spcPts val="0"/>
              </a:spcAft>
              <a:buClr>
                <a:srgbClr val="000000"/>
              </a:buClr>
              <a:buSzPts val="1333"/>
              <a:buFont typeface="Arial"/>
              <a:buNone/>
              <a:defRPr sz="1333" b="0" i="0" u="none" strike="noStrike" cap="none">
                <a:solidFill>
                  <a:schemeClr val="dk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20" name="Google Shape;20;p20"/>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21" name="Google Shape;21;p20"/>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11673828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7" y="1222550"/>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3"/>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3"/>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8"/>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51767" y="5355683"/>
            <a:ext cx="438575" cy="304271"/>
          </a:xfrm>
        </p:spPr>
        <p:txBody>
          <a:bodyPr/>
          <a:lstStyle>
            <a:lvl1pPr algn="ctr">
              <a:defRPr sz="1200">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2"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42369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Section Header" preserve="1" userDrawn="1">
  <p:cSld name="Section Header light grey">
    <p:bg>
      <p:bgPr>
        <a:solidFill>
          <a:schemeClr val="tx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2998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3283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tx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1578840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3_Hi Title and Content No Banner">
  <p:cSld name="3_Hi Title and Content No Banner">
    <p:spTree>
      <p:nvGrpSpPr>
        <p:cNvPr id="1" name="Shape 75"/>
        <p:cNvGrpSpPr/>
        <p:nvPr/>
      </p:nvGrpSpPr>
      <p:grpSpPr>
        <a:xfrm>
          <a:off x="0" y="0"/>
          <a:ext cx="0" cy="0"/>
          <a:chOff x="0" y="0"/>
          <a:chExt cx="0" cy="0"/>
        </a:xfrm>
      </p:grpSpPr>
      <p:sp>
        <p:nvSpPr>
          <p:cNvPr id="76" name="Google Shape;76;p119"/>
          <p:cNvSpPr txBox="1">
            <a:spLocks noGrp="1"/>
          </p:cNvSpPr>
          <p:nvPr>
            <p:ph type="body" idx="1"/>
          </p:nvPr>
        </p:nvSpPr>
        <p:spPr>
          <a:xfrm>
            <a:off x="484327" y="989460"/>
            <a:ext cx="9191346" cy="3892874"/>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SzPts val="3556"/>
              <a:buChar cha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77" name="Google Shape;77;p119"/>
          <p:cNvSpPr txBox="1">
            <a:spLocks noGrp="1"/>
          </p:cNvSpPr>
          <p:nvPr>
            <p:ph type="title"/>
          </p:nvPr>
        </p:nvSpPr>
        <p:spPr>
          <a:xfrm>
            <a:off x="479912" y="608049"/>
            <a:ext cx="9191347" cy="401268"/>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SzPts val="4889"/>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19"/>
          <p:cNvPicPr preferRelativeResize="0"/>
          <p:nvPr/>
        </p:nvPicPr>
        <p:blipFill rotWithShape="1">
          <a:blip r:embed="rId2" cstate="hqprint">
            <a:alphaModFix/>
            <a:extLst>
              <a:ext uri="{28A0092B-C50C-407E-A947-70E740481C1C}">
                <a14:useLocalDpi xmlns:a14="http://schemas.microsoft.com/office/drawing/2010/main"/>
              </a:ext>
            </a:extLst>
          </a:blip>
          <a:srcRect/>
          <a:stretch/>
        </p:blipFill>
        <p:spPr>
          <a:xfrm>
            <a:off x="9299552" y="5005559"/>
            <a:ext cx="599993" cy="613378"/>
          </a:xfrm>
          <a:prstGeom prst="rect">
            <a:avLst/>
          </a:prstGeom>
          <a:noFill/>
          <a:ln>
            <a:noFill/>
          </a:ln>
        </p:spPr>
      </p:pic>
      <p:sp>
        <p:nvSpPr>
          <p:cNvPr id="79" name="Google Shape;79;p119"/>
          <p:cNvSpPr txBox="1">
            <a:spLocks noGrp="1"/>
          </p:cNvSpPr>
          <p:nvPr>
            <p:ph type="dt" idx="10"/>
          </p:nvPr>
        </p:nvSpPr>
        <p:spPr>
          <a:xfrm>
            <a:off x="7245462" y="4963448"/>
            <a:ext cx="2370667"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0" name="Google Shape;80;p119"/>
          <p:cNvSpPr txBox="1">
            <a:spLocks noGrp="1"/>
          </p:cNvSpPr>
          <p:nvPr>
            <p:ph type="ftr" idx="11"/>
          </p:nvPr>
        </p:nvSpPr>
        <p:spPr>
          <a:xfrm>
            <a:off x="1429297" y="4959843"/>
            <a:ext cx="5764342" cy="304271"/>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lt2"/>
                </a:solidFill>
                <a:latin typeface="Georgia"/>
                <a:ea typeface="Georgia"/>
                <a:cs typeface="Georgia"/>
                <a:sym typeface="Georgia"/>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1" name="Google Shape;81;p119"/>
          <p:cNvSpPr txBox="1">
            <a:spLocks noGrp="1"/>
          </p:cNvSpPr>
          <p:nvPr>
            <p:ph type="sldNum" idx="12"/>
          </p:nvPr>
        </p:nvSpPr>
        <p:spPr>
          <a:xfrm>
            <a:off x="520649" y="4963448"/>
            <a:ext cx="847033" cy="304271"/>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1pPr>
            <a:lvl2pPr marL="0" lvl="1"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2pPr>
            <a:lvl3pPr marL="0" lvl="2"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3pPr>
            <a:lvl4pPr marL="0" lvl="3"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4pPr>
            <a:lvl5pPr marL="0" lvl="4"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5pPr>
            <a:lvl6pPr marL="0" lvl="5"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6pPr>
            <a:lvl7pPr marL="0" lvl="6"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7pPr>
            <a:lvl8pPr marL="0" lvl="7"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8pPr>
            <a:lvl9pPr marL="0" lvl="8" indent="0" algn="l">
              <a:lnSpc>
                <a:spcPct val="100000"/>
              </a:lnSpc>
              <a:spcBef>
                <a:spcPts val="0"/>
              </a:spcBef>
              <a:spcAft>
                <a:spcPts val="0"/>
              </a:spcAft>
              <a:buSzPts val="1333"/>
              <a:buNone/>
              <a:defRPr sz="1333" b="0" i="0" u="none" strike="noStrike" cap="none">
                <a:solidFill>
                  <a:schemeClr val="lt2"/>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cxnSp>
        <p:nvCxnSpPr>
          <p:cNvPr id="82" name="Google Shape;82;p119"/>
          <p:cNvCxnSpPr/>
          <p:nvPr/>
        </p:nvCxnSpPr>
        <p:spPr>
          <a:xfrm>
            <a:off x="0" y="5511114"/>
            <a:ext cx="10160000" cy="0"/>
          </a:xfrm>
          <a:prstGeom prst="straightConnector1">
            <a:avLst/>
          </a:prstGeom>
          <a:noFill/>
          <a:ln w="9525" cap="flat" cmpd="sng">
            <a:solidFill>
              <a:srgbClr val="567EB0"/>
            </a:solidFill>
            <a:prstDash val="solid"/>
            <a:round/>
            <a:headEnd type="none" w="sm" len="sm"/>
            <a:tailEnd type="none" w="sm" len="sm"/>
          </a:ln>
        </p:spPr>
      </p:cxnSp>
      <p:sp>
        <p:nvSpPr>
          <p:cNvPr id="83" name="Google Shape;83;p119"/>
          <p:cNvSpPr txBox="1"/>
          <p:nvPr/>
        </p:nvSpPr>
        <p:spPr>
          <a:xfrm>
            <a:off x="3877275" y="5420496"/>
            <a:ext cx="2405449" cy="21538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800" b="0" i="0" u="none" strike="noStrike" cap="none">
                <a:solidFill>
                  <a:srgbClr val="000000"/>
                </a:solidFill>
                <a:latin typeface="Avenir"/>
                <a:ea typeface="Avenir"/>
                <a:cs typeface="Avenir"/>
                <a:sym typeface="Avenir"/>
              </a:rPr>
              <a:t>RELATIV IMPACT CONCEPT NOTE</a:t>
            </a:r>
            <a:endParaRPr/>
          </a:p>
        </p:txBody>
      </p:sp>
    </p:spTree>
    <p:extLst>
      <p:ext uri="{BB962C8B-B14F-4D97-AF65-F5344CB8AC3E}">
        <p14:creationId xmlns:p14="http://schemas.microsoft.com/office/powerpoint/2010/main" val="3002722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4_Hi Title and Content No Bann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328" y="1222551"/>
            <a:ext cx="9191346" cy="3814427"/>
          </a:xfrm>
        </p:spPr>
        <p:txBody>
          <a:bodyPr>
            <a:normAutofit/>
          </a:bodyPr>
          <a:lstStyle>
            <a:lvl1pPr>
              <a:defRPr sz="1200">
                <a:solidFill>
                  <a:schemeClr val="tx2"/>
                </a:solidFill>
                <a:latin typeface="Avenir Book" panose="02000503020000020003" pitchFamily="2" charset="0"/>
              </a:defRPr>
            </a:lvl1pPr>
            <a:lvl2pPr>
              <a:defRPr sz="1200">
                <a:solidFill>
                  <a:schemeClr val="tx2"/>
                </a:solidFill>
                <a:latin typeface="Avenir Book" panose="02000503020000020003" pitchFamily="2" charset="0"/>
              </a:defRPr>
            </a:lvl2pPr>
            <a:lvl3pPr>
              <a:defRPr sz="1200">
                <a:solidFill>
                  <a:schemeClr val="tx2"/>
                </a:solidFill>
                <a:latin typeface="Avenir Book" panose="02000503020000020003" pitchFamily="2" charset="0"/>
              </a:defRPr>
            </a:lvl3pPr>
            <a:lvl4pPr>
              <a:defRPr sz="1200">
                <a:solidFill>
                  <a:schemeClr val="tx2"/>
                </a:solidFill>
                <a:latin typeface="Avenir Book" panose="02000503020000020003" pitchFamily="2" charset="0"/>
              </a:defRPr>
            </a:lvl4pPr>
            <a:lvl5pPr>
              <a:defRPr sz="1200">
                <a:solidFill>
                  <a:schemeClr val="tx2"/>
                </a:solidFill>
                <a:latin typeface="Avenir Book"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94C6A05A-9E8A-9A4C-B2A3-6E4ADD5CB104}"/>
              </a:ext>
            </a:extLst>
          </p:cNvPr>
          <p:cNvSpPr>
            <a:spLocks noGrp="1"/>
          </p:cNvSpPr>
          <p:nvPr>
            <p:ph type="title" hasCustomPrompt="1"/>
          </p:nvPr>
        </p:nvSpPr>
        <p:spPr>
          <a:xfrm>
            <a:off x="484327" y="156184"/>
            <a:ext cx="9191347" cy="724114"/>
          </a:xfrm>
        </p:spPr>
        <p:txBody>
          <a:bodyPr>
            <a:noAutofit/>
          </a:bodyPr>
          <a:lstStyle>
            <a:lvl1pPr algn="l">
              <a:defRPr sz="2800">
                <a:solidFill>
                  <a:schemeClr val="tx2"/>
                </a:solidFill>
                <a:latin typeface="Garamond" panose="02020404030301010803" pitchFamily="18" charset="0"/>
              </a:defRPr>
            </a:lvl1pPr>
          </a:lstStyle>
          <a:p>
            <a:r>
              <a:rPr lang="en-US"/>
              <a:t>Click to edit master title style</a:t>
            </a:r>
          </a:p>
        </p:txBody>
      </p:sp>
      <p:sp>
        <p:nvSpPr>
          <p:cNvPr id="13" name="Date Placeholder 3"/>
          <p:cNvSpPr>
            <a:spLocks noGrp="1"/>
          </p:cNvSpPr>
          <p:nvPr>
            <p:ph type="dt" sz="half" idx="10"/>
          </p:nvPr>
        </p:nvSpPr>
        <p:spPr>
          <a:xfrm>
            <a:off x="7245462" y="5079994"/>
            <a:ext cx="2370667" cy="304271"/>
          </a:xfrm>
          <a:prstGeom prst="rect">
            <a:avLst/>
          </a:prstGeom>
        </p:spPr>
        <p:txBody>
          <a:bodyPr/>
          <a:lstStyle>
            <a:lvl1pPr>
              <a:defRPr>
                <a:solidFill>
                  <a:schemeClr val="tx2"/>
                </a:solidFill>
                <a:latin typeface="Avenir Book" panose="02000503020000020003" pitchFamily="2" charset="0"/>
              </a:defRPr>
            </a:lvl1pPr>
          </a:lstStyle>
          <a:p>
            <a:fld id="{B189E0B3-E3D4-4CA4-AE1A-BF70A18D1A77}" type="datetime1">
              <a:rPr lang="en-AU" smtClean="0"/>
              <a:pPr/>
              <a:t>11/4/2024</a:t>
            </a:fld>
            <a:endParaRPr lang="en-US"/>
          </a:p>
        </p:txBody>
      </p:sp>
      <p:sp>
        <p:nvSpPr>
          <p:cNvPr id="14" name="Footer Placeholder 4"/>
          <p:cNvSpPr>
            <a:spLocks noGrp="1"/>
          </p:cNvSpPr>
          <p:nvPr>
            <p:ph type="ftr" sz="quarter" idx="11"/>
          </p:nvPr>
        </p:nvSpPr>
        <p:spPr>
          <a:xfrm>
            <a:off x="1429297" y="5076389"/>
            <a:ext cx="5764342" cy="304271"/>
          </a:xfrm>
          <a:prstGeom prst="rect">
            <a:avLst/>
          </a:prstGeom>
        </p:spPr>
        <p:txBody>
          <a:bodyPr/>
          <a:lstStyle>
            <a:lvl1pPr>
              <a:defRPr>
                <a:solidFill>
                  <a:schemeClr val="tx2"/>
                </a:solidFill>
                <a:latin typeface="Avenir Book" panose="02000503020000020003" pitchFamily="2" charset="0"/>
              </a:defRPr>
            </a:lvl1pPr>
          </a:lstStyle>
          <a:p>
            <a:endParaRPr lang="en-US"/>
          </a:p>
        </p:txBody>
      </p:sp>
      <p:sp>
        <p:nvSpPr>
          <p:cNvPr id="15" name="Slide Number Placeholder 5"/>
          <p:cNvSpPr>
            <a:spLocks noGrp="1"/>
          </p:cNvSpPr>
          <p:nvPr>
            <p:ph type="sldNum" sz="quarter" idx="12"/>
          </p:nvPr>
        </p:nvSpPr>
        <p:spPr>
          <a:xfrm>
            <a:off x="-27358" y="5304686"/>
            <a:ext cx="438575" cy="304271"/>
          </a:xfrm>
        </p:spPr>
        <p:txBody>
          <a:bodyPr/>
          <a:lstStyle>
            <a:lvl1pPr algn="ctr">
              <a:defRPr>
                <a:solidFill>
                  <a:schemeClr val="tx2"/>
                </a:solidFill>
                <a:latin typeface="Avenir Book" panose="02000503020000020003" pitchFamily="2" charset="0"/>
              </a:defRPr>
            </a:lvl1pPr>
          </a:lstStyle>
          <a:p>
            <a:fld id="{D57F1E4F-1CFF-5643-939E-217C01CDF565}" type="slidenum">
              <a:rPr lang="en-US" smtClean="0"/>
              <a:pPr/>
              <a:t>‹#›</a:t>
            </a:fld>
            <a:endParaRPr lang="en-US"/>
          </a:p>
        </p:txBody>
      </p:sp>
      <p:grpSp>
        <p:nvGrpSpPr>
          <p:cNvPr id="10" name="Group 9"/>
          <p:cNvGrpSpPr/>
          <p:nvPr userDrawn="1"/>
        </p:nvGrpSpPr>
        <p:grpSpPr>
          <a:xfrm>
            <a:off x="642373" y="5456821"/>
            <a:ext cx="8875256" cy="101996"/>
            <a:chOff x="438468" y="6484574"/>
            <a:chExt cx="5758287" cy="93616"/>
          </a:xfrm>
        </p:grpSpPr>
        <p:sp>
          <p:nvSpPr>
            <p:cNvPr id="12" name="Rectangle 11"/>
            <p:cNvSpPr>
              <a:spLocks noChangeAspect="1"/>
            </p:cNvSpPr>
            <p:nvPr userDrawn="1"/>
          </p:nvSpPr>
          <p:spPr>
            <a:xfrm>
              <a:off x="438468" y="6484574"/>
              <a:ext cx="954029" cy="9361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p:cNvSpPr>
              <a:spLocks noChangeAspect="1"/>
            </p:cNvSpPr>
            <p:nvPr userDrawn="1"/>
          </p:nvSpPr>
          <p:spPr>
            <a:xfrm>
              <a:off x="1399320" y="6484574"/>
              <a:ext cx="954029" cy="936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ChangeAspect="1"/>
            </p:cNvSpPr>
            <p:nvPr userDrawn="1"/>
          </p:nvSpPr>
          <p:spPr>
            <a:xfrm>
              <a:off x="2360172" y="6484574"/>
              <a:ext cx="954029" cy="9361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ChangeAspect="1"/>
            </p:cNvSpPr>
            <p:nvPr userDrawn="1"/>
          </p:nvSpPr>
          <p:spPr>
            <a:xfrm>
              <a:off x="3321024" y="6484574"/>
              <a:ext cx="954029" cy="9361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ChangeAspect="1"/>
            </p:cNvSpPr>
            <p:nvPr userDrawn="1"/>
          </p:nvSpPr>
          <p:spPr>
            <a:xfrm>
              <a:off x="4281876" y="6484574"/>
              <a:ext cx="954029" cy="9361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ChangeAspect="1"/>
            </p:cNvSpPr>
            <p:nvPr userDrawn="1"/>
          </p:nvSpPr>
          <p:spPr>
            <a:xfrm>
              <a:off x="5242726" y="6484574"/>
              <a:ext cx="954029" cy="93616"/>
            </a:xfrm>
            <a:prstGeom prst="rect">
              <a:avLst/>
            </a:prstGeom>
            <a:solidFill>
              <a:srgbClr val="CE0000"/>
            </a:solidFill>
            <a:ln>
              <a:noFill/>
            </a:ln>
            <a:effectLst/>
          </p:spPr>
          <p:style>
            <a:lnRef idx="1">
              <a:schemeClr val="accent1"/>
            </a:lnRef>
            <a:fillRef idx="3">
              <a:schemeClr val="accent1"/>
            </a:fillRef>
            <a:effectRef idx="2">
              <a:schemeClr val="accent1"/>
            </a:effectRef>
            <a:fontRef idx="minor">
              <a:schemeClr val="lt1"/>
            </a:fontRef>
          </p:style>
        </p:sp>
      </p:grpSp>
      <p:sp>
        <p:nvSpPr>
          <p:cNvPr id="4" name="Text Placeholder 3">
            <a:extLst>
              <a:ext uri="{FF2B5EF4-FFF2-40B4-BE49-F238E27FC236}">
                <a16:creationId xmlns:a16="http://schemas.microsoft.com/office/drawing/2014/main" id="{A25F96D0-2A4D-EF4E-836F-CE17881865D3}"/>
              </a:ext>
            </a:extLst>
          </p:cNvPr>
          <p:cNvSpPr>
            <a:spLocks noGrp="1"/>
          </p:cNvSpPr>
          <p:nvPr>
            <p:ph type="body" sz="quarter" idx="13"/>
          </p:nvPr>
        </p:nvSpPr>
        <p:spPr>
          <a:xfrm>
            <a:off x="484188" y="860245"/>
            <a:ext cx="9191625" cy="334963"/>
          </a:xfrm>
        </p:spPr>
        <p:txBody>
          <a:bodyPr>
            <a:noAutofit/>
          </a:bodyPr>
          <a:lstStyle>
            <a:lvl1pPr marL="0" indent="0">
              <a:buNone/>
              <a:defRPr sz="1800" b="0" i="0">
                <a:solidFill>
                  <a:schemeClr val="accent1"/>
                </a:solidFill>
                <a:latin typeface="Avenir Light" panose="020B0402020203020204" pitchFamily="34" charset="77"/>
              </a:defRPr>
            </a:lvl1pPr>
          </a:lstStyle>
          <a:p>
            <a:pPr lvl="0"/>
            <a:r>
              <a:rPr lang="en-GB"/>
              <a:t>Click to edit Master text styles</a:t>
            </a:r>
          </a:p>
        </p:txBody>
      </p:sp>
      <p:pic>
        <p:nvPicPr>
          <p:cNvPr id="22" name="Picture 21">
            <a:extLst>
              <a:ext uri="{FF2B5EF4-FFF2-40B4-BE49-F238E27FC236}">
                <a16:creationId xmlns:a16="http://schemas.microsoft.com/office/drawing/2014/main" id="{9C9E4CEB-DF25-6F48-9767-E1C38EEA889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627217" y="5296316"/>
            <a:ext cx="306360" cy="313194"/>
          </a:xfrm>
          <a:prstGeom prst="rect">
            <a:avLst/>
          </a:prstGeom>
        </p:spPr>
      </p:pic>
    </p:spTree>
    <p:extLst>
      <p:ext uri="{BB962C8B-B14F-4D97-AF65-F5344CB8AC3E}">
        <p14:creationId xmlns:p14="http://schemas.microsoft.com/office/powerpoint/2010/main" val="12936207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2867-E106-428B-933F-F0D84B7E7DE6}"/>
              </a:ext>
            </a:extLst>
          </p:cNvPr>
          <p:cNvSpPr>
            <a:spLocks noGrp="1"/>
          </p:cNvSpPr>
          <p:nvPr>
            <p:ph type="title"/>
          </p:nvPr>
        </p:nvSpPr>
        <p:spPr>
          <a:xfrm>
            <a:off x="698500" y="304271"/>
            <a:ext cx="8763000" cy="707111"/>
          </a:xfrm>
        </p:spPr>
        <p:txBody>
          <a:bodyPr>
            <a:normAutofit/>
          </a:bodyPr>
          <a:lstStyle>
            <a:lvl1pPr>
              <a:defRPr sz="2667"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D2AB09-7F5E-486A-A667-1703AFB30B41}"/>
              </a:ext>
            </a:extLst>
          </p:cNvPr>
          <p:cNvSpPr>
            <a:spLocks noGrp="1"/>
          </p:cNvSpPr>
          <p:nvPr>
            <p:ph idx="1"/>
          </p:nvPr>
        </p:nvSpPr>
        <p:spPr>
          <a:xfrm>
            <a:off x="698500" y="1191491"/>
            <a:ext cx="8763000" cy="3955978"/>
          </a:xfrm>
        </p:spPr>
        <p:txBody>
          <a:bodyPr/>
          <a:lstStyle>
            <a:lvl1pPr>
              <a:defRPr sz="1667" b="0" i="0">
                <a:latin typeface="Open Sans" panose="020B0606030504020204" pitchFamily="34" charset="0"/>
                <a:ea typeface="Open Sans" panose="020B0606030504020204" pitchFamily="34" charset="0"/>
                <a:cs typeface="Open Sans" panose="020B0606030504020204" pitchFamily="34" charset="0"/>
              </a:defRPr>
            </a:lvl1pPr>
            <a:lvl2pPr>
              <a:defRPr sz="1500" b="0" i="0">
                <a:latin typeface="Open Sans" panose="020B0606030504020204" pitchFamily="34" charset="0"/>
                <a:ea typeface="Open Sans" panose="020B0606030504020204" pitchFamily="34" charset="0"/>
                <a:cs typeface="Open Sans" panose="020B0606030504020204" pitchFamily="34" charset="0"/>
              </a:defRPr>
            </a:lvl2pPr>
            <a:lvl3pPr>
              <a:defRPr sz="1333" b="0" i="0">
                <a:latin typeface="Open Sans" panose="020B0606030504020204" pitchFamily="34" charset="0"/>
                <a:ea typeface="Open Sans" panose="020B0606030504020204" pitchFamily="34" charset="0"/>
                <a:cs typeface="Open Sans" panose="020B0606030504020204" pitchFamily="34" charset="0"/>
              </a:defRPr>
            </a:lvl3pPr>
            <a:lvl4pPr>
              <a:defRPr sz="1167" b="0" i="0">
                <a:latin typeface="Open Sans" panose="020B0606030504020204" pitchFamily="34" charset="0"/>
                <a:ea typeface="Open Sans" panose="020B0606030504020204" pitchFamily="34" charset="0"/>
                <a:cs typeface="Open Sans" panose="020B0606030504020204" pitchFamily="34" charset="0"/>
              </a:defRPr>
            </a:lvl4pPr>
            <a:lvl5pPr>
              <a:defRPr sz="1167"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00982F6-BC9A-4213-ABCC-0722E56C0C3D}"/>
              </a:ext>
            </a:extLst>
          </p:cNvPr>
          <p:cNvSpPr>
            <a:spLocks noGrp="1"/>
          </p:cNvSpPr>
          <p:nvPr>
            <p:ph type="dt" sz="half" idx="10"/>
          </p:nvPr>
        </p:nvSpPr>
        <p:spPr/>
        <p:txBody>
          <a:bodyPr/>
          <a:lstStyle/>
          <a:p>
            <a:fld id="{95FAA27A-CF50-CE4C-B1BB-8CBEFF441708}" type="datetime1">
              <a:rPr lang="en-ZA" smtClean="0"/>
              <a:t>2024/04/11</a:t>
            </a:fld>
            <a:endParaRPr lang="en-ZA"/>
          </a:p>
        </p:txBody>
      </p:sp>
      <p:sp>
        <p:nvSpPr>
          <p:cNvPr id="5" name="Footer Placeholder 4">
            <a:extLst>
              <a:ext uri="{FF2B5EF4-FFF2-40B4-BE49-F238E27FC236}">
                <a16:creationId xmlns:a16="http://schemas.microsoft.com/office/drawing/2014/main" id="{2849E7E8-BEE9-478D-A005-08A3F31FC56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CFE5FF5-8374-47B9-A047-6329913D4E94}"/>
              </a:ext>
            </a:extLst>
          </p:cNvPr>
          <p:cNvSpPr>
            <a:spLocks noGrp="1"/>
          </p:cNvSpPr>
          <p:nvPr>
            <p:ph type="sldNum" sz="quarter" idx="12"/>
          </p:nvPr>
        </p:nvSpPr>
        <p:spPr>
          <a:xfrm>
            <a:off x="128389" y="5283876"/>
            <a:ext cx="412222" cy="304271"/>
          </a:xfrm>
        </p:spPr>
        <p:txBody>
          <a:bodyPr/>
          <a:lstStyle>
            <a:lvl1pPr algn="ctr">
              <a:defRPr>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86090335-C4D0-47A9-AEF2-EA7D08E0063F}" type="slidenum">
              <a:rPr lang="en-ZA" smtClean="0"/>
              <a:pPr/>
              <a:t>‹#›</a:t>
            </a:fld>
            <a:endParaRPr lang="en-ZA"/>
          </a:p>
        </p:txBody>
      </p:sp>
      <p:pic>
        <p:nvPicPr>
          <p:cNvPr id="7" name="Picture 6">
            <a:extLst>
              <a:ext uri="{FF2B5EF4-FFF2-40B4-BE49-F238E27FC236}">
                <a16:creationId xmlns:a16="http://schemas.microsoft.com/office/drawing/2014/main" id="{4F79E89D-5BC7-DA34-841C-8C4A6B1CB3C3}"/>
              </a:ext>
            </a:extLst>
          </p:cNvPr>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389" y="5361709"/>
            <a:ext cx="8790000" cy="173811"/>
          </a:xfrm>
          <a:prstGeom prst="rect">
            <a:avLst/>
          </a:prstGeom>
          <a:noFill/>
          <a:ln>
            <a:noFill/>
          </a:ln>
        </p:spPr>
      </p:pic>
      <p:pic>
        <p:nvPicPr>
          <p:cNvPr id="8" name="Picture 7">
            <a:extLst>
              <a:ext uri="{FF2B5EF4-FFF2-40B4-BE49-F238E27FC236}">
                <a16:creationId xmlns:a16="http://schemas.microsoft.com/office/drawing/2014/main" id="{58809C5E-0117-8AAB-7FFA-ABA200E01F5D}"/>
              </a:ext>
            </a:extLst>
          </p:cNvPr>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69600" y="5283876"/>
            <a:ext cx="412221" cy="294746"/>
          </a:xfrm>
          <a:prstGeom prst="rect">
            <a:avLst/>
          </a:prstGeom>
          <a:noFill/>
          <a:ln>
            <a:noFill/>
          </a:ln>
        </p:spPr>
      </p:pic>
    </p:spTree>
    <p:extLst>
      <p:ext uri="{BB962C8B-B14F-4D97-AF65-F5344CB8AC3E}">
        <p14:creationId xmlns:p14="http://schemas.microsoft.com/office/powerpoint/2010/main" val="15115971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Full Text - 1 Column">
    <p:spTree>
      <p:nvGrpSpPr>
        <p:cNvPr id="1" name=""/>
        <p:cNvGrpSpPr/>
        <p:nvPr/>
      </p:nvGrpSpPr>
      <p:grpSpPr>
        <a:xfrm>
          <a:off x="0" y="0"/>
          <a:ext cx="0" cy="0"/>
          <a:chOff x="0" y="0"/>
          <a:chExt cx="0" cy="0"/>
        </a:xfrm>
      </p:grpSpPr>
      <p:sp>
        <p:nvSpPr>
          <p:cNvPr id="26" name="Text Placeholder 25">
            <a:extLst>
              <a:ext uri="{FF2B5EF4-FFF2-40B4-BE49-F238E27FC236}">
                <a16:creationId xmlns:a16="http://schemas.microsoft.com/office/drawing/2014/main" id="{62282F2D-BB9D-7649-BC12-467FA9DE2472}"/>
              </a:ext>
            </a:extLst>
          </p:cNvPr>
          <p:cNvSpPr>
            <a:spLocks noGrp="1"/>
          </p:cNvSpPr>
          <p:nvPr>
            <p:ph type="body" sz="quarter" idx="10"/>
          </p:nvPr>
        </p:nvSpPr>
        <p:spPr>
          <a:xfrm>
            <a:off x="459053" y="1409701"/>
            <a:ext cx="9241895" cy="384757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Text Placeholder 33">
            <a:extLst>
              <a:ext uri="{FF2B5EF4-FFF2-40B4-BE49-F238E27FC236}">
                <a16:creationId xmlns:a16="http://schemas.microsoft.com/office/drawing/2014/main" id="{C4015536-9FB6-0944-BB69-A8DD8B3D79A2}"/>
              </a:ext>
            </a:extLst>
          </p:cNvPr>
          <p:cNvSpPr>
            <a:spLocks noGrp="1"/>
          </p:cNvSpPr>
          <p:nvPr>
            <p:ph type="body" sz="quarter" idx="12" hasCustomPrompt="1"/>
          </p:nvPr>
        </p:nvSpPr>
        <p:spPr>
          <a:xfrm>
            <a:off x="459053" y="712242"/>
            <a:ext cx="9241895" cy="239999"/>
          </a:xfrm>
        </p:spPr>
        <p:txBody>
          <a:bodyPr wrap="square" lIns="0" tIns="0" rIns="0" bIns="0" anchor="ctr">
            <a:noAutofit/>
          </a:bodyPr>
          <a:lstStyle>
            <a:lvl1pPr>
              <a:lnSpc>
                <a:spcPct val="100000"/>
              </a:lnSpc>
              <a:spcAft>
                <a:spcPts val="0"/>
              </a:spcAft>
              <a:defRPr>
                <a:solidFill>
                  <a:schemeClr val="accent1"/>
                </a:solidFill>
              </a:defRPr>
            </a:lvl1pPr>
          </a:lstStyle>
          <a:p>
            <a:pPr lvl="0"/>
            <a:r>
              <a:rPr lang="en-GB"/>
              <a:t>Click to add sub-heading</a:t>
            </a:r>
          </a:p>
        </p:txBody>
      </p:sp>
      <p:sp>
        <p:nvSpPr>
          <p:cNvPr id="2" name="Title 1">
            <a:extLst>
              <a:ext uri="{FF2B5EF4-FFF2-40B4-BE49-F238E27FC236}">
                <a16:creationId xmlns:a16="http://schemas.microsoft.com/office/drawing/2014/main" id="{FB206D9C-E3ED-B145-99DD-6004BAE79B91}"/>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5017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tx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8793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33288"/>
            <a:ext cx="956282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9875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pPr lvl="0"/>
            <a:r>
              <a:rPr lang="en-GB"/>
              <a:t>DOCUMENT TITLE | NOTES</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E902CB44-A3F9-A4CC-2CBF-45680E0FBDB8}"/>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9110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1"/>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198934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79219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290022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2255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1"/>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40891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5783B527-FA9A-2432-67BA-D45FF57251D9}"/>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275076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Section Header" preserve="1" userDrawn="1">
  <p:cSld name="7_Section Header">
    <p:bg>
      <p:bgPr>
        <a:solidFill>
          <a:schemeClr val="accent2"/>
        </a:solidFill>
        <a:effectLst/>
      </p:bgPr>
    </p:bg>
    <p:spTree>
      <p:nvGrpSpPr>
        <p:cNvPr id="1" name="Shape 93"/>
        <p:cNvGrpSpPr/>
        <p:nvPr/>
      </p:nvGrpSpPr>
      <p:grpSpPr>
        <a:xfrm>
          <a:off x="0" y="0"/>
          <a:ext cx="0" cy="0"/>
          <a:chOff x="0" y="0"/>
          <a:chExt cx="0" cy="0"/>
        </a:xfrm>
      </p:grpSpPr>
      <p:sp>
        <p:nvSpPr>
          <p:cNvPr id="94" name="Google Shape;94;p34"/>
          <p:cNvSpPr txBox="1">
            <a:spLocks noGrp="1"/>
          </p:cNvSpPr>
          <p:nvPr>
            <p:ph type="title"/>
          </p:nvPr>
        </p:nvSpPr>
        <p:spPr>
          <a:xfrm>
            <a:off x="781830" y="2060468"/>
            <a:ext cx="8636000" cy="786227"/>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Clr>
                <a:schemeClr val="lt1"/>
              </a:buClr>
              <a:buSzPts val="4444"/>
              <a:buFont typeface="Garamond"/>
              <a:buNone/>
              <a:defRPr sz="4000" b="0" i="0" cap="none">
                <a:solidFill>
                  <a:schemeClr val="lt1"/>
                </a:solidFill>
                <a:latin typeface="Avenir Next Ultra Light" panose="020B0203020202020204" pitchFamily="34" charset="77"/>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body" idx="1"/>
          </p:nvPr>
        </p:nvSpPr>
        <p:spPr>
          <a:xfrm>
            <a:off x="781830" y="2863316"/>
            <a:ext cx="8636000" cy="1250156"/>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444"/>
              </a:spcBef>
              <a:spcAft>
                <a:spcPts val="0"/>
              </a:spcAft>
              <a:buClr>
                <a:schemeClr val="lt1"/>
              </a:buClr>
              <a:buSzPts val="2222"/>
              <a:buNone/>
              <a:defRPr sz="2000">
                <a:solidFill>
                  <a:schemeClr val="lt1"/>
                </a:solidFill>
                <a:latin typeface="Avenir Next" panose="020B0503020202020204" pitchFamily="34" charset="0"/>
              </a:defRPr>
            </a:lvl1pPr>
            <a:lvl2pPr marL="914400" lvl="1" indent="-228600" algn="l">
              <a:lnSpc>
                <a:spcPct val="100000"/>
              </a:lnSpc>
              <a:spcBef>
                <a:spcPts val="400"/>
              </a:spcBef>
              <a:spcAft>
                <a:spcPts val="0"/>
              </a:spcAft>
              <a:buClr>
                <a:srgbClr val="888888"/>
              </a:buClr>
              <a:buSzPts val="2000"/>
              <a:buNone/>
              <a:defRPr sz="2000">
                <a:solidFill>
                  <a:srgbClr val="888888"/>
                </a:solidFill>
              </a:defRPr>
            </a:lvl2pPr>
            <a:lvl3pPr marL="1371600" lvl="2" indent="-228600" algn="l">
              <a:lnSpc>
                <a:spcPct val="100000"/>
              </a:lnSpc>
              <a:spcBef>
                <a:spcPts val="356"/>
              </a:spcBef>
              <a:spcAft>
                <a:spcPts val="0"/>
              </a:spcAft>
              <a:buClr>
                <a:srgbClr val="888888"/>
              </a:buClr>
              <a:buSzPts val="1778"/>
              <a:buNone/>
              <a:defRPr sz="1778">
                <a:solidFill>
                  <a:srgbClr val="888888"/>
                </a:solidFill>
              </a:defRPr>
            </a:lvl3pPr>
            <a:lvl4pPr marL="1828800" lvl="3" indent="-228600" algn="l">
              <a:lnSpc>
                <a:spcPct val="100000"/>
              </a:lnSpc>
              <a:spcBef>
                <a:spcPts val="311"/>
              </a:spcBef>
              <a:spcAft>
                <a:spcPts val="0"/>
              </a:spcAft>
              <a:buClr>
                <a:srgbClr val="888888"/>
              </a:buClr>
              <a:buSzPts val="1556"/>
              <a:buNone/>
              <a:defRPr sz="1556">
                <a:solidFill>
                  <a:srgbClr val="888888"/>
                </a:solidFill>
              </a:defRPr>
            </a:lvl4pPr>
            <a:lvl5pPr marL="2286000" lvl="4" indent="-228600" algn="l">
              <a:lnSpc>
                <a:spcPct val="100000"/>
              </a:lnSpc>
              <a:spcBef>
                <a:spcPts val="311"/>
              </a:spcBef>
              <a:spcAft>
                <a:spcPts val="0"/>
              </a:spcAft>
              <a:buClr>
                <a:srgbClr val="888888"/>
              </a:buClr>
              <a:buSzPts val="1556"/>
              <a:buNone/>
              <a:defRPr sz="1556">
                <a:solidFill>
                  <a:srgbClr val="888888"/>
                </a:solidFill>
              </a:defRPr>
            </a:lvl5pPr>
            <a:lvl6pPr marL="2743200" lvl="5" indent="-228600" algn="l">
              <a:lnSpc>
                <a:spcPct val="100000"/>
              </a:lnSpc>
              <a:spcBef>
                <a:spcPts val="311"/>
              </a:spcBef>
              <a:spcAft>
                <a:spcPts val="0"/>
              </a:spcAft>
              <a:buClr>
                <a:srgbClr val="888888"/>
              </a:buClr>
              <a:buSzPts val="1556"/>
              <a:buNone/>
              <a:defRPr sz="1556">
                <a:solidFill>
                  <a:srgbClr val="888888"/>
                </a:solidFill>
              </a:defRPr>
            </a:lvl6pPr>
            <a:lvl7pPr marL="3200400" lvl="6" indent="-228600" algn="l">
              <a:lnSpc>
                <a:spcPct val="100000"/>
              </a:lnSpc>
              <a:spcBef>
                <a:spcPts val="311"/>
              </a:spcBef>
              <a:spcAft>
                <a:spcPts val="0"/>
              </a:spcAft>
              <a:buClr>
                <a:srgbClr val="888888"/>
              </a:buClr>
              <a:buSzPts val="1556"/>
              <a:buNone/>
              <a:defRPr sz="1556">
                <a:solidFill>
                  <a:srgbClr val="888888"/>
                </a:solidFill>
              </a:defRPr>
            </a:lvl7pPr>
            <a:lvl8pPr marL="3657600" lvl="7" indent="-228600" algn="l">
              <a:lnSpc>
                <a:spcPct val="100000"/>
              </a:lnSpc>
              <a:spcBef>
                <a:spcPts val="311"/>
              </a:spcBef>
              <a:spcAft>
                <a:spcPts val="0"/>
              </a:spcAft>
              <a:buClr>
                <a:srgbClr val="888888"/>
              </a:buClr>
              <a:buSzPts val="1556"/>
              <a:buNone/>
              <a:defRPr sz="1556">
                <a:solidFill>
                  <a:srgbClr val="888888"/>
                </a:solidFill>
              </a:defRPr>
            </a:lvl8pPr>
            <a:lvl9pPr marL="4114800" lvl="8" indent="-228600" algn="l">
              <a:lnSpc>
                <a:spcPct val="100000"/>
              </a:lnSpc>
              <a:spcBef>
                <a:spcPts val="311"/>
              </a:spcBef>
              <a:spcAft>
                <a:spcPts val="0"/>
              </a:spcAft>
              <a:buClr>
                <a:srgbClr val="888888"/>
              </a:buClr>
              <a:buSzPts val="1556"/>
              <a:buNone/>
              <a:defRPr sz="1556">
                <a:solidFill>
                  <a:srgbClr val="888888"/>
                </a:solidFill>
              </a:defRPr>
            </a:lvl9pPr>
          </a:lstStyle>
          <a:p>
            <a:endParaRPr/>
          </a:p>
        </p:txBody>
      </p:sp>
      <p:cxnSp>
        <p:nvCxnSpPr>
          <p:cNvPr id="99" name="Google Shape;99;p34"/>
          <p:cNvCxnSpPr>
            <a:cxnSpLocks/>
          </p:cNvCxnSpPr>
          <p:nvPr/>
        </p:nvCxnSpPr>
        <p:spPr>
          <a:xfrm>
            <a:off x="1596571" y="1240699"/>
            <a:ext cx="6966858" cy="0"/>
          </a:xfrm>
          <a:prstGeom prst="straightConnector1">
            <a:avLst/>
          </a:prstGeom>
          <a:noFill/>
          <a:ln w="25400" cap="flat" cmpd="sng">
            <a:solidFill>
              <a:schemeClr val="lt1"/>
            </a:solidFill>
            <a:prstDash val="solid"/>
            <a:round/>
            <a:headEnd type="none" w="sm" len="sm"/>
            <a:tailEnd type="none" w="sm" len="sm"/>
          </a:ln>
        </p:spPr>
      </p:cxnSp>
      <p:sp>
        <p:nvSpPr>
          <p:cNvPr id="100" name="Google Shape;100;p34"/>
          <p:cNvSpPr/>
          <p:nvPr/>
        </p:nvSpPr>
        <p:spPr>
          <a:xfrm>
            <a:off x="4595800" y="758380"/>
            <a:ext cx="968400" cy="964641"/>
          </a:xfrm>
          <a:prstGeom prst="ellipse">
            <a:avLst/>
          </a:pr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Georgia"/>
              <a:ea typeface="Georgia"/>
              <a:cs typeface="Georgia"/>
              <a:sym typeface="Georgia"/>
            </a:endParaRPr>
          </a:p>
        </p:txBody>
      </p:sp>
      <p:sp>
        <p:nvSpPr>
          <p:cNvPr id="3" name="Text Placeholder 2">
            <a:extLst>
              <a:ext uri="{FF2B5EF4-FFF2-40B4-BE49-F238E27FC236}">
                <a16:creationId xmlns:a16="http://schemas.microsoft.com/office/drawing/2014/main" id="{7D3360FD-A2D2-E1BB-896A-CD9CE6872326}"/>
              </a:ext>
            </a:extLst>
          </p:cNvPr>
          <p:cNvSpPr>
            <a:spLocks noGrp="1"/>
          </p:cNvSpPr>
          <p:nvPr>
            <p:ph type="body" sz="quarter" idx="10" hasCustomPrompt="1"/>
          </p:nvPr>
        </p:nvSpPr>
        <p:spPr>
          <a:xfrm>
            <a:off x="4595813" y="903514"/>
            <a:ext cx="968375" cy="707799"/>
          </a:xfrm>
        </p:spPr>
        <p:txBody>
          <a:bodyPr/>
          <a:lstStyle>
            <a:lvl1pPr marL="2794" indent="0" algn="ctr">
              <a:buNone/>
              <a:defRPr>
                <a:solidFill>
                  <a:schemeClr val="bg1"/>
                </a:solidFill>
                <a:latin typeface="Avenir Next" panose="020B0503020202020204" pitchFamily="34" charset="0"/>
              </a:defRPr>
            </a:lvl1pPr>
          </a:lstStyle>
          <a:p>
            <a:pPr lvl="0"/>
            <a:r>
              <a:rPr lang="en-GB"/>
              <a:t>#</a:t>
            </a:r>
          </a:p>
        </p:txBody>
      </p:sp>
    </p:spTree>
    <p:extLst>
      <p:ext uri="{BB962C8B-B14F-4D97-AF65-F5344CB8AC3E}">
        <p14:creationId xmlns:p14="http://schemas.microsoft.com/office/powerpoint/2010/main" val="365333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Hi Title and Content No Banner" preserve="1" userDrawn="1">
  <p:cSld name="3_Hi Title and Content No Banner">
    <p:spTree>
      <p:nvGrpSpPr>
        <p:cNvPr id="1" name="Shape 22"/>
        <p:cNvGrpSpPr/>
        <p:nvPr/>
      </p:nvGrpSpPr>
      <p:grpSpPr>
        <a:xfrm>
          <a:off x="0" y="0"/>
          <a:ext cx="0" cy="0"/>
          <a:chOff x="0" y="0"/>
          <a:chExt cx="0" cy="0"/>
        </a:xfrm>
      </p:grpSpPr>
      <p:sp>
        <p:nvSpPr>
          <p:cNvPr id="23" name="Google Shape;23;p47"/>
          <p:cNvSpPr txBox="1">
            <a:spLocks noGrp="1"/>
          </p:cNvSpPr>
          <p:nvPr>
            <p:ph type="body" idx="1"/>
          </p:nvPr>
        </p:nvSpPr>
        <p:spPr>
          <a:xfrm>
            <a:off x="484327" y="1263190"/>
            <a:ext cx="9191346" cy="3814427"/>
          </a:xfrm>
          <a:prstGeom prst="rect">
            <a:avLst/>
          </a:prstGeom>
          <a:noFill/>
          <a:ln>
            <a:noFill/>
          </a:ln>
        </p:spPr>
        <p:txBody>
          <a:bodyPr spcFirstLastPara="1" wrap="square" lIns="91425" tIns="45700" rIns="91425" bIns="45700" anchor="t" anchorCtr="0">
            <a:normAutofit/>
          </a:bodyPr>
          <a:lstStyle>
            <a:lvl1pPr marL="457200" lvl="0" indent="-454406" algn="l">
              <a:lnSpc>
                <a:spcPct val="100000"/>
              </a:lnSpc>
              <a:spcBef>
                <a:spcPts val="711"/>
              </a:spcBef>
              <a:spcAft>
                <a:spcPts val="0"/>
              </a:spcAft>
              <a:buClr>
                <a:schemeClr val="accent2"/>
              </a:buClr>
              <a:buSzPct val="100000"/>
              <a:buFont typeface="System Font Regular"/>
              <a:buChar char="&gt;"/>
              <a:defRPr sz="120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sz="1200">
                <a:solidFill>
                  <a:schemeClr val="lt2"/>
                </a:solidFill>
                <a:latin typeface="Avenir"/>
                <a:ea typeface="Avenir"/>
                <a:cs typeface="Avenir"/>
                <a:sym typeface="Avenir"/>
              </a:defRPr>
            </a:lvl2pPr>
            <a:lvl3pPr marL="1371600" lvl="2" indent="-397954" algn="l">
              <a:lnSpc>
                <a:spcPct val="100000"/>
              </a:lnSpc>
              <a:spcBef>
                <a:spcPts val="533"/>
              </a:spcBef>
              <a:spcAft>
                <a:spcPts val="0"/>
              </a:spcAft>
              <a:buSzPts val="2667"/>
              <a:buChar char="•"/>
              <a:defRPr sz="1200">
                <a:solidFill>
                  <a:schemeClr val="lt2"/>
                </a:solidFill>
                <a:latin typeface="Avenir"/>
                <a:ea typeface="Avenir"/>
                <a:cs typeface="Avenir"/>
                <a:sym typeface="Avenir"/>
              </a:defRPr>
            </a:lvl3pPr>
            <a:lvl4pPr marL="1828800" lvl="3"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4pPr>
            <a:lvl5pPr marL="2286000" lvl="4" indent="-369697" algn="l">
              <a:lnSpc>
                <a:spcPct val="100000"/>
              </a:lnSpc>
              <a:spcBef>
                <a:spcPts val="444"/>
              </a:spcBef>
              <a:spcAft>
                <a:spcPts val="0"/>
              </a:spcAft>
              <a:buSzPts val="2222"/>
              <a:buChar char="»"/>
              <a:defRPr sz="1200">
                <a:solidFill>
                  <a:schemeClr val="lt2"/>
                </a:solidFill>
                <a:latin typeface="Avenir"/>
                <a:ea typeface="Avenir"/>
                <a:cs typeface="Avenir"/>
                <a:sym typeface="Aveni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sp>
        <p:nvSpPr>
          <p:cNvPr id="24" name="Google Shape;24;p47"/>
          <p:cNvSpPr txBox="1">
            <a:spLocks noGrp="1"/>
          </p:cNvSpPr>
          <p:nvPr>
            <p:ph type="title"/>
          </p:nvPr>
        </p:nvSpPr>
        <p:spPr>
          <a:xfrm>
            <a:off x="484327" y="156183"/>
            <a:ext cx="9191347" cy="72411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4889"/>
              <a:buNone/>
              <a:defRPr sz="2800" b="0" i="0" cap="all" baseline="0">
                <a:solidFill>
                  <a:schemeClr val="bg2"/>
                </a:solidFill>
                <a:latin typeface="Avenir Next Ultra Light" panose="020B0203020202020204" pitchFamily="34" charset="77"/>
                <a:ea typeface="Avenir Next Ultra Light" panose="020B0203020202020204" pitchFamily="34" charset="77"/>
                <a:cs typeface="Avenir Next Ultra Light" panose="020B0203020202020204" pitchFamily="34" charset="77"/>
                <a:sym typeface="Garamo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7"/>
          <p:cNvSpPr txBox="1">
            <a:spLocks noGrp="1"/>
          </p:cNvSpPr>
          <p:nvPr>
            <p:ph type="sldNum" idx="12"/>
          </p:nvPr>
        </p:nvSpPr>
        <p:spPr>
          <a:xfrm>
            <a:off x="45613" y="5398091"/>
            <a:ext cx="438575" cy="304271"/>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333"/>
              <a:buFont typeface="Arial"/>
              <a:buNone/>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0" marR="0" lvl="1"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2pPr>
            <a:lvl3pPr marL="0" marR="0" lvl="2"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3pPr>
            <a:lvl4pPr marL="0" marR="0" lvl="3"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4pPr>
            <a:lvl5pPr marL="0" marR="0" lvl="4"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5pPr>
            <a:lvl6pPr marL="0" marR="0" lvl="5"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6pPr>
            <a:lvl7pPr marL="0" marR="0" lvl="6"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7pPr>
            <a:lvl8pPr marL="0" marR="0" lvl="7"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8pPr>
            <a:lvl9pPr marL="0" marR="0" lvl="8" indent="0" algn="ctr">
              <a:lnSpc>
                <a:spcPct val="100000"/>
              </a:lnSpc>
              <a:spcBef>
                <a:spcPts val="0"/>
              </a:spcBef>
              <a:spcAft>
                <a:spcPts val="0"/>
              </a:spcAft>
              <a:buClr>
                <a:srgbClr val="000000"/>
              </a:buClr>
              <a:buSzPts val="1333"/>
              <a:buFont typeface="Arial"/>
              <a:buNone/>
              <a:defRPr sz="1333" b="0" i="0" u="none" strike="noStrike" cap="none">
                <a:solidFill>
                  <a:schemeClr val="lt2"/>
                </a:solidFill>
                <a:latin typeface="Avenir"/>
                <a:ea typeface="Avenir"/>
                <a:cs typeface="Avenir"/>
                <a:sym typeface="Avenir"/>
              </a:defRPr>
            </a:lvl9pPr>
          </a:lstStyle>
          <a:p>
            <a:fld id="{00000000-1234-1234-1234-123412341234}" type="slidenum">
              <a:rPr lang="en-US" smtClean="0"/>
              <a:pPr/>
              <a:t>‹#›</a:t>
            </a:fld>
            <a:endParaRPr lang="en-US"/>
          </a:p>
        </p:txBody>
      </p:sp>
      <p:sp>
        <p:nvSpPr>
          <p:cNvPr id="28" name="Google Shape;28;p47"/>
          <p:cNvSpPr txBox="1">
            <a:spLocks noGrp="1"/>
          </p:cNvSpPr>
          <p:nvPr>
            <p:ph type="body" idx="2"/>
          </p:nvPr>
        </p:nvSpPr>
        <p:spPr>
          <a:xfrm>
            <a:off x="484188" y="860245"/>
            <a:ext cx="9191625" cy="334963"/>
          </a:xfrm>
          <a:prstGeom prst="rect">
            <a:avLst/>
          </a:prstGeom>
          <a:noFill/>
          <a:ln>
            <a:noFill/>
          </a:ln>
        </p:spPr>
        <p:txBody>
          <a:bodyPr spcFirstLastPara="1" wrap="square" lIns="91425" tIns="45700" rIns="91425" bIns="45700" anchor="t" anchorCtr="0">
            <a:noAutofit/>
          </a:bodyPr>
          <a:lstStyle>
            <a:lvl1pPr marL="0" lvl="0" indent="0" algn="l">
              <a:lnSpc>
                <a:spcPct val="100000"/>
              </a:lnSpc>
              <a:spcBef>
                <a:spcPts val="711"/>
              </a:spcBef>
              <a:spcAft>
                <a:spcPts val="0"/>
              </a:spcAft>
              <a:buSzPts val="3556"/>
              <a:buNone/>
              <a:defRPr sz="1400" b="0" i="0">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lvl="1" indent="-426148" algn="l">
              <a:lnSpc>
                <a:spcPct val="100000"/>
              </a:lnSpc>
              <a:spcBef>
                <a:spcPts val="622"/>
              </a:spcBef>
              <a:spcAft>
                <a:spcPts val="0"/>
              </a:spcAft>
              <a:buSzPts val="3111"/>
              <a:buChar char="–"/>
              <a:defRPr/>
            </a:lvl2pPr>
            <a:lvl3pPr marL="1371600" lvl="2" indent="-397954" algn="l">
              <a:lnSpc>
                <a:spcPct val="100000"/>
              </a:lnSpc>
              <a:spcBef>
                <a:spcPts val="533"/>
              </a:spcBef>
              <a:spcAft>
                <a:spcPts val="0"/>
              </a:spcAft>
              <a:buSzPts val="2667"/>
              <a:buChar char="•"/>
              <a:defRPr/>
            </a:lvl3pPr>
            <a:lvl4pPr marL="1828800" lvl="3" indent="-369697" algn="l">
              <a:lnSpc>
                <a:spcPct val="100000"/>
              </a:lnSpc>
              <a:spcBef>
                <a:spcPts val="444"/>
              </a:spcBef>
              <a:spcAft>
                <a:spcPts val="0"/>
              </a:spcAft>
              <a:buSzPts val="2222"/>
              <a:buChar char="–"/>
              <a:defRPr/>
            </a:lvl4pPr>
            <a:lvl5pPr marL="2286000" lvl="4" indent="-369697" algn="l">
              <a:lnSpc>
                <a:spcPct val="100000"/>
              </a:lnSpc>
              <a:spcBef>
                <a:spcPts val="444"/>
              </a:spcBef>
              <a:spcAft>
                <a:spcPts val="0"/>
              </a:spcAft>
              <a:buSzPts val="2222"/>
              <a:buChar char="»"/>
              <a:defRPr/>
            </a:lvl5pPr>
            <a:lvl6pPr marL="2743200" lvl="5" indent="-369697" algn="l">
              <a:lnSpc>
                <a:spcPct val="100000"/>
              </a:lnSpc>
              <a:spcBef>
                <a:spcPts val="444"/>
              </a:spcBef>
              <a:spcAft>
                <a:spcPts val="0"/>
              </a:spcAft>
              <a:buSzPts val="2222"/>
              <a:buChar char="•"/>
              <a:defRPr/>
            </a:lvl6pPr>
            <a:lvl7pPr marL="3200400" lvl="6" indent="-369697" algn="l">
              <a:lnSpc>
                <a:spcPct val="100000"/>
              </a:lnSpc>
              <a:spcBef>
                <a:spcPts val="444"/>
              </a:spcBef>
              <a:spcAft>
                <a:spcPts val="0"/>
              </a:spcAft>
              <a:buSzPts val="2222"/>
              <a:buChar char="•"/>
              <a:defRPr/>
            </a:lvl7pPr>
            <a:lvl8pPr marL="3657600" lvl="7" indent="-369696" algn="l">
              <a:lnSpc>
                <a:spcPct val="100000"/>
              </a:lnSpc>
              <a:spcBef>
                <a:spcPts val="444"/>
              </a:spcBef>
              <a:spcAft>
                <a:spcPts val="0"/>
              </a:spcAft>
              <a:buSzPts val="2222"/>
              <a:buChar char="•"/>
              <a:defRPr/>
            </a:lvl8pPr>
            <a:lvl9pPr marL="4114800" lvl="8" indent="-369696" algn="l">
              <a:lnSpc>
                <a:spcPct val="100000"/>
              </a:lnSpc>
              <a:spcBef>
                <a:spcPts val="444"/>
              </a:spcBef>
              <a:spcAft>
                <a:spcPts val="0"/>
              </a:spcAft>
              <a:buSzPts val="2222"/>
              <a:buChar char="•"/>
              <a:defRPr/>
            </a:lvl9pPr>
          </a:lstStyle>
          <a:p>
            <a:endParaRPr/>
          </a:p>
        </p:txBody>
      </p:sp>
      <p:cxnSp>
        <p:nvCxnSpPr>
          <p:cNvPr id="2" name="Straight Connector 1">
            <a:extLst>
              <a:ext uri="{FF2B5EF4-FFF2-40B4-BE49-F238E27FC236}">
                <a16:creationId xmlns:a16="http://schemas.microsoft.com/office/drawing/2014/main" id="{937208B9-D482-6471-F5C4-73D23894E673}"/>
              </a:ext>
            </a:extLst>
          </p:cNvPr>
          <p:cNvCxnSpPr>
            <a:cxnSpLocks/>
          </p:cNvCxnSpPr>
          <p:nvPr userDrawn="1"/>
        </p:nvCxnSpPr>
        <p:spPr>
          <a:xfrm>
            <a:off x="216081" y="5343448"/>
            <a:ext cx="9562828"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4E4E471C-1A0A-50C7-2AA7-CB024A1FD55D}"/>
              </a:ext>
            </a:extLst>
          </p:cNvPr>
          <p:cNvSpPr>
            <a:spLocks noGrp="1"/>
          </p:cNvSpPr>
          <p:nvPr>
            <p:ph type="body" sz="quarter" idx="13" hasCustomPrompt="1"/>
          </p:nvPr>
        </p:nvSpPr>
        <p:spPr>
          <a:xfrm>
            <a:off x="2515394" y="5388591"/>
            <a:ext cx="5129212" cy="303212"/>
          </a:xfrm>
        </p:spPr>
        <p:txBody>
          <a:bodyPr anchor="ctr" anchorCtr="0">
            <a:noAutofit/>
          </a:bodyPr>
          <a:lstStyle>
            <a:lvl1pPr marL="0" indent="0" algn="ctr">
              <a:spcBef>
                <a:spcPts val="0"/>
              </a:spcBef>
              <a:buNone/>
              <a:defRPr sz="1000" b="0" i="0">
                <a:solidFill>
                  <a:schemeClr val="bg2"/>
                </a:solidFill>
                <a:latin typeface="Avenir Next Ultra Light" panose="020B0203020202020204" pitchFamily="34" charset="77"/>
              </a:defRPr>
            </a:lvl1pPr>
          </a:lstStyle>
          <a:p>
            <a:r>
              <a:rPr lang="en-US">
                <a:latin typeface="Avenir Book" panose="02000503020000020003" pitchFamily="2" charset="0"/>
              </a:rPr>
              <a:t>RELATIV IMPACT I CAPABILITY ASSESSMENT TEMPLATE</a:t>
            </a:r>
          </a:p>
        </p:txBody>
      </p:sp>
      <p:sp>
        <p:nvSpPr>
          <p:cNvPr id="6" name="Picture Placeholder 5">
            <a:extLst>
              <a:ext uri="{FF2B5EF4-FFF2-40B4-BE49-F238E27FC236}">
                <a16:creationId xmlns:a16="http://schemas.microsoft.com/office/drawing/2014/main" id="{4CC4F25B-9BA9-F31F-A37D-87E1592F837B}"/>
              </a:ext>
            </a:extLst>
          </p:cNvPr>
          <p:cNvSpPr>
            <a:spLocks noGrp="1"/>
          </p:cNvSpPr>
          <p:nvPr>
            <p:ph type="pic" sz="quarter" idx="14" hasCustomPrompt="1"/>
          </p:nvPr>
        </p:nvSpPr>
        <p:spPr>
          <a:xfrm>
            <a:off x="8545513" y="156183"/>
            <a:ext cx="1130300" cy="704242"/>
          </a:xfrm>
        </p:spPr>
        <p:txBody>
          <a:bodyPr>
            <a:noAutofit/>
          </a:bodyPr>
          <a:lstStyle>
            <a:lvl1pPr marL="2794" indent="0" algn="ctr">
              <a:buNone/>
              <a:defRPr sz="1200">
                <a:latin typeface="Avenir Next" panose="020B0503020202020204" pitchFamily="34" charset="0"/>
              </a:defRPr>
            </a:lvl1pPr>
          </a:lstStyle>
          <a:p>
            <a:r>
              <a:rPr lang="en-GB"/>
              <a:t>Insert client logo</a:t>
            </a:r>
          </a:p>
        </p:txBody>
      </p:sp>
      <p:pic>
        <p:nvPicPr>
          <p:cNvPr id="3" name="Google Shape;29;p47">
            <a:extLst>
              <a:ext uri="{FF2B5EF4-FFF2-40B4-BE49-F238E27FC236}">
                <a16:creationId xmlns:a16="http://schemas.microsoft.com/office/drawing/2014/main" id="{BDBEC25A-6D25-9A10-A6E7-B3D42ED01CBA}"/>
              </a:ext>
            </a:extLst>
          </p:cNvPr>
          <p:cNvPicPr preferRelativeResize="0"/>
          <p:nvPr userDrawn="1"/>
        </p:nvPicPr>
        <p:blipFill rotWithShape="1">
          <a:blip r:embed="rId2" cstate="hqprint">
            <a:alphaModFix/>
            <a:extLst>
              <a:ext uri="{28A0092B-C50C-407E-A947-70E740481C1C}">
                <a14:useLocalDpi xmlns:a14="http://schemas.microsoft.com/office/drawing/2010/main"/>
              </a:ext>
            </a:extLst>
          </a:blip>
          <a:srcRect/>
          <a:stretch/>
        </p:blipFill>
        <p:spPr>
          <a:xfrm>
            <a:off x="9778909" y="5357450"/>
            <a:ext cx="288687" cy="295127"/>
          </a:xfrm>
          <a:prstGeom prst="rect">
            <a:avLst/>
          </a:prstGeom>
          <a:noFill/>
          <a:ln>
            <a:noFill/>
          </a:ln>
        </p:spPr>
      </p:pic>
    </p:spTree>
    <p:extLst>
      <p:ext uri="{BB962C8B-B14F-4D97-AF65-F5344CB8AC3E}">
        <p14:creationId xmlns:p14="http://schemas.microsoft.com/office/powerpoint/2010/main" val="15883226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508000" y="228866"/>
            <a:ext cx="9144000" cy="9525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2"/>
              </a:buClr>
              <a:buSzPts val="4889"/>
              <a:buFont typeface="Garamond"/>
              <a:buNone/>
              <a:defRPr sz="4889" b="0" i="0" u="none" strike="noStrike" cap="none">
                <a:solidFill>
                  <a:schemeClr val="dk2"/>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508000" y="1333501"/>
            <a:ext cx="9144000" cy="3771636"/>
          </a:xfrm>
          <a:prstGeom prst="rect">
            <a:avLst/>
          </a:prstGeom>
          <a:noFill/>
          <a:ln>
            <a:noFill/>
          </a:ln>
        </p:spPr>
        <p:txBody>
          <a:bodyPr spcFirstLastPara="1" wrap="square" lIns="91425" tIns="45700" rIns="91425" bIns="45700" anchor="t" anchorCtr="0">
            <a:normAutofit/>
          </a:bodyPr>
          <a:lstStyle>
            <a:lvl1pPr marL="457200" marR="0" lvl="0" indent="-454406" algn="l" rtl="0">
              <a:lnSpc>
                <a:spcPct val="100000"/>
              </a:lnSpc>
              <a:spcBef>
                <a:spcPts val="711"/>
              </a:spcBef>
              <a:spcAft>
                <a:spcPts val="0"/>
              </a:spcAft>
              <a:buClr>
                <a:schemeClr val="dk2"/>
              </a:buClr>
              <a:buSzPts val="3556"/>
              <a:buFont typeface="Arial"/>
              <a:buChar char="•"/>
              <a:defRPr sz="3556" b="0" i="0" u="none" strike="noStrike" cap="none">
                <a:solidFill>
                  <a:schemeClr val="dk2"/>
                </a:solidFill>
                <a:latin typeface="Avenir"/>
                <a:ea typeface="Avenir"/>
                <a:cs typeface="Avenir"/>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endParaRPr/>
          </a:p>
        </p:txBody>
      </p:sp>
      <p:sp>
        <p:nvSpPr>
          <p:cNvPr id="12" name="Google Shape;12;p19"/>
          <p:cNvSpPr txBox="1">
            <a:spLocks noGrp="1"/>
          </p:cNvSpPr>
          <p:nvPr>
            <p:ph type="sldNum" idx="12"/>
          </p:nvPr>
        </p:nvSpPr>
        <p:spPr>
          <a:xfrm>
            <a:off x="508000" y="5257273"/>
            <a:ext cx="2370667" cy="304271"/>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1pPr>
            <a:lvl2pPr marL="0" marR="0" lvl="1"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2pPr>
            <a:lvl3pPr marL="0" marR="0" lvl="2"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3pPr>
            <a:lvl4pPr marL="0" marR="0" lvl="3"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4pPr>
            <a:lvl5pPr marL="0" marR="0" lvl="4"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5pPr>
            <a:lvl6pPr marL="0" marR="0" lvl="5"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6pPr>
            <a:lvl7pPr marL="0" marR="0" lvl="6"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7pPr>
            <a:lvl8pPr marL="0" marR="0" lvl="7"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8pPr>
            <a:lvl9pPr marL="0" marR="0" lvl="8" indent="0" algn="l" rtl="0">
              <a:lnSpc>
                <a:spcPct val="100000"/>
              </a:lnSpc>
              <a:spcBef>
                <a:spcPts val="0"/>
              </a:spcBef>
              <a:spcAft>
                <a:spcPts val="0"/>
              </a:spcAft>
              <a:buClr>
                <a:srgbClr val="000000"/>
              </a:buClr>
              <a:buSzPts val="1333"/>
              <a:buFont typeface="Arial"/>
              <a:buNone/>
              <a:defRPr sz="1333" b="0" i="0" u="none" strike="noStrike" cap="none">
                <a:solidFill>
                  <a:srgbClr val="888888"/>
                </a:solidFill>
                <a:latin typeface="Avenir"/>
                <a:ea typeface="Avenir"/>
                <a:cs typeface="Avenir"/>
                <a:sym typeface="Avenir"/>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733" r:id="rId1"/>
    <p:sldLayoutId id="2147483734" r:id="rId2"/>
    <p:sldLayoutId id="2147483750" r:id="rId3"/>
    <p:sldLayoutId id="2147483739" r:id="rId4"/>
    <p:sldLayoutId id="2147483740" r:id="rId5"/>
    <p:sldLayoutId id="2147483735" r:id="rId6"/>
    <p:sldLayoutId id="2147483736" r:id="rId7"/>
    <p:sldLayoutId id="2147483737" r:id="rId8"/>
    <p:sldLayoutId id="2147483738" r:id="rId9"/>
    <p:sldLayoutId id="2147483731" r:id="rId10"/>
    <p:sldLayoutId id="2147483732" r:id="rId11"/>
    <p:sldLayoutId id="2147483727" r:id="rId12"/>
    <p:sldLayoutId id="2147483728" r:id="rId13"/>
    <p:sldLayoutId id="2147483726" r:id="rId14"/>
    <p:sldLayoutId id="2147483725" r:id="rId15"/>
    <p:sldLayoutId id="2147483729" r:id="rId16"/>
    <p:sldLayoutId id="2147483730" r:id="rId17"/>
    <p:sldLayoutId id="2147483741" r:id="rId18"/>
    <p:sldLayoutId id="2147483724" r:id="rId19"/>
    <p:sldLayoutId id="2147483652" r:id="rId20"/>
    <p:sldLayoutId id="2147483659" r:id="rId21"/>
    <p:sldLayoutId id="2147483661" r:id="rId22"/>
    <p:sldLayoutId id="2147483667" r:id="rId23"/>
    <p:sldLayoutId id="2147483668" r:id="rId24"/>
    <p:sldLayoutId id="2147483669" r:id="rId25"/>
    <p:sldLayoutId id="2147483670" r:id="rId26"/>
    <p:sldLayoutId id="2147483671" r:id="rId27"/>
    <p:sldLayoutId id="2147483672" r:id="rId28"/>
    <p:sldLayoutId id="2147483673" r:id="rId29"/>
    <p:sldLayoutId id="2147483674" r:id="rId30"/>
    <p:sldLayoutId id="2147483675" r:id="rId31"/>
    <p:sldLayoutId id="2147483676" r:id="rId32"/>
    <p:sldLayoutId id="2147483677" r:id="rId33"/>
    <p:sldLayoutId id="2147483678" r:id="rId34"/>
    <p:sldLayoutId id="2147483682" r:id="rId35"/>
    <p:sldLayoutId id="2147483683" r:id="rId36"/>
    <p:sldLayoutId id="2147483684" r:id="rId37"/>
    <p:sldLayoutId id="2147483723" r:id="rId38"/>
    <p:sldLayoutId id="2147483742" r:id="rId39"/>
    <p:sldLayoutId id="2147483744" r:id="rId40"/>
    <p:sldLayoutId id="2147483747" r:id="rId41"/>
    <p:sldLayoutId id="2147483748" r:id="rId42"/>
    <p:sldLayoutId id="2147483749"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80" name="Google Shape;280;p1"/>
          <p:cNvSpPr txBox="1"/>
          <p:nvPr/>
        </p:nvSpPr>
        <p:spPr>
          <a:xfrm>
            <a:off x="4560425" y="5173884"/>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Georgia"/>
              <a:ea typeface="Georgia"/>
              <a:cs typeface="Georgia"/>
              <a:sym typeface="Georgia"/>
            </a:endParaRPr>
          </a:p>
        </p:txBody>
      </p:sp>
      <p:pic>
        <p:nvPicPr>
          <p:cNvPr id="11" name="Picture 10" descr="A picture containing text, sky, outdoor, people&#10;&#10;Description automatically generated">
            <a:extLst>
              <a:ext uri="{FF2B5EF4-FFF2-40B4-BE49-F238E27FC236}">
                <a16:creationId xmlns:a16="http://schemas.microsoft.com/office/drawing/2014/main" id="{64EC5DE1-EC8E-B94A-92F0-A5E1291BE997}"/>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0" y="0"/>
            <a:ext cx="10140996" cy="5715000"/>
          </a:xfrm>
          <a:prstGeom prst="rect">
            <a:avLst/>
          </a:prstGeom>
        </p:spPr>
      </p:pic>
      <p:sp>
        <p:nvSpPr>
          <p:cNvPr id="18" name="Rectangle 17">
            <a:extLst>
              <a:ext uri="{FF2B5EF4-FFF2-40B4-BE49-F238E27FC236}">
                <a16:creationId xmlns:a16="http://schemas.microsoft.com/office/drawing/2014/main" id="{F2120E56-C015-6ACE-A5AD-DBF3317B4FCE}"/>
              </a:ext>
            </a:extLst>
          </p:cNvPr>
          <p:cNvSpPr/>
          <p:nvPr/>
        </p:nvSpPr>
        <p:spPr>
          <a:xfrm>
            <a:off x="0" y="2582"/>
            <a:ext cx="10159999" cy="5704114"/>
          </a:xfrm>
          <a:prstGeom prst="rect">
            <a:avLst/>
          </a:prstGeom>
          <a:solidFill>
            <a:srgbClr val="465368">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7"/>
          </a:p>
        </p:txBody>
      </p:sp>
      <p:pic>
        <p:nvPicPr>
          <p:cNvPr id="19" name="Picture 18">
            <a:extLst>
              <a:ext uri="{FF2B5EF4-FFF2-40B4-BE49-F238E27FC236}">
                <a16:creationId xmlns:a16="http://schemas.microsoft.com/office/drawing/2014/main" id="{16246A5E-3D7D-9B18-AEC8-275C42F0F694}"/>
              </a:ext>
            </a:extLst>
          </p:cNvPr>
          <p:cNvPicPr>
            <a:picLocks noChangeAspect="1"/>
          </p:cNvPicPr>
          <p:nvPr/>
        </p:nvPicPr>
        <p:blipFill>
          <a:blip r:embed="rId4"/>
          <a:stretch>
            <a:fillRect/>
          </a:stretch>
        </p:blipFill>
        <p:spPr>
          <a:xfrm>
            <a:off x="3589734" y="-4283"/>
            <a:ext cx="6570265" cy="5715000"/>
          </a:xfrm>
          <a:prstGeom prst="rect">
            <a:avLst/>
          </a:prstGeom>
        </p:spPr>
      </p:pic>
      <p:pic>
        <p:nvPicPr>
          <p:cNvPr id="22" name="Picture 21">
            <a:extLst>
              <a:ext uri="{FF2B5EF4-FFF2-40B4-BE49-F238E27FC236}">
                <a16:creationId xmlns:a16="http://schemas.microsoft.com/office/drawing/2014/main" id="{0BE45693-7290-9CD3-04F7-4FC005526FA3}"/>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971238" y="1541131"/>
            <a:ext cx="2861013" cy="2937696"/>
          </a:xfrm>
          <a:prstGeom prst="rect">
            <a:avLst/>
          </a:prstGeom>
        </p:spPr>
      </p:pic>
      <p:cxnSp>
        <p:nvCxnSpPr>
          <p:cNvPr id="23" name="Straight Connector 22">
            <a:extLst>
              <a:ext uri="{FF2B5EF4-FFF2-40B4-BE49-F238E27FC236}">
                <a16:creationId xmlns:a16="http://schemas.microsoft.com/office/drawing/2014/main" id="{E334482A-A51E-7CED-3F4F-6ECED767B407}"/>
              </a:ext>
            </a:extLst>
          </p:cNvPr>
          <p:cNvCxnSpPr>
            <a:cxnSpLocks/>
          </p:cNvCxnSpPr>
          <p:nvPr/>
        </p:nvCxnSpPr>
        <p:spPr>
          <a:xfrm>
            <a:off x="182880" y="336827"/>
            <a:ext cx="9660367"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Google Shape;279;p1">
            <a:extLst>
              <a:ext uri="{FF2B5EF4-FFF2-40B4-BE49-F238E27FC236}">
                <a16:creationId xmlns:a16="http://schemas.microsoft.com/office/drawing/2014/main" id="{DD352E8E-8B2C-7306-E902-6F66E2ACFB50}"/>
              </a:ext>
            </a:extLst>
          </p:cNvPr>
          <p:cNvSpPr txBox="1">
            <a:spLocks/>
          </p:cNvSpPr>
          <p:nvPr/>
        </p:nvSpPr>
        <p:spPr>
          <a:xfrm>
            <a:off x="4717776" y="1295660"/>
            <a:ext cx="5331999" cy="210073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4000"/>
              <a:buFont typeface="Georgia"/>
              <a:buNone/>
              <a:defRPr sz="4000" b="1" i="0" u="none" strike="noStrike" cap="none">
                <a:solidFill>
                  <a:schemeClr val="lt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chemeClr val="dk2"/>
              </a:buClr>
              <a:buSzPts val="3200"/>
              <a:buFont typeface="Garamond"/>
              <a:buNone/>
            </a:pPr>
            <a:endParaRPr lang="en-US" sz="2400" dirty="0">
              <a:solidFill>
                <a:schemeClr val="bg2"/>
              </a:solidFill>
              <a:latin typeface="Avenir Next Ultra Light" panose="020B0203020202020204" pitchFamily="34" charset="77"/>
              <a:ea typeface="Garamond"/>
              <a:cs typeface="Garamond"/>
              <a:sym typeface="Avenir"/>
            </a:endParaRPr>
          </a:p>
          <a:p>
            <a:pPr>
              <a:buClr>
                <a:schemeClr val="dk2"/>
              </a:buClr>
              <a:buSzPts val="3200"/>
              <a:buFont typeface="Garamond"/>
              <a:buNone/>
            </a:pPr>
            <a:r>
              <a:rPr lang="en-US" sz="2400" dirty="0">
                <a:solidFill>
                  <a:schemeClr val="bg2"/>
                </a:solidFill>
                <a:latin typeface="Avenir Next Ultra Light" panose="020B0203020202020204" pitchFamily="34" charset="77"/>
                <a:ea typeface="Garamond"/>
                <a:cs typeface="Garamond"/>
                <a:sym typeface="Avenir"/>
              </a:rPr>
              <a:t>IMPACT MANAGEMENT CAPABILITY </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ASSESSMENT</a:t>
            </a:r>
          </a:p>
          <a:p>
            <a:pPr>
              <a:buClr>
                <a:schemeClr val="dk2"/>
              </a:buClr>
              <a:buSzPts val="3200"/>
              <a:buFont typeface="Garamond"/>
              <a:buNone/>
            </a:pPr>
            <a:r>
              <a:rPr lang="en-US" sz="2400" b="0" dirty="0">
                <a:solidFill>
                  <a:schemeClr val="bg2"/>
                </a:solidFill>
                <a:latin typeface="Avenir Next Ultra Light" panose="020B0203020202020204" pitchFamily="34" charset="77"/>
                <a:ea typeface="Garamond"/>
                <a:cs typeface="Garamond"/>
                <a:sym typeface="Avenir"/>
              </a:rPr>
              <a:t>REPORT</a:t>
            </a:r>
          </a:p>
        </p:txBody>
      </p:sp>
    </p:spTree>
    <p:extLst>
      <p:ext uri="{BB962C8B-B14F-4D97-AF65-F5344CB8AC3E}">
        <p14:creationId xmlns:p14="http://schemas.microsoft.com/office/powerpoint/2010/main" val="4096509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2AE06D-3120-3A01-4648-99D0FC51082E}"/>
              </a:ext>
            </a:extLst>
          </p:cNvPr>
          <p:cNvSpPr>
            <a:spLocks noGrp="1"/>
          </p:cNvSpPr>
          <p:nvPr>
            <p:ph type="title"/>
          </p:nvPr>
        </p:nvSpPr>
        <p:spPr/>
        <p:txBody>
          <a:bodyPr>
            <a:normAutofit fontScale="90000"/>
          </a:bodyPr>
          <a:lstStyle/>
          <a:p>
            <a:r>
              <a:rPr lang="en-GB" dirty="0"/>
              <a:t>RESULTS AND RECOMMNEDATIONS</a:t>
            </a:r>
          </a:p>
        </p:txBody>
      </p:sp>
      <p:sp>
        <p:nvSpPr>
          <p:cNvPr id="9" name="Text Placeholder 8">
            <a:extLst>
              <a:ext uri="{FF2B5EF4-FFF2-40B4-BE49-F238E27FC236}">
                <a16:creationId xmlns:a16="http://schemas.microsoft.com/office/drawing/2014/main" id="{8C139CFA-4A26-0420-AAFD-DCF53DF607B6}"/>
              </a:ext>
            </a:extLst>
          </p:cNvPr>
          <p:cNvSpPr>
            <a:spLocks noGrp="1"/>
          </p:cNvSpPr>
          <p:nvPr>
            <p:ph type="body" idx="1"/>
          </p:nvPr>
        </p:nvSpPr>
        <p:spPr/>
        <p:txBody>
          <a:bodyPr/>
          <a:lstStyle/>
          <a:p>
            <a:endParaRPr lang="en-GB"/>
          </a:p>
        </p:txBody>
      </p:sp>
      <p:sp>
        <p:nvSpPr>
          <p:cNvPr id="10" name="Text Placeholder 9">
            <a:extLst>
              <a:ext uri="{FF2B5EF4-FFF2-40B4-BE49-F238E27FC236}">
                <a16:creationId xmlns:a16="http://schemas.microsoft.com/office/drawing/2014/main" id="{5244A668-D81D-3D2B-D6CD-7C9136B8B1AF}"/>
              </a:ext>
            </a:extLst>
          </p:cNvPr>
          <p:cNvSpPr>
            <a:spLocks noGrp="1"/>
          </p:cNvSpPr>
          <p:nvPr>
            <p:ph type="body" sz="quarter" idx="10"/>
          </p:nvPr>
        </p:nvSpPr>
        <p:spPr/>
        <p:txBody>
          <a:bodyPr>
            <a:normAutofit lnSpcReduction="10000"/>
          </a:bodyPr>
          <a:lstStyle/>
          <a:p>
            <a:r>
              <a:rPr lang="en-GB" dirty="0"/>
              <a:t>3</a:t>
            </a:r>
          </a:p>
        </p:txBody>
      </p:sp>
      <p:sp>
        <p:nvSpPr>
          <p:cNvPr id="4" name="Slide Number Placeholder 3">
            <a:extLst>
              <a:ext uri="{FF2B5EF4-FFF2-40B4-BE49-F238E27FC236}">
                <a16:creationId xmlns:a16="http://schemas.microsoft.com/office/drawing/2014/main" id="{75DC1EE6-7322-93C3-526F-6DAA384B9827}"/>
              </a:ext>
            </a:extLst>
          </p:cNvPr>
          <p:cNvSpPr>
            <a:spLocks noGrp="1"/>
          </p:cNvSpPr>
          <p:nvPr>
            <p:ph type="sldNum" idx="4294967295"/>
          </p:nvPr>
        </p:nvSpPr>
        <p:spPr>
          <a:xfrm>
            <a:off x="0" y="5378450"/>
            <a:ext cx="438150" cy="303213"/>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249668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7327A-F408-649F-ED0F-E990303B0894}"/>
              </a:ext>
            </a:extLst>
          </p:cNvPr>
          <p:cNvSpPr>
            <a:spLocks noGrp="1"/>
          </p:cNvSpPr>
          <p:nvPr>
            <p:ph type="title"/>
          </p:nvPr>
        </p:nvSpPr>
        <p:spPr/>
        <p:txBody>
          <a:bodyPr/>
          <a:lstStyle/>
          <a:p>
            <a:r>
              <a:rPr lang="en-US" dirty="0"/>
              <a:t>RESULTS: STRATEGY</a:t>
            </a:r>
          </a:p>
        </p:txBody>
      </p:sp>
      <p:sp>
        <p:nvSpPr>
          <p:cNvPr id="3" name="Text Placeholder 2">
            <a:extLst>
              <a:ext uri="{FF2B5EF4-FFF2-40B4-BE49-F238E27FC236}">
                <a16:creationId xmlns:a16="http://schemas.microsoft.com/office/drawing/2014/main" id="{A3250C41-3651-9B1E-B98E-3FE07A6ACAC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55B6410-7105-7C9A-F9E1-7A3D87F6CE99}"/>
              </a:ext>
            </a:extLst>
          </p:cNvPr>
          <p:cNvSpPr>
            <a:spLocks noGrp="1"/>
          </p:cNvSpPr>
          <p:nvPr>
            <p:ph type="body" sz="quarter" idx="10"/>
          </p:nvPr>
        </p:nvSpPr>
        <p:spPr/>
        <p:txBody>
          <a:bodyPr>
            <a:normAutofit lnSpcReduction="10000"/>
          </a:bodyPr>
          <a:lstStyle/>
          <a:p>
            <a:r>
              <a:rPr lang="en-US" dirty="0"/>
              <a:t>1</a:t>
            </a:r>
          </a:p>
        </p:txBody>
      </p:sp>
    </p:spTree>
    <p:extLst>
      <p:ext uri="{BB962C8B-B14F-4D97-AF65-F5344CB8AC3E}">
        <p14:creationId xmlns:p14="http://schemas.microsoft.com/office/powerpoint/2010/main" val="992355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2D8803-997C-4DED-FEFD-521124FB57C8}"/>
              </a:ext>
            </a:extLst>
          </p:cNvPr>
          <p:cNvSpPr>
            <a:spLocks noGrp="1"/>
          </p:cNvSpPr>
          <p:nvPr>
            <p:ph type="body" idx="1"/>
          </p:nvPr>
        </p:nvSpPr>
        <p:spPr>
          <a:xfrm>
            <a:off x="490481" y="884095"/>
            <a:ext cx="9191346" cy="3814427"/>
          </a:xfrm>
        </p:spPr>
        <p:txBody>
          <a:bodyPr>
            <a:normAutofit/>
          </a:bodyPr>
          <a:lstStyle/>
          <a:p>
            <a:pPr marL="3175" indent="0">
              <a:buNone/>
            </a:pPr>
            <a:r>
              <a:rPr lang="en-GB" b="1" dirty="0">
                <a:solidFill>
                  <a:srgbClr val="425369"/>
                </a:solidFill>
                <a:latin typeface="Avenir Next"/>
              </a:rPr>
              <a:t>Impact strategy</a:t>
            </a:r>
            <a:endParaRPr lang="en-GB" b="1" dirty="0">
              <a:solidFill>
                <a:srgbClr val="425369"/>
              </a:solidFill>
            </a:endParaRPr>
          </a:p>
          <a:p>
            <a:pPr marL="3175" indent="0">
              <a:buNone/>
            </a:pPr>
            <a:r>
              <a:rPr lang="en-GB" dirty="0">
                <a:solidFill>
                  <a:srgbClr val="425369"/>
                </a:solidFill>
                <a:latin typeface="Avenir Next"/>
              </a:rPr>
              <a:t>An impact strategy clearly outlines your organisation's purpose. It is a detailed roadmap to achieve your intended impact and provides a long-term vision of how such impact will be achieved and measured to determine success (Investment Impact Index, 2019). This could take the form of a Theory of Change, impact thesis or something similar.</a:t>
            </a: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Capability Purpose</a:t>
            </a:r>
            <a:endParaRPr lang="en-GB" dirty="0">
              <a:solidFill>
                <a:srgbClr val="425369"/>
              </a:solidFill>
            </a:endParaRPr>
          </a:p>
          <a:p>
            <a:pPr marL="3175" indent="0">
              <a:buNone/>
            </a:pPr>
            <a:r>
              <a:rPr lang="en-GB" dirty="0">
                <a:solidFill>
                  <a:srgbClr val="425369"/>
                </a:solidFill>
                <a:latin typeface="Avenir Next"/>
              </a:rPr>
              <a:t>Each capability (defined as processes, tools, skills, behaviours, and organisation that help an organisation deliver an outcome) within an organisation has a purpose – a role to play in relation to achieving the organisation’s purpose and strategic objectives (PWC, 2019). Ideally, this purpose should be clearly aligned with the organisation's strategy and desired impact (Turner, Crawford &amp; Hobbs, 2004).</a:t>
            </a:r>
          </a:p>
          <a:p>
            <a:pPr marL="3175" indent="0">
              <a:buNone/>
            </a:pPr>
            <a:endParaRPr lang="en-GB" dirty="0">
              <a:solidFill>
                <a:srgbClr val="425369"/>
              </a:solidFill>
            </a:endParaRPr>
          </a:p>
          <a:p>
            <a:pPr marL="3175" indent="0">
              <a:buNone/>
            </a:pPr>
            <a:r>
              <a:rPr lang="en-GB" b="1" dirty="0">
                <a:solidFill>
                  <a:srgbClr val="425369"/>
                </a:solidFill>
                <a:latin typeface="Avenir Next"/>
              </a:rPr>
              <a:t>Capability Stakeholders</a:t>
            </a:r>
          </a:p>
          <a:p>
            <a:pPr marL="3175" indent="0">
              <a:buNone/>
            </a:pPr>
            <a:r>
              <a:rPr lang="en-GB" dirty="0">
                <a:solidFill>
                  <a:srgbClr val="425369"/>
                </a:solidFill>
                <a:latin typeface="Avenir Next"/>
              </a:rPr>
              <a:t>Stakeholders are groups of people who gain direct benefits from or are affected by your organisation's operations (Benn, </a:t>
            </a:r>
            <a:r>
              <a:rPr lang="en-GB" dirty="0" err="1">
                <a:solidFill>
                  <a:srgbClr val="425369"/>
                </a:solidFill>
                <a:latin typeface="Avenir Next"/>
              </a:rPr>
              <a:t>Abratt</a:t>
            </a:r>
            <a:r>
              <a:rPr lang="en-GB" dirty="0">
                <a:solidFill>
                  <a:srgbClr val="425369"/>
                </a:solidFill>
                <a:latin typeface="Avenir Next"/>
              </a:rPr>
              <a:t> &amp; O'Leary, 2016). Stakeholders could include shareholders, investors, beneficiaries, customers, employees, suppliers, financial supporters, and communities. In this case, we are considering the stakeholders served and / affected your impact management capability.</a:t>
            </a:r>
          </a:p>
          <a:p>
            <a:pPr marL="3175" indent="0">
              <a:buNone/>
            </a:pPr>
            <a:endParaRPr lang="en-GB" dirty="0">
              <a:solidFill>
                <a:srgbClr val="425369"/>
              </a:solidFill>
              <a:latin typeface="Avenir Next"/>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C3B35129-6FF9-CEE3-51A8-F84B52AAF3C3}"/>
              </a:ext>
            </a:extLst>
          </p:cNvPr>
          <p:cNvSpPr>
            <a:spLocks noGrp="1"/>
          </p:cNvSpPr>
          <p:nvPr>
            <p:ph type="title"/>
          </p:nvPr>
        </p:nvSpPr>
        <p:spPr/>
        <p:txBody>
          <a:bodyPr/>
          <a:lstStyle/>
          <a:p>
            <a:r>
              <a:rPr lang="en-GB"/>
              <a:t>KEY TERMS: Strategy</a:t>
            </a:r>
          </a:p>
        </p:txBody>
      </p:sp>
      <p:sp>
        <p:nvSpPr>
          <p:cNvPr id="4" name="Slide Number Placeholder 3">
            <a:extLst>
              <a:ext uri="{FF2B5EF4-FFF2-40B4-BE49-F238E27FC236}">
                <a16:creationId xmlns:a16="http://schemas.microsoft.com/office/drawing/2014/main" id="{5FEA18BC-5AA0-A427-A4D5-8A4C189299A4}"/>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6" name="Text Placeholder 5">
            <a:extLst>
              <a:ext uri="{FF2B5EF4-FFF2-40B4-BE49-F238E27FC236}">
                <a16:creationId xmlns:a16="http://schemas.microsoft.com/office/drawing/2014/main" id="{813336D7-0B6C-B508-4383-088E5542323B}"/>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45971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Strategy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5" name="Text Placeholder 4">
            <a:extLst>
              <a:ext uri="{FF2B5EF4-FFF2-40B4-BE49-F238E27FC236}">
                <a16:creationId xmlns:a16="http://schemas.microsoft.com/office/drawing/2014/main" id="{58CEF56B-14AC-94F3-6F90-C02301F17CF2}"/>
              </a:ext>
            </a:extLst>
          </p:cNvPr>
          <p:cNvSpPr>
            <a:spLocks noGrp="1"/>
          </p:cNvSpPr>
          <p:nvPr>
            <p:ph type="body" idx="2"/>
          </p:nvPr>
        </p:nvSpPr>
        <p:spPr>
          <a:xfrm>
            <a:off x="484188" y="706395"/>
            <a:ext cx="9191625" cy="334963"/>
          </a:xfrm>
        </p:spPr>
        <p:txBody>
          <a:bodyPr/>
          <a:lstStyle/>
          <a:p>
            <a:r>
              <a:rPr lang="en-GB" dirty="0"/>
              <a:t>The graph below reflects your current stage of maturity in relation to </a:t>
            </a:r>
            <a:r>
              <a:rPr lang="en-GB" b="1" dirty="0"/>
              <a:t>strategy</a:t>
            </a:r>
            <a:r>
              <a:rPr lang="en-GB" dirty="0"/>
              <a:t> and the elements which constitute this dimension.</a:t>
            </a:r>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7" name="TextBox 6">
            <a:extLst>
              <a:ext uri="{FF2B5EF4-FFF2-40B4-BE49-F238E27FC236}">
                <a16:creationId xmlns:a16="http://schemas.microsoft.com/office/drawing/2014/main" id="{E2D5DEF8-2B10-6433-F4FA-777E7A00EBE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8" name="TextBox 7">
            <a:extLst>
              <a:ext uri="{FF2B5EF4-FFF2-40B4-BE49-F238E27FC236}">
                <a16:creationId xmlns:a16="http://schemas.microsoft.com/office/drawing/2014/main" id="{6DA1117B-C590-734A-D2DE-A7DBD5AD9B54}"/>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40558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19916-F373-5B8D-37CC-593ECD688B57}"/>
              </a:ext>
            </a:extLst>
          </p:cNvPr>
          <p:cNvSpPr>
            <a:spLocks noGrp="1"/>
          </p:cNvSpPr>
          <p:nvPr>
            <p:ph type="title"/>
          </p:nvPr>
        </p:nvSpPr>
        <p:spPr>
          <a:xfrm>
            <a:off x="484327" y="88087"/>
            <a:ext cx="9191347" cy="724114"/>
          </a:xfrm>
        </p:spPr>
        <p:txBody>
          <a:bodyPr/>
          <a:lstStyle/>
          <a:p>
            <a:r>
              <a:rPr lang="en-GB" dirty="0"/>
              <a:t>Recommendations: Strategy</a:t>
            </a:r>
          </a:p>
        </p:txBody>
      </p:sp>
      <p:sp>
        <p:nvSpPr>
          <p:cNvPr id="4" name="Slide Number Placeholder 3">
            <a:extLst>
              <a:ext uri="{FF2B5EF4-FFF2-40B4-BE49-F238E27FC236}">
                <a16:creationId xmlns:a16="http://schemas.microsoft.com/office/drawing/2014/main" id="{BA1162CE-A033-7381-EBB4-285455CB4107}"/>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6" name="Text Placeholder 5">
            <a:extLst>
              <a:ext uri="{FF2B5EF4-FFF2-40B4-BE49-F238E27FC236}">
                <a16:creationId xmlns:a16="http://schemas.microsoft.com/office/drawing/2014/main" id="{360FCA97-2A2F-A681-B79F-07D312F68815}"/>
              </a:ext>
            </a:extLst>
          </p:cNvPr>
          <p:cNvSpPr>
            <a:spLocks noGrp="1"/>
          </p:cNvSpPr>
          <p:nvPr>
            <p:ph type="body" sz="quarter" idx="13"/>
          </p:nvPr>
        </p:nvSpPr>
        <p:spPr/>
        <p:txBody>
          <a:bodyPr/>
          <a:lstStyle/>
          <a:p>
            <a:r>
              <a:rPr lang="en-GB" dirty="0"/>
              <a:t>Capability ASSESSMENT Report</a:t>
            </a:r>
          </a:p>
        </p:txBody>
      </p:sp>
      <p:sp>
        <p:nvSpPr>
          <p:cNvPr id="8" name="Text Placeholder 4">
            <a:extLst>
              <a:ext uri="{FF2B5EF4-FFF2-40B4-BE49-F238E27FC236}">
                <a16:creationId xmlns:a16="http://schemas.microsoft.com/office/drawing/2014/main" id="{EA956419-1F58-759A-E755-B8550B99FE66}"/>
              </a:ext>
            </a:extLst>
          </p:cNvPr>
          <p:cNvSpPr txBox="1">
            <a:spLocks/>
          </p:cNvSpPr>
          <p:nvPr/>
        </p:nvSpPr>
        <p:spPr>
          <a:xfrm>
            <a:off x="384047" y="719691"/>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Strategy dimension. </a:t>
            </a:r>
          </a:p>
        </p:txBody>
      </p:sp>
      <p:graphicFrame>
        <p:nvGraphicFramePr>
          <p:cNvPr id="2" name="Table 1">
            <a:extLst>
              <a:ext uri="{FF2B5EF4-FFF2-40B4-BE49-F238E27FC236}">
                <a16:creationId xmlns:a16="http://schemas.microsoft.com/office/drawing/2014/main" id="{C58F5A80-4412-C677-74A9-25AB4B71011C}"/>
              </a:ext>
            </a:extLst>
          </p:cNvPr>
          <p:cNvGraphicFramePr>
            <a:graphicFrameLocks noGrp="1"/>
          </p:cNvGraphicFramePr>
          <p:nvPr>
            <p:extLst>
              <p:ext uri="{D42A27DB-BD31-4B8C-83A1-F6EECF244321}">
                <p14:modId xmlns:p14="http://schemas.microsoft.com/office/powerpoint/2010/main" val="3005635137"/>
              </p:ext>
            </p:extLst>
          </p:nvPr>
        </p:nvGraphicFramePr>
        <p:xfrm>
          <a:off x="484189" y="1212316"/>
          <a:ext cx="9191348" cy="3333051"/>
        </p:xfrm>
        <a:graphic>
          <a:graphicData uri="http://schemas.openxmlformats.org/drawingml/2006/table">
            <a:tbl>
              <a:tblPr firstRow="1" bandRow="1">
                <a:tableStyleId>{1F02C8CB-3554-490A-8132-436DD5CF1DB2}</a:tableStyleId>
              </a:tblPr>
              <a:tblGrid>
                <a:gridCol w="1396158">
                  <a:extLst>
                    <a:ext uri="{9D8B030D-6E8A-4147-A177-3AD203B41FA5}">
                      <a16:colId xmlns:a16="http://schemas.microsoft.com/office/drawing/2014/main" val="139194685"/>
                    </a:ext>
                  </a:extLst>
                </a:gridCol>
                <a:gridCol w="7795190">
                  <a:extLst>
                    <a:ext uri="{9D8B030D-6E8A-4147-A177-3AD203B41FA5}">
                      <a16:colId xmlns:a16="http://schemas.microsoft.com/office/drawing/2014/main" val="472247308"/>
                    </a:ext>
                  </a:extLst>
                </a:gridCol>
              </a:tblGrid>
              <a:tr h="740771">
                <a:tc>
                  <a:txBody>
                    <a:bodyPr/>
                    <a:lstStyle/>
                    <a:p>
                      <a:pPr>
                        <a:lnSpc>
                          <a:spcPct val="120000"/>
                        </a:lnSpc>
                      </a:pPr>
                      <a:r>
                        <a:rPr lang="en-GB" sz="1200" b="0" dirty="0">
                          <a:solidFill>
                            <a:schemeClr val="bg1"/>
                          </a:solidFill>
                          <a:latin typeface="Avenir Next" panose="020B0503020202020204" pitchFamily="34" charset="0"/>
                        </a:rPr>
                        <a:t>CAPABILITY PURPOSE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727969">
                <a:tc>
                  <a:txBody>
                    <a:bodyPr/>
                    <a:lstStyle/>
                    <a:p>
                      <a:pPr>
                        <a:lnSpc>
                          <a:spcPct val="120000"/>
                        </a:lnSpc>
                      </a:pPr>
                      <a:r>
                        <a:rPr lang="en-GB" sz="1200" b="0" dirty="0">
                          <a:solidFill>
                            <a:schemeClr val="bg1"/>
                          </a:solidFill>
                          <a:latin typeface="Avenir Next" panose="020B0503020202020204" pitchFamily="34" charset="0"/>
                        </a:rPr>
                        <a:t>CAPABILITY STAKEHOLDERS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1864311">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STRATEGY</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332065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196A-5097-B2DD-71FB-B1DFFA2921B4}"/>
              </a:ext>
            </a:extLst>
          </p:cNvPr>
          <p:cNvSpPr>
            <a:spLocks noGrp="1"/>
          </p:cNvSpPr>
          <p:nvPr>
            <p:ph type="title"/>
          </p:nvPr>
        </p:nvSpPr>
        <p:spPr/>
        <p:txBody>
          <a:bodyPr/>
          <a:lstStyle/>
          <a:p>
            <a:r>
              <a:rPr lang="en-US" dirty="0"/>
              <a:t>RESULTS: TALENT</a:t>
            </a:r>
          </a:p>
        </p:txBody>
      </p:sp>
      <p:sp>
        <p:nvSpPr>
          <p:cNvPr id="3" name="Text Placeholder 2">
            <a:extLst>
              <a:ext uri="{FF2B5EF4-FFF2-40B4-BE49-F238E27FC236}">
                <a16:creationId xmlns:a16="http://schemas.microsoft.com/office/drawing/2014/main" id="{A7A86AA6-3299-AA13-8F4B-5BF19741F794}"/>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173495D-179D-0D0C-9934-381E9DD8F9B2}"/>
              </a:ext>
            </a:extLst>
          </p:cNvPr>
          <p:cNvSpPr>
            <a:spLocks noGrp="1"/>
          </p:cNvSpPr>
          <p:nvPr>
            <p:ph type="body" sz="quarter" idx="10"/>
          </p:nvPr>
        </p:nvSpPr>
        <p:spPr/>
        <p:txBody>
          <a:bodyPr>
            <a:normAutofit lnSpcReduction="10000"/>
          </a:bodyPr>
          <a:lstStyle/>
          <a:p>
            <a:r>
              <a:rPr lang="en-US" dirty="0"/>
              <a:t>2</a:t>
            </a:r>
          </a:p>
        </p:txBody>
      </p:sp>
    </p:spTree>
    <p:extLst>
      <p:ext uri="{BB962C8B-B14F-4D97-AF65-F5344CB8AC3E}">
        <p14:creationId xmlns:p14="http://schemas.microsoft.com/office/powerpoint/2010/main" val="355833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E7F5-718A-5B51-4A34-83BB09134C9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A701952-7994-6227-C9DE-2CBF5000E54B}"/>
              </a:ext>
            </a:extLst>
          </p:cNvPr>
          <p:cNvSpPr>
            <a:spLocks noGrp="1"/>
          </p:cNvSpPr>
          <p:nvPr>
            <p:ph type="body" idx="1"/>
          </p:nvPr>
        </p:nvSpPr>
        <p:spPr/>
        <p:txBody>
          <a:bodyPr/>
          <a:lstStyle/>
          <a:p>
            <a:pPr marL="3175" indent="0">
              <a:buNone/>
            </a:pPr>
            <a:r>
              <a:rPr lang="en-GB" b="1" dirty="0">
                <a:solidFill>
                  <a:srgbClr val="425369"/>
                </a:solidFill>
                <a:latin typeface="Avenir Next"/>
              </a:rPr>
              <a:t>Team Composition</a:t>
            </a:r>
          </a:p>
          <a:p>
            <a:pPr marL="3175" indent="0">
              <a:buNone/>
            </a:pPr>
            <a:r>
              <a:rPr lang="en-GB" dirty="0">
                <a:solidFill>
                  <a:srgbClr val="425369"/>
                </a:solidFill>
                <a:latin typeface="Avenir Next"/>
              </a:rPr>
              <a:t>Team composition refers to the overall mix of characteristics among people in a team. This involves putting together individuals with the relevant skill sets and expertise, to not only help a team accomplish its goals, but to also maximise the team's overall effectiveness (Cooke &amp; Hilton, 2015).</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Impact Performance</a:t>
            </a:r>
          </a:p>
          <a:p>
            <a:pPr marL="3175" indent="0">
              <a:buNone/>
            </a:pPr>
            <a:r>
              <a:rPr lang="en-GB" dirty="0">
                <a:solidFill>
                  <a:srgbClr val="425369"/>
                </a:solidFill>
                <a:latin typeface="Avenir Next"/>
              </a:rPr>
              <a:t>This refers to how well a person, project, or programme is performing against planned impact goals or objectives (Global Impact Investing Network, 2023a). Various metrics and data points help to provide a view of this performance. </a:t>
            </a:r>
          </a:p>
          <a:p>
            <a:pPr marL="3175" indent="0">
              <a:buNone/>
            </a:pPr>
            <a:endParaRPr lang="en-GB" dirty="0">
              <a:solidFill>
                <a:srgbClr val="425369"/>
              </a:solidFill>
            </a:endParaRPr>
          </a:p>
          <a:p>
            <a:pPr marL="3175" indent="0">
              <a:buNone/>
            </a:pPr>
            <a:r>
              <a:rPr lang="en-GB" b="1" dirty="0">
                <a:solidFill>
                  <a:srgbClr val="425369"/>
                </a:solidFill>
                <a:latin typeface="Avenir Next"/>
              </a:rPr>
              <a:t>Equipping</a:t>
            </a:r>
          </a:p>
          <a:p>
            <a:pPr marL="3175" indent="0">
              <a:buNone/>
            </a:pPr>
            <a:r>
              <a:rPr lang="en-GB" dirty="0">
                <a:solidFill>
                  <a:srgbClr val="425369"/>
                </a:solidFill>
                <a:latin typeface="Avenir Next"/>
              </a:rPr>
              <a:t>This refers to processes, tools, and templates that are created and utilised to support the Impact Management process (Stories for Impact 2024). </a:t>
            </a: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6A725F36-E111-9571-4AF1-C95FE9FEC9C3}"/>
              </a:ext>
            </a:extLst>
          </p:cNvPr>
          <p:cNvSpPr>
            <a:spLocks noGrp="1"/>
          </p:cNvSpPr>
          <p:nvPr>
            <p:ph type="title"/>
          </p:nvPr>
        </p:nvSpPr>
        <p:spPr/>
        <p:txBody>
          <a:bodyPr/>
          <a:lstStyle/>
          <a:p>
            <a:r>
              <a:rPr lang="en-GB">
                <a:latin typeface="Avenir Next Ultra Light"/>
              </a:rPr>
              <a:t>KEY TERMS: TALENT</a:t>
            </a:r>
            <a:endParaRPr lang="en-GB"/>
          </a:p>
        </p:txBody>
      </p:sp>
      <p:sp>
        <p:nvSpPr>
          <p:cNvPr id="4" name="Slide Number Placeholder 3">
            <a:extLst>
              <a:ext uri="{FF2B5EF4-FFF2-40B4-BE49-F238E27FC236}">
                <a16:creationId xmlns:a16="http://schemas.microsoft.com/office/drawing/2014/main" id="{F8031C5E-3A51-8416-4880-42C842621297}"/>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 Placeholder 5">
            <a:extLst>
              <a:ext uri="{FF2B5EF4-FFF2-40B4-BE49-F238E27FC236}">
                <a16:creationId xmlns:a16="http://schemas.microsoft.com/office/drawing/2014/main" id="{44D13448-C3D9-3D8B-BB81-C9ADB5F36456}"/>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675628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TALENT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17</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talent</a:t>
            </a:r>
            <a:r>
              <a:rPr lang="en-GB" dirty="0"/>
              <a:t> and the elements which constitute this dimension.</a:t>
            </a:r>
          </a:p>
        </p:txBody>
      </p:sp>
      <p:sp>
        <p:nvSpPr>
          <p:cNvPr id="2" name="TextBox 1">
            <a:extLst>
              <a:ext uri="{FF2B5EF4-FFF2-40B4-BE49-F238E27FC236}">
                <a16:creationId xmlns:a16="http://schemas.microsoft.com/office/drawing/2014/main" id="{DFF4F390-21D5-D45D-8FC7-C1CAAAC1143E}"/>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27213EAD-AB88-A47A-86B9-1D662C059E01}"/>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6036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dirty="0"/>
              <a:t>Recommendations: TALENT</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18</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5635"/>
            <a:ext cx="9191625" cy="334963"/>
          </a:xfrm>
        </p:spPr>
        <p:txBody>
          <a:bodyPr/>
          <a:lstStyle/>
          <a:p>
            <a:r>
              <a:rPr lang="en-GB" sz="1200" dirty="0"/>
              <a:t>The table below outlines the recommended actions to close gaps towards intended future state across the Talent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7F1A56B1-FD5F-B129-D071-B8E829AE48ED}"/>
              </a:ext>
            </a:extLst>
          </p:cNvPr>
          <p:cNvGraphicFramePr>
            <a:graphicFrameLocks noGrp="1"/>
          </p:cNvGraphicFramePr>
          <p:nvPr>
            <p:extLst>
              <p:ext uri="{D42A27DB-BD31-4B8C-83A1-F6EECF244321}">
                <p14:modId xmlns:p14="http://schemas.microsoft.com/office/powerpoint/2010/main" val="35620840"/>
              </p:ext>
            </p:extLst>
          </p:nvPr>
        </p:nvGraphicFramePr>
        <p:xfrm>
          <a:off x="384047" y="1122847"/>
          <a:ext cx="9464041" cy="4159366"/>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646985">
                <a:tc>
                  <a:txBody>
                    <a:bodyPr/>
                    <a:lstStyle/>
                    <a:p>
                      <a:pPr>
                        <a:lnSpc>
                          <a:spcPct val="120000"/>
                        </a:lnSpc>
                      </a:pPr>
                      <a:r>
                        <a:rPr lang="en-GB" sz="1200" b="0" dirty="0">
                          <a:solidFill>
                            <a:schemeClr val="bg1"/>
                          </a:solidFill>
                          <a:latin typeface="Avenir Next" panose="020B0503020202020204" pitchFamily="34" charset="0"/>
                        </a:rPr>
                        <a:t>EQUIPPING</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886169">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IMPACT PERFORMANCE</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r h="1535837">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TEAM COMPOSITION</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347499977"/>
                  </a:ext>
                </a:extLst>
              </a:tr>
            </a:tbl>
          </a:graphicData>
        </a:graphic>
      </p:graphicFrame>
    </p:spTree>
    <p:extLst>
      <p:ext uri="{BB962C8B-B14F-4D97-AF65-F5344CB8AC3E}">
        <p14:creationId xmlns:p14="http://schemas.microsoft.com/office/powerpoint/2010/main" val="1587660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6717-4B44-9FB3-C789-D0E8D8526F1C}"/>
              </a:ext>
            </a:extLst>
          </p:cNvPr>
          <p:cNvSpPr>
            <a:spLocks noGrp="1"/>
          </p:cNvSpPr>
          <p:nvPr>
            <p:ph type="title"/>
          </p:nvPr>
        </p:nvSpPr>
        <p:spPr/>
        <p:txBody>
          <a:bodyPr/>
          <a:lstStyle/>
          <a:p>
            <a:r>
              <a:rPr lang="en-US" dirty="0"/>
              <a:t>RESULTS: PROCESSES</a:t>
            </a:r>
          </a:p>
        </p:txBody>
      </p:sp>
      <p:sp>
        <p:nvSpPr>
          <p:cNvPr id="3" name="Text Placeholder 2">
            <a:extLst>
              <a:ext uri="{FF2B5EF4-FFF2-40B4-BE49-F238E27FC236}">
                <a16:creationId xmlns:a16="http://schemas.microsoft.com/office/drawing/2014/main" id="{AE096DAA-3525-6AAA-9F00-EED1DEACC6F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4F814F9B-D4C1-1242-C6C6-A636C1C91BD7}"/>
              </a:ext>
            </a:extLst>
          </p:cNvPr>
          <p:cNvSpPr>
            <a:spLocks noGrp="1"/>
          </p:cNvSpPr>
          <p:nvPr>
            <p:ph type="body" sz="quarter" idx="10"/>
          </p:nvPr>
        </p:nvSpPr>
        <p:spPr/>
        <p:txBody>
          <a:bodyPr>
            <a:normAutofit lnSpcReduction="10000"/>
          </a:bodyPr>
          <a:lstStyle/>
          <a:p>
            <a:r>
              <a:rPr lang="en-US" dirty="0"/>
              <a:t>3</a:t>
            </a:r>
          </a:p>
        </p:txBody>
      </p:sp>
    </p:spTree>
    <p:extLst>
      <p:ext uri="{BB962C8B-B14F-4D97-AF65-F5344CB8AC3E}">
        <p14:creationId xmlns:p14="http://schemas.microsoft.com/office/powerpoint/2010/main" val="8029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4D5871-28FB-6D20-D32C-E013DF5F84FF}"/>
              </a:ext>
            </a:extLst>
          </p:cNvPr>
          <p:cNvSpPr>
            <a:spLocks noGrp="1"/>
          </p:cNvSpPr>
          <p:nvPr>
            <p:ph type="title"/>
          </p:nvPr>
        </p:nvSpPr>
        <p:spPr/>
        <p:txBody>
          <a:bodyPr/>
          <a:lstStyle/>
          <a:p>
            <a:r>
              <a:rPr lang="en-GB"/>
              <a:t>Contents</a:t>
            </a:r>
          </a:p>
        </p:txBody>
      </p:sp>
      <p:sp>
        <p:nvSpPr>
          <p:cNvPr id="4" name="Slide Number Placeholder 3">
            <a:extLst>
              <a:ext uri="{FF2B5EF4-FFF2-40B4-BE49-F238E27FC236}">
                <a16:creationId xmlns:a16="http://schemas.microsoft.com/office/drawing/2014/main" id="{30C2D6A8-E27B-CB7B-DDC7-C753260B32B6}"/>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6" name="Text Placeholder 5">
            <a:extLst>
              <a:ext uri="{FF2B5EF4-FFF2-40B4-BE49-F238E27FC236}">
                <a16:creationId xmlns:a16="http://schemas.microsoft.com/office/drawing/2014/main" id="{F8974155-91BA-44E1-0A9C-F0B3AF2FA6E7}"/>
              </a:ext>
            </a:extLst>
          </p:cNvPr>
          <p:cNvSpPr>
            <a:spLocks noGrp="1"/>
          </p:cNvSpPr>
          <p:nvPr>
            <p:ph type="body" sz="quarter" idx="13"/>
          </p:nvPr>
        </p:nvSpPr>
        <p:spPr/>
        <p:txBody>
          <a:bodyPr/>
          <a:lstStyle/>
          <a:p>
            <a:r>
              <a:rPr lang="en-GB" dirty="0"/>
              <a:t>Capability ASSESSMENT Report</a:t>
            </a:r>
          </a:p>
        </p:txBody>
      </p:sp>
      <p:pic>
        <p:nvPicPr>
          <p:cNvPr id="8" name="Picture 7">
            <a:extLst>
              <a:ext uri="{FF2B5EF4-FFF2-40B4-BE49-F238E27FC236}">
                <a16:creationId xmlns:a16="http://schemas.microsoft.com/office/drawing/2014/main" id="{6331FB8C-8110-AE33-99D8-0B0F47AB6E97}"/>
              </a:ext>
            </a:extLst>
          </p:cNvPr>
          <p:cNvPicPr>
            <a:picLocks noChangeAspect="1"/>
          </p:cNvPicPr>
          <p:nvPr/>
        </p:nvPicPr>
        <p:blipFill rotWithShape="1">
          <a:blip r:embed="rId2">
            <a:alphaModFix amt="7000"/>
          </a:blip>
          <a:srcRect/>
          <a:stretch/>
        </p:blipFill>
        <p:spPr>
          <a:xfrm>
            <a:off x="1079754" y="880297"/>
            <a:ext cx="7465758" cy="4389049"/>
          </a:xfrm>
          <a:prstGeom prst="rect">
            <a:avLst/>
          </a:prstGeom>
        </p:spPr>
      </p:pic>
      <p:grpSp>
        <p:nvGrpSpPr>
          <p:cNvPr id="9" name="Group 8">
            <a:extLst>
              <a:ext uri="{FF2B5EF4-FFF2-40B4-BE49-F238E27FC236}">
                <a16:creationId xmlns:a16="http://schemas.microsoft.com/office/drawing/2014/main" id="{69477618-9D26-D22E-312C-E122985E31B5}"/>
              </a:ext>
            </a:extLst>
          </p:cNvPr>
          <p:cNvGrpSpPr/>
          <p:nvPr/>
        </p:nvGrpSpPr>
        <p:grpSpPr>
          <a:xfrm>
            <a:off x="745275" y="1817393"/>
            <a:ext cx="3950260" cy="471311"/>
            <a:chOff x="756564" y="1203994"/>
            <a:chExt cx="3950260" cy="471311"/>
          </a:xfrm>
        </p:grpSpPr>
        <p:sp>
          <p:nvSpPr>
            <p:cNvPr id="10" name="Text Placeholder 1">
              <a:extLst>
                <a:ext uri="{FF2B5EF4-FFF2-40B4-BE49-F238E27FC236}">
                  <a16:creationId xmlns:a16="http://schemas.microsoft.com/office/drawing/2014/main" id="{02FCE004-FCD9-47B5-D68D-99A02F7A8DB3}"/>
                </a:ext>
              </a:extLst>
            </p:cNvPr>
            <p:cNvSpPr txBox="1">
              <a:spLocks/>
            </p:cNvSpPr>
            <p:nvPr/>
          </p:nvSpPr>
          <p:spPr>
            <a:xfrm>
              <a:off x="756564" y="120399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a:solidFill>
                    <a:schemeClr val="accent4"/>
                  </a:solidFill>
                </a:rPr>
                <a:t>01</a:t>
              </a:r>
            </a:p>
          </p:txBody>
        </p:sp>
        <p:sp>
          <p:nvSpPr>
            <p:cNvPr id="11" name="TextBox 10">
              <a:extLst>
                <a:ext uri="{FF2B5EF4-FFF2-40B4-BE49-F238E27FC236}">
                  <a16:creationId xmlns:a16="http://schemas.microsoft.com/office/drawing/2014/main" id="{24F2E686-4531-AFDF-C2AA-DB1169C6F5B2}"/>
                </a:ext>
              </a:extLst>
            </p:cNvPr>
            <p:cNvSpPr txBox="1"/>
            <p:nvPr/>
          </p:nvSpPr>
          <p:spPr>
            <a:xfrm>
              <a:off x="1195139" y="1211295"/>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Introduction</a:t>
              </a:r>
            </a:p>
          </p:txBody>
        </p:sp>
      </p:grpSp>
      <p:grpSp>
        <p:nvGrpSpPr>
          <p:cNvPr id="12" name="Group 11">
            <a:extLst>
              <a:ext uri="{FF2B5EF4-FFF2-40B4-BE49-F238E27FC236}">
                <a16:creationId xmlns:a16="http://schemas.microsoft.com/office/drawing/2014/main" id="{D6C1BFBD-F859-F01E-A3B3-C29DE5AB8219}"/>
              </a:ext>
            </a:extLst>
          </p:cNvPr>
          <p:cNvGrpSpPr/>
          <p:nvPr/>
        </p:nvGrpSpPr>
        <p:grpSpPr>
          <a:xfrm>
            <a:off x="745275" y="2435996"/>
            <a:ext cx="3950259" cy="471311"/>
            <a:chOff x="756564" y="1822597"/>
            <a:chExt cx="3950259" cy="471311"/>
          </a:xfrm>
        </p:grpSpPr>
        <p:sp>
          <p:nvSpPr>
            <p:cNvPr id="13" name="Text Placeholder 1">
              <a:extLst>
                <a:ext uri="{FF2B5EF4-FFF2-40B4-BE49-F238E27FC236}">
                  <a16:creationId xmlns:a16="http://schemas.microsoft.com/office/drawing/2014/main" id="{1E4D9C18-C55B-2AC0-EDC8-7823DBD40201}"/>
                </a:ext>
              </a:extLst>
            </p:cNvPr>
            <p:cNvSpPr txBox="1">
              <a:spLocks/>
            </p:cNvSpPr>
            <p:nvPr/>
          </p:nvSpPr>
          <p:spPr>
            <a:xfrm>
              <a:off x="756564" y="1822597"/>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02</a:t>
              </a:r>
            </a:p>
          </p:txBody>
        </p:sp>
        <p:sp>
          <p:nvSpPr>
            <p:cNvPr id="14" name="TextBox 13">
              <a:extLst>
                <a:ext uri="{FF2B5EF4-FFF2-40B4-BE49-F238E27FC236}">
                  <a16:creationId xmlns:a16="http://schemas.microsoft.com/office/drawing/2014/main" id="{D86C2058-B975-4ECF-ABF6-6E12DDB3F7DF}"/>
                </a:ext>
              </a:extLst>
            </p:cNvPr>
            <p:cNvSpPr txBox="1"/>
            <p:nvPr/>
          </p:nvSpPr>
          <p:spPr>
            <a:xfrm>
              <a:off x="1195138" y="1829898"/>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Overview</a:t>
              </a:r>
            </a:p>
          </p:txBody>
        </p:sp>
      </p:grpSp>
      <p:grpSp>
        <p:nvGrpSpPr>
          <p:cNvPr id="15" name="Group 14">
            <a:extLst>
              <a:ext uri="{FF2B5EF4-FFF2-40B4-BE49-F238E27FC236}">
                <a16:creationId xmlns:a16="http://schemas.microsoft.com/office/drawing/2014/main" id="{E980208F-0910-FE05-F5FE-645D99549CFA}"/>
              </a:ext>
            </a:extLst>
          </p:cNvPr>
          <p:cNvGrpSpPr/>
          <p:nvPr/>
        </p:nvGrpSpPr>
        <p:grpSpPr>
          <a:xfrm>
            <a:off x="745275" y="3067272"/>
            <a:ext cx="4921860" cy="471311"/>
            <a:chOff x="756564" y="2432414"/>
            <a:chExt cx="4921860" cy="471311"/>
          </a:xfrm>
        </p:grpSpPr>
        <p:sp>
          <p:nvSpPr>
            <p:cNvPr id="16" name="Text Placeholder 1">
              <a:extLst>
                <a:ext uri="{FF2B5EF4-FFF2-40B4-BE49-F238E27FC236}">
                  <a16:creationId xmlns:a16="http://schemas.microsoft.com/office/drawing/2014/main" id="{87BC86BD-86DC-BB25-5348-3330A9C906C0}"/>
                </a:ext>
              </a:extLst>
            </p:cNvPr>
            <p:cNvSpPr txBox="1">
              <a:spLocks/>
            </p:cNvSpPr>
            <p:nvPr/>
          </p:nvSpPr>
          <p:spPr>
            <a:xfrm>
              <a:off x="756564" y="2432414"/>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03</a:t>
              </a:r>
            </a:p>
          </p:txBody>
        </p:sp>
        <p:sp>
          <p:nvSpPr>
            <p:cNvPr id="17" name="TextBox 16">
              <a:extLst>
                <a:ext uri="{FF2B5EF4-FFF2-40B4-BE49-F238E27FC236}">
                  <a16:creationId xmlns:a16="http://schemas.microsoft.com/office/drawing/2014/main" id="{4ECF22C6-0B14-26FF-109C-C515BEA08E9F}"/>
                </a:ext>
              </a:extLst>
            </p:cNvPr>
            <p:cNvSpPr txBox="1"/>
            <p:nvPr/>
          </p:nvSpPr>
          <p:spPr>
            <a:xfrm>
              <a:off x="1195137" y="2439715"/>
              <a:ext cx="4483287"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Results and Recommendations</a:t>
              </a:r>
            </a:p>
          </p:txBody>
        </p:sp>
      </p:grpSp>
      <p:grpSp>
        <p:nvGrpSpPr>
          <p:cNvPr id="18" name="Group 17">
            <a:extLst>
              <a:ext uri="{FF2B5EF4-FFF2-40B4-BE49-F238E27FC236}">
                <a16:creationId xmlns:a16="http://schemas.microsoft.com/office/drawing/2014/main" id="{5A9E34BC-8A48-419A-79CE-C3BAFE3F5B56}"/>
              </a:ext>
            </a:extLst>
          </p:cNvPr>
          <p:cNvGrpSpPr/>
          <p:nvPr/>
        </p:nvGrpSpPr>
        <p:grpSpPr>
          <a:xfrm>
            <a:off x="745275" y="3683746"/>
            <a:ext cx="3950257" cy="471311"/>
            <a:chOff x="756564" y="3048888"/>
            <a:chExt cx="3950257" cy="471311"/>
          </a:xfrm>
        </p:grpSpPr>
        <p:sp>
          <p:nvSpPr>
            <p:cNvPr id="19" name="Text Placeholder 1">
              <a:extLst>
                <a:ext uri="{FF2B5EF4-FFF2-40B4-BE49-F238E27FC236}">
                  <a16:creationId xmlns:a16="http://schemas.microsoft.com/office/drawing/2014/main" id="{B44C12C3-D1FD-9F25-06DB-A5E882EDCD06}"/>
                </a:ext>
              </a:extLst>
            </p:cNvPr>
            <p:cNvSpPr txBox="1">
              <a:spLocks/>
            </p:cNvSpPr>
            <p:nvPr/>
          </p:nvSpPr>
          <p:spPr>
            <a:xfrm>
              <a:off x="756564" y="3048888"/>
              <a:ext cx="438575" cy="47131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54406" algn="l" rtl="0">
                <a:lnSpc>
                  <a:spcPct val="100000"/>
                </a:lnSpc>
                <a:spcBef>
                  <a:spcPts val="711"/>
                </a:spcBef>
                <a:spcAft>
                  <a:spcPts val="0"/>
                </a:spcAft>
                <a:buClr>
                  <a:schemeClr val="bg2"/>
                </a:buClr>
                <a:buSzPct val="100000"/>
                <a:buFont typeface="System Font Regular"/>
                <a:buChar char="&gt;"/>
                <a:defRPr sz="12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1200" b="0" i="0" u="none" strike="noStrike" cap="none">
                  <a:solidFill>
                    <a:schemeClr val="lt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1200" b="0" i="0" u="none" strike="noStrike" cap="none">
                  <a:solidFill>
                    <a:schemeClr val="lt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1200" b="0" i="0" u="none" strike="noStrike" cap="none">
                  <a:solidFill>
                    <a:schemeClr val="lt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pPr marL="2794" indent="0" algn="ctr">
                <a:buFont typeface="System Font Regular"/>
                <a:buNone/>
              </a:pPr>
              <a:r>
                <a:rPr lang="en-GB" sz="1400" dirty="0">
                  <a:solidFill>
                    <a:schemeClr val="accent4"/>
                  </a:solidFill>
                </a:rPr>
                <a:t>04</a:t>
              </a:r>
            </a:p>
          </p:txBody>
        </p:sp>
        <p:sp>
          <p:nvSpPr>
            <p:cNvPr id="20" name="TextBox 19">
              <a:extLst>
                <a:ext uri="{FF2B5EF4-FFF2-40B4-BE49-F238E27FC236}">
                  <a16:creationId xmlns:a16="http://schemas.microsoft.com/office/drawing/2014/main" id="{17CEE4AF-3A74-3295-8B4A-64D5F0AF48F8}"/>
                </a:ext>
              </a:extLst>
            </p:cNvPr>
            <p:cNvSpPr txBox="1"/>
            <p:nvPr/>
          </p:nvSpPr>
          <p:spPr>
            <a:xfrm>
              <a:off x="1195136" y="3056189"/>
              <a:ext cx="3511685" cy="45670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2794" indent="0">
                <a:spcBef>
                  <a:spcPts val="711"/>
                </a:spcBef>
                <a:buClr>
                  <a:schemeClr val="bg2"/>
                </a:buClr>
                <a:buSzPct val="100000"/>
                <a:buFont typeface="System Font Regular"/>
                <a:buNone/>
                <a:defRPr>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indent="-426148">
                <a:spcBef>
                  <a:spcPts val="622"/>
                </a:spcBef>
                <a:buClr>
                  <a:schemeClr val="dk2"/>
                </a:buClr>
                <a:buSzPts val="3111"/>
                <a:buChar char="–"/>
                <a:defRPr sz="1200">
                  <a:solidFill>
                    <a:schemeClr val="lt2"/>
                  </a:solidFill>
                  <a:latin typeface="Avenir"/>
                  <a:ea typeface="Avenir"/>
                  <a:cs typeface="Avenir"/>
                  <a:sym typeface="Avenir"/>
                </a:defRPr>
              </a:lvl2pPr>
              <a:lvl3pPr marL="1371600" indent="-397954">
                <a:spcBef>
                  <a:spcPts val="533"/>
                </a:spcBef>
                <a:buClr>
                  <a:schemeClr val="dk2"/>
                </a:buClr>
                <a:buSzPts val="2667"/>
                <a:buChar char="•"/>
                <a:defRPr sz="1200">
                  <a:solidFill>
                    <a:schemeClr val="lt2"/>
                  </a:solidFill>
                  <a:latin typeface="Avenir"/>
                  <a:ea typeface="Avenir"/>
                  <a:cs typeface="Avenir"/>
                  <a:sym typeface="Avenir"/>
                </a:defRPr>
              </a:lvl3pPr>
              <a:lvl4pPr marL="1828800" indent="-369697">
                <a:spcBef>
                  <a:spcPts val="444"/>
                </a:spcBef>
                <a:buClr>
                  <a:schemeClr val="dk2"/>
                </a:buClr>
                <a:buSzPts val="2222"/>
                <a:buChar char="–"/>
                <a:defRPr sz="1200">
                  <a:solidFill>
                    <a:schemeClr val="lt2"/>
                  </a:solidFill>
                  <a:latin typeface="Avenir"/>
                  <a:ea typeface="Avenir"/>
                  <a:cs typeface="Avenir"/>
                  <a:sym typeface="Avenir"/>
                </a:defRPr>
              </a:lvl4pPr>
              <a:lvl5pPr marL="2286000" indent="-369697">
                <a:spcBef>
                  <a:spcPts val="444"/>
                </a:spcBef>
                <a:buClr>
                  <a:schemeClr val="dk2"/>
                </a:buClr>
                <a:buSzPts val="2222"/>
                <a:buChar char="»"/>
                <a:defRPr sz="1200">
                  <a:solidFill>
                    <a:schemeClr val="lt2"/>
                  </a:solidFill>
                  <a:latin typeface="Avenir"/>
                  <a:ea typeface="Avenir"/>
                  <a:cs typeface="Avenir"/>
                  <a:sym typeface="Avenir"/>
                </a:defRPr>
              </a:lvl5pPr>
              <a:lvl6pPr marL="2743200" indent="-369697">
                <a:spcBef>
                  <a:spcPts val="444"/>
                </a:spcBef>
                <a:buClr>
                  <a:schemeClr val="dk1"/>
                </a:buClr>
                <a:buSzPts val="2222"/>
                <a:buChar char="•"/>
                <a:defRPr sz="2222">
                  <a:solidFill>
                    <a:schemeClr val="dk1"/>
                  </a:solidFill>
                  <a:latin typeface="Georgia"/>
                  <a:ea typeface="Georgia"/>
                  <a:cs typeface="Georgia"/>
                  <a:sym typeface="Georgia"/>
                </a:defRPr>
              </a:lvl6pPr>
              <a:lvl7pPr marL="3200400" indent="-369697">
                <a:spcBef>
                  <a:spcPts val="444"/>
                </a:spcBef>
                <a:buClr>
                  <a:schemeClr val="dk1"/>
                </a:buClr>
                <a:buSzPts val="2222"/>
                <a:buChar char="•"/>
                <a:defRPr sz="2222">
                  <a:solidFill>
                    <a:schemeClr val="dk1"/>
                  </a:solidFill>
                  <a:latin typeface="Georgia"/>
                  <a:ea typeface="Georgia"/>
                  <a:cs typeface="Georgia"/>
                  <a:sym typeface="Georgia"/>
                </a:defRPr>
              </a:lvl7pPr>
              <a:lvl8pPr marL="3657600" indent="-369696">
                <a:spcBef>
                  <a:spcPts val="444"/>
                </a:spcBef>
                <a:buClr>
                  <a:schemeClr val="dk1"/>
                </a:buClr>
                <a:buSzPts val="2222"/>
                <a:buChar char="•"/>
                <a:defRPr sz="2222">
                  <a:solidFill>
                    <a:schemeClr val="dk1"/>
                  </a:solidFill>
                  <a:latin typeface="Georgia"/>
                  <a:ea typeface="Georgia"/>
                  <a:cs typeface="Georgia"/>
                  <a:sym typeface="Georgia"/>
                </a:defRPr>
              </a:lvl8pPr>
              <a:lvl9pPr marL="4114800" indent="-369696">
                <a:spcBef>
                  <a:spcPts val="444"/>
                </a:spcBef>
                <a:buClr>
                  <a:schemeClr val="dk1"/>
                </a:buClr>
                <a:buSzPts val="2222"/>
                <a:buChar char="•"/>
                <a:defRPr sz="2222">
                  <a:solidFill>
                    <a:schemeClr val="dk1"/>
                  </a:solidFill>
                  <a:latin typeface="Georgia"/>
                  <a:ea typeface="Georgia"/>
                  <a:cs typeface="Georgia"/>
                  <a:sym typeface="Georgia"/>
                </a:defRPr>
              </a:lvl9pPr>
            </a:lstStyle>
            <a:p>
              <a:r>
                <a:rPr lang="en-GB" dirty="0"/>
                <a:t>Next Steps</a:t>
              </a:r>
            </a:p>
          </p:txBody>
        </p:sp>
      </p:grpSp>
    </p:spTree>
    <p:extLst>
      <p:ext uri="{BB962C8B-B14F-4D97-AF65-F5344CB8AC3E}">
        <p14:creationId xmlns:p14="http://schemas.microsoft.com/office/powerpoint/2010/main" val="1696598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4E5D8-82C7-E5BD-6D48-8F91B59A7C7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DE99752-F0B7-F155-C785-E5E166E147AA}"/>
              </a:ext>
            </a:extLst>
          </p:cNvPr>
          <p:cNvSpPr>
            <a:spLocks noGrp="1"/>
          </p:cNvSpPr>
          <p:nvPr>
            <p:ph type="body" idx="1"/>
          </p:nvPr>
        </p:nvSpPr>
        <p:spPr/>
        <p:txBody>
          <a:bodyPr>
            <a:normAutofit/>
          </a:bodyPr>
          <a:lstStyle/>
          <a:p>
            <a:pPr marL="3175" indent="0">
              <a:buNone/>
            </a:pPr>
            <a:r>
              <a:rPr lang="en-GB" b="1" dirty="0">
                <a:solidFill>
                  <a:srgbClr val="425369"/>
                </a:solidFill>
                <a:latin typeface="Avenir Next"/>
              </a:rPr>
              <a:t>Processes</a:t>
            </a:r>
          </a:p>
          <a:p>
            <a:pPr marL="3175" indent="0">
              <a:buNone/>
            </a:pPr>
            <a:r>
              <a:rPr lang="en-GB" dirty="0">
                <a:solidFill>
                  <a:srgbClr val="425369"/>
                </a:solidFill>
                <a:latin typeface="Avenir Next"/>
              </a:rPr>
              <a:t>Processes are sets or groups of related activities carried out by the organisation (</a:t>
            </a:r>
            <a:r>
              <a:rPr lang="en-GB" dirty="0" err="1">
                <a:solidFill>
                  <a:srgbClr val="425369"/>
                </a:solidFill>
                <a:latin typeface="Avenir Next"/>
                <a:cs typeface="Arial"/>
              </a:rPr>
              <a:t>Faugier</a:t>
            </a:r>
            <a:r>
              <a:rPr lang="en-GB" dirty="0">
                <a:solidFill>
                  <a:srgbClr val="425369"/>
                </a:solidFill>
                <a:latin typeface="Avenir Next"/>
                <a:cs typeface="Arial"/>
              </a:rPr>
              <a:t>-Contreras, Guevara-Flores &amp; Hernández-Calderón, 2023)</a:t>
            </a:r>
            <a:r>
              <a:rPr lang="en-GB" dirty="0">
                <a:solidFill>
                  <a:srgbClr val="425369"/>
                </a:solidFill>
                <a:latin typeface="Avenir Next"/>
              </a:rPr>
              <a:t>. Here we are considering any processes which help an organisation understand, act on, and communicate its impact.</a:t>
            </a:r>
            <a:endParaRPr lang="en-GB" dirty="0">
              <a:solidFill>
                <a:srgbClr val="425369"/>
              </a:solidFill>
            </a:endParaRPr>
          </a:p>
          <a:p>
            <a:pPr marL="3175" indent="0">
              <a:buNone/>
            </a:pPr>
            <a:endParaRPr lang="en-GB" dirty="0">
              <a:solidFill>
                <a:srgbClr val="425369"/>
              </a:solidFill>
              <a:latin typeface="Avenir Next"/>
            </a:endParaRPr>
          </a:p>
          <a:p>
            <a:pPr marL="3175" indent="0">
              <a:buNone/>
            </a:pPr>
            <a:r>
              <a:rPr lang="en-GB" b="1" dirty="0">
                <a:solidFill>
                  <a:srgbClr val="425369"/>
                </a:solidFill>
                <a:latin typeface="Avenir Next"/>
              </a:rPr>
              <a:t>Responsibility framework</a:t>
            </a:r>
          </a:p>
          <a:p>
            <a:pPr marL="3175" indent="0">
              <a:buNone/>
            </a:pPr>
            <a:r>
              <a:rPr lang="en-GB" dirty="0">
                <a:solidFill>
                  <a:srgbClr val="425369"/>
                </a:solidFill>
                <a:latin typeface="Avenir Next"/>
              </a:rPr>
              <a:t>A responsibility framework outlines the roles and responsibilities of the processes lead by and / performed within the Impact Management Capability (Zein, 2010).</a:t>
            </a:r>
          </a:p>
          <a:p>
            <a:pPr marL="3175" indent="0">
              <a:buNone/>
            </a:pPr>
            <a:endParaRPr lang="en-GB" dirty="0">
              <a:solidFill>
                <a:srgbClr val="425369"/>
              </a:solidFill>
            </a:endParaRPr>
          </a:p>
          <a:p>
            <a:pPr marL="3175" indent="0">
              <a:buNone/>
            </a:pPr>
            <a:endParaRPr lang="en-GB" dirty="0">
              <a:solidFill>
                <a:srgbClr val="425369"/>
              </a:solidFill>
            </a:endParaRPr>
          </a:p>
        </p:txBody>
      </p:sp>
      <p:sp>
        <p:nvSpPr>
          <p:cNvPr id="3" name="Title 2">
            <a:extLst>
              <a:ext uri="{FF2B5EF4-FFF2-40B4-BE49-F238E27FC236}">
                <a16:creationId xmlns:a16="http://schemas.microsoft.com/office/drawing/2014/main" id="{8F3FAA26-1BAE-AE39-65A6-0897D52404C5}"/>
              </a:ext>
            </a:extLst>
          </p:cNvPr>
          <p:cNvSpPr>
            <a:spLocks noGrp="1"/>
          </p:cNvSpPr>
          <p:nvPr>
            <p:ph type="title"/>
          </p:nvPr>
        </p:nvSpPr>
        <p:spPr/>
        <p:txBody>
          <a:bodyPr/>
          <a:lstStyle/>
          <a:p>
            <a:r>
              <a:rPr lang="en-GB">
                <a:latin typeface="Avenir Next Ultra Light"/>
              </a:rPr>
              <a:t>KEY TERMS: PROCESSES</a:t>
            </a:r>
            <a:endParaRPr lang="en-GB"/>
          </a:p>
        </p:txBody>
      </p:sp>
      <p:sp>
        <p:nvSpPr>
          <p:cNvPr id="4" name="Slide Number Placeholder 3">
            <a:extLst>
              <a:ext uri="{FF2B5EF4-FFF2-40B4-BE49-F238E27FC236}">
                <a16:creationId xmlns:a16="http://schemas.microsoft.com/office/drawing/2014/main" id="{E517E8E3-4F53-A12F-AF21-34285DFAC5A2}"/>
              </a:ext>
            </a:extLst>
          </p:cNvPr>
          <p:cNvSpPr>
            <a:spLocks noGrp="1"/>
          </p:cNvSpPr>
          <p:nvPr>
            <p:ph type="sldNum" idx="12"/>
          </p:nvPr>
        </p:nvSpPr>
        <p:spPr/>
        <p:txBody>
          <a:bodyPr/>
          <a:lstStyle/>
          <a:p>
            <a:fld id="{00000000-1234-1234-1234-123412341234}" type="slidenum">
              <a:rPr lang="en-US" smtClean="0"/>
              <a:pPr/>
              <a:t>20</a:t>
            </a:fld>
            <a:endParaRPr lang="en-US"/>
          </a:p>
        </p:txBody>
      </p:sp>
      <p:sp>
        <p:nvSpPr>
          <p:cNvPr id="6" name="Text Placeholder 5">
            <a:extLst>
              <a:ext uri="{FF2B5EF4-FFF2-40B4-BE49-F238E27FC236}">
                <a16:creationId xmlns:a16="http://schemas.microsoft.com/office/drawing/2014/main" id="{6D68CF04-4D6F-1AD3-B3A2-607A656DF6B8}"/>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427278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PROCESSES</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21</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processes</a:t>
            </a:r>
            <a:r>
              <a:rPr lang="en-GB" dirty="0"/>
              <a:t> and the elements which constitute this dimension.</a:t>
            </a:r>
          </a:p>
        </p:txBody>
      </p:sp>
      <p:sp>
        <p:nvSpPr>
          <p:cNvPr id="2" name="TextBox 1">
            <a:extLst>
              <a:ext uri="{FF2B5EF4-FFF2-40B4-BE49-F238E27FC236}">
                <a16:creationId xmlns:a16="http://schemas.microsoft.com/office/drawing/2014/main" id="{7D7254E9-27F0-3EAB-A8A2-D82F84383176}"/>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CF42A8CE-E0E5-0171-6F83-20EB5726C72D}"/>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82005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PROCESSES</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22</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191625" cy="334963"/>
          </a:xfrm>
        </p:spPr>
        <p:txBody>
          <a:bodyPr/>
          <a:lstStyle/>
          <a:p>
            <a:r>
              <a:rPr lang="en-GB" sz="1200"/>
              <a:t>The table below outlines the recommended actions to close gaps towards intended future state across the Processes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9" name="Table 8">
            <a:extLst>
              <a:ext uri="{FF2B5EF4-FFF2-40B4-BE49-F238E27FC236}">
                <a16:creationId xmlns:a16="http://schemas.microsoft.com/office/drawing/2014/main" id="{F65F8FF8-3F50-4C02-98CB-AF78FFF7E7BB}"/>
              </a:ext>
            </a:extLst>
          </p:cNvPr>
          <p:cNvGraphicFramePr>
            <a:graphicFrameLocks noGrp="1"/>
          </p:cNvGraphicFramePr>
          <p:nvPr>
            <p:extLst>
              <p:ext uri="{D42A27DB-BD31-4B8C-83A1-F6EECF244321}">
                <p14:modId xmlns:p14="http://schemas.microsoft.com/office/powerpoint/2010/main" val="2878943323"/>
              </p:ext>
            </p:extLst>
          </p:nvPr>
        </p:nvGraphicFramePr>
        <p:xfrm>
          <a:off x="391647" y="1199586"/>
          <a:ext cx="9386915" cy="1874520"/>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370840">
                <a:tc>
                  <a:txBody>
                    <a:bodyPr/>
                    <a:lstStyle/>
                    <a:p>
                      <a:pPr>
                        <a:lnSpc>
                          <a:spcPct val="120000"/>
                        </a:lnSpc>
                      </a:pPr>
                      <a:r>
                        <a:rPr lang="en-GB" sz="1200" b="0" dirty="0">
                          <a:solidFill>
                            <a:schemeClr val="bg1"/>
                          </a:solidFill>
                          <a:latin typeface="Avenir Next" panose="020B0503020202020204" pitchFamily="34" charset="0"/>
                        </a:rPr>
                        <a:t>PROCESSES</a:t>
                      </a:r>
                    </a:p>
                    <a:p>
                      <a:pPr>
                        <a:lnSpc>
                          <a:spcPct val="120000"/>
                        </a:lnSpc>
                      </a:pPr>
                      <a:r>
                        <a:rPr lang="en-GB" sz="1200" b="0" dirty="0">
                          <a:solidFill>
                            <a:schemeClr val="bg1"/>
                          </a:solidFill>
                          <a:latin typeface="Avenir Next" panose="020B0503020202020204" pitchFamily="34" charset="0"/>
                        </a:rPr>
                        <a:t>&amp;</a:t>
                      </a:r>
                    </a:p>
                    <a:p>
                      <a:pPr>
                        <a:lnSpc>
                          <a:spcPct val="120000"/>
                        </a:lnSpc>
                      </a:pPr>
                      <a:r>
                        <a:rPr lang="en-GB" sz="1200" b="0" dirty="0">
                          <a:solidFill>
                            <a:schemeClr val="bg1"/>
                          </a:solidFill>
                          <a:latin typeface="Avenir Next" panose="020B0503020202020204" pitchFamily="34" charset="0"/>
                        </a:rPr>
                        <a:t>RESPONSIBILITY FRAMEWORK</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bl>
          </a:graphicData>
        </a:graphic>
      </p:graphicFrame>
    </p:spTree>
    <p:extLst>
      <p:ext uri="{BB962C8B-B14F-4D97-AF65-F5344CB8AC3E}">
        <p14:creationId xmlns:p14="http://schemas.microsoft.com/office/powerpoint/2010/main" val="2165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1D26-1F7C-7C57-8D0B-9D8F01974A4A}"/>
              </a:ext>
            </a:extLst>
          </p:cNvPr>
          <p:cNvSpPr>
            <a:spLocks noGrp="1"/>
          </p:cNvSpPr>
          <p:nvPr>
            <p:ph type="title"/>
          </p:nvPr>
        </p:nvSpPr>
        <p:spPr/>
        <p:txBody>
          <a:bodyPr/>
          <a:lstStyle/>
          <a:p>
            <a:r>
              <a:rPr lang="en-US" dirty="0"/>
              <a:t>RESULTS: DATA</a:t>
            </a:r>
          </a:p>
        </p:txBody>
      </p:sp>
      <p:sp>
        <p:nvSpPr>
          <p:cNvPr id="3" name="Text Placeholder 2">
            <a:extLst>
              <a:ext uri="{FF2B5EF4-FFF2-40B4-BE49-F238E27FC236}">
                <a16:creationId xmlns:a16="http://schemas.microsoft.com/office/drawing/2014/main" id="{5A6EEB7A-71CE-84E5-EF2D-442B95CB6B30}"/>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8185B984-2A82-C599-DF33-2B08347E950E}"/>
              </a:ext>
            </a:extLst>
          </p:cNvPr>
          <p:cNvSpPr>
            <a:spLocks noGrp="1"/>
          </p:cNvSpPr>
          <p:nvPr>
            <p:ph type="body" sz="quarter" idx="10"/>
          </p:nvPr>
        </p:nvSpPr>
        <p:spPr/>
        <p:txBody>
          <a:bodyPr>
            <a:normAutofit lnSpcReduction="10000"/>
          </a:bodyPr>
          <a:lstStyle/>
          <a:p>
            <a:r>
              <a:rPr lang="en-US" dirty="0"/>
              <a:t>4</a:t>
            </a:r>
          </a:p>
        </p:txBody>
      </p:sp>
    </p:spTree>
    <p:extLst>
      <p:ext uri="{BB962C8B-B14F-4D97-AF65-F5344CB8AC3E}">
        <p14:creationId xmlns:p14="http://schemas.microsoft.com/office/powerpoint/2010/main" val="428610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CF15-C8EA-9C7C-5F4C-29C91016F38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D3B559D-8438-A0B0-6CD9-6BE901008C69}"/>
              </a:ext>
            </a:extLst>
          </p:cNvPr>
          <p:cNvSpPr>
            <a:spLocks noGrp="1"/>
          </p:cNvSpPr>
          <p:nvPr>
            <p:ph type="body" idx="1"/>
          </p:nvPr>
        </p:nvSpPr>
        <p:spPr/>
        <p:txBody>
          <a:bodyPr/>
          <a:lstStyle/>
          <a:p>
            <a:pPr marL="3175" indent="0">
              <a:buNone/>
            </a:pPr>
            <a:r>
              <a:rPr lang="en-GB" b="1" dirty="0">
                <a:latin typeface="Avenir Next"/>
              </a:rPr>
              <a:t>Data access</a:t>
            </a:r>
          </a:p>
          <a:p>
            <a:pPr marL="3175" indent="0">
              <a:buNone/>
            </a:pPr>
            <a:r>
              <a:rPr lang="en-GB" dirty="0">
                <a:latin typeface="Avenir Next"/>
              </a:rPr>
              <a:t>This refers to how readily accessible and available data is to enable relevant internal and external stakeholders to utilise data to make decisions and meet their needs (National Academy of Sciences et al., 2009).</a:t>
            </a:r>
            <a:endParaRPr lang="en-GB" dirty="0"/>
          </a:p>
          <a:p>
            <a:pPr marL="3175" indent="0">
              <a:buNone/>
            </a:pPr>
            <a:endParaRPr lang="en-GB" dirty="0"/>
          </a:p>
          <a:p>
            <a:pPr marL="3175" indent="0">
              <a:buNone/>
            </a:pPr>
            <a:r>
              <a:rPr lang="en-GB" b="1" dirty="0">
                <a:latin typeface="Avenir Next"/>
              </a:rPr>
              <a:t>Data collection</a:t>
            </a:r>
          </a:p>
          <a:p>
            <a:pPr marL="3175" indent="0">
              <a:buNone/>
            </a:pPr>
            <a:r>
              <a:rPr lang="en-GB" dirty="0">
                <a:latin typeface="Avenir Next"/>
              </a:rPr>
              <a:t>Data collection is the process of gathering information which will enable one to answer relevant questions and evaluate outcomes (Harwood &amp; Vang, 2009).</a:t>
            </a:r>
          </a:p>
          <a:p>
            <a:pPr marL="3175" indent="0">
              <a:buNone/>
            </a:pPr>
            <a:endParaRPr lang="en-GB" dirty="0"/>
          </a:p>
          <a:p>
            <a:pPr marL="3175" indent="0">
              <a:buNone/>
            </a:pPr>
            <a:r>
              <a:rPr lang="en-GB" b="1" dirty="0">
                <a:latin typeface="Avenir Next"/>
              </a:rPr>
              <a:t>Data quality</a:t>
            </a:r>
          </a:p>
          <a:p>
            <a:pPr marL="3175" indent="0">
              <a:buNone/>
            </a:pPr>
            <a:r>
              <a:rPr lang="en-GB" dirty="0">
                <a:latin typeface="Avenir Next"/>
              </a:rPr>
              <a:t>Data quality considers how well the data management system reflects the real world. Dimensions of data quality include accuracy, reliability, completeness, precision, timeliness, integrity, and confidentiality (Brown, 2007).</a:t>
            </a:r>
          </a:p>
          <a:p>
            <a:pPr marL="3175" indent="0">
              <a:buNone/>
            </a:pPr>
            <a:endParaRPr lang="en-GB" dirty="0"/>
          </a:p>
          <a:p>
            <a:pPr marL="3175" indent="0">
              <a:buNone/>
            </a:pPr>
            <a:endParaRPr lang="en-GB" dirty="0"/>
          </a:p>
        </p:txBody>
      </p:sp>
      <p:sp>
        <p:nvSpPr>
          <p:cNvPr id="3" name="Title 2">
            <a:extLst>
              <a:ext uri="{FF2B5EF4-FFF2-40B4-BE49-F238E27FC236}">
                <a16:creationId xmlns:a16="http://schemas.microsoft.com/office/drawing/2014/main" id="{CCC5F422-73EC-F777-8CFA-FA80FD390FEC}"/>
              </a:ext>
            </a:extLst>
          </p:cNvPr>
          <p:cNvSpPr>
            <a:spLocks noGrp="1"/>
          </p:cNvSpPr>
          <p:nvPr>
            <p:ph type="title"/>
          </p:nvPr>
        </p:nvSpPr>
        <p:spPr/>
        <p:txBody>
          <a:bodyPr/>
          <a:lstStyle/>
          <a:p>
            <a:r>
              <a:rPr lang="en-GB">
                <a:latin typeface="Avenir Next Ultra Light"/>
              </a:rPr>
              <a:t>KEY TERMS: DATA</a:t>
            </a:r>
            <a:endParaRPr lang="en-GB"/>
          </a:p>
        </p:txBody>
      </p:sp>
      <p:sp>
        <p:nvSpPr>
          <p:cNvPr id="4" name="Slide Number Placeholder 3">
            <a:extLst>
              <a:ext uri="{FF2B5EF4-FFF2-40B4-BE49-F238E27FC236}">
                <a16:creationId xmlns:a16="http://schemas.microsoft.com/office/drawing/2014/main" id="{8B53B992-1293-1558-C4A5-1CA346B672B0}"/>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5" name="Text Placeholder 4">
            <a:extLst>
              <a:ext uri="{FF2B5EF4-FFF2-40B4-BE49-F238E27FC236}">
                <a16:creationId xmlns:a16="http://schemas.microsoft.com/office/drawing/2014/main" id="{26896F0E-780C-B898-A5C3-240FB94A20E9}"/>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BCADD62C-CC7D-5FCC-25B2-E79C8C56AEF4}"/>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449577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DATA</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data</a:t>
            </a:r>
            <a:r>
              <a:rPr lang="en-GB" dirty="0"/>
              <a:t> and the elements which constitute this dimension.</a:t>
            </a:r>
          </a:p>
        </p:txBody>
      </p:sp>
      <p:sp>
        <p:nvSpPr>
          <p:cNvPr id="2" name="TextBox 1">
            <a:extLst>
              <a:ext uri="{FF2B5EF4-FFF2-40B4-BE49-F238E27FC236}">
                <a16:creationId xmlns:a16="http://schemas.microsoft.com/office/drawing/2014/main" id="{1684867B-5986-8EC9-D45B-CD379F53281C}"/>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EE1EA1B0-743D-7593-DCE4-CF64FB332CC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2006598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131159"/>
            <a:ext cx="9191347" cy="724114"/>
          </a:xfrm>
        </p:spPr>
        <p:txBody>
          <a:bodyPr/>
          <a:lstStyle/>
          <a:p>
            <a:r>
              <a:rPr lang="en-GB"/>
              <a:t>Recommendations: DATA</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26</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63024"/>
            <a:ext cx="9191625" cy="334963"/>
          </a:xfrm>
        </p:spPr>
        <p:txBody>
          <a:bodyPr/>
          <a:lstStyle/>
          <a:p>
            <a:r>
              <a:rPr lang="en-GB" sz="1200" dirty="0"/>
              <a:t>The table below outlines the recommended actions to close gaps towards intended future state across the Data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7" name="Table 6">
            <a:extLst>
              <a:ext uri="{FF2B5EF4-FFF2-40B4-BE49-F238E27FC236}">
                <a16:creationId xmlns:a16="http://schemas.microsoft.com/office/drawing/2014/main" id="{B94AE910-E658-CD8E-E0F2-27F60FF7BE9D}"/>
              </a:ext>
            </a:extLst>
          </p:cNvPr>
          <p:cNvGraphicFramePr>
            <a:graphicFrameLocks noGrp="1"/>
          </p:cNvGraphicFramePr>
          <p:nvPr>
            <p:extLst>
              <p:ext uri="{D42A27DB-BD31-4B8C-83A1-F6EECF244321}">
                <p14:modId xmlns:p14="http://schemas.microsoft.com/office/powerpoint/2010/main" val="3501663920"/>
              </p:ext>
            </p:extLst>
          </p:nvPr>
        </p:nvGraphicFramePr>
        <p:xfrm>
          <a:off x="391647" y="1199585"/>
          <a:ext cx="9386915" cy="3811416"/>
        </p:xfrm>
        <a:graphic>
          <a:graphicData uri="http://schemas.openxmlformats.org/drawingml/2006/table">
            <a:tbl>
              <a:tblPr firstRow="1" bandRow="1">
                <a:tableStyleId>{1F02C8CB-3554-490A-8132-436DD5CF1DB2}</a:tableStyleId>
              </a:tblPr>
              <a:tblGrid>
                <a:gridCol w="1425864">
                  <a:extLst>
                    <a:ext uri="{9D8B030D-6E8A-4147-A177-3AD203B41FA5}">
                      <a16:colId xmlns:a16="http://schemas.microsoft.com/office/drawing/2014/main" val="139194685"/>
                    </a:ext>
                  </a:extLst>
                </a:gridCol>
                <a:gridCol w="7961051">
                  <a:extLst>
                    <a:ext uri="{9D8B030D-6E8A-4147-A177-3AD203B41FA5}">
                      <a16:colId xmlns:a16="http://schemas.microsoft.com/office/drawing/2014/main" val="472247308"/>
                    </a:ext>
                  </a:extLst>
                </a:gridCol>
              </a:tblGrid>
              <a:tr h="1357860">
                <a:tc>
                  <a:txBody>
                    <a:bodyPr/>
                    <a:lstStyle/>
                    <a:p>
                      <a:pPr>
                        <a:lnSpc>
                          <a:spcPct val="120000"/>
                        </a:lnSpc>
                      </a:pPr>
                      <a:r>
                        <a:rPr lang="en-GB" sz="1200" b="0" dirty="0">
                          <a:solidFill>
                            <a:schemeClr val="bg1"/>
                          </a:solidFill>
                          <a:latin typeface="Avenir Next" panose="020B0503020202020204" pitchFamily="34" charset="0"/>
                        </a:rPr>
                        <a:t>DATA ACCESS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592960015"/>
                  </a:ext>
                </a:extLst>
              </a:tr>
              <a:tr h="1401996">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dirty="0">
                          <a:solidFill>
                            <a:schemeClr val="bg1"/>
                          </a:solidFill>
                          <a:latin typeface="Avenir Next" panose="020B0503020202020204" pitchFamily="34" charset="0"/>
                        </a:rPr>
                        <a:t>DATA COLLECTION</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3340244602"/>
                  </a:ext>
                </a:extLst>
              </a:tr>
              <a:tr h="925595">
                <a:tc>
                  <a:txBody>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lang="en-GB" sz="1200" b="0" i="0" u="none" strike="noStrike" cap="none" dirty="0">
                          <a:solidFill>
                            <a:schemeClr val="bg1"/>
                          </a:solidFill>
                          <a:latin typeface="Avenir Next"/>
                          <a:cs typeface="Arial"/>
                          <a:sym typeface="Arial"/>
                        </a:rPr>
                        <a:t>DATA QUALITY</a:t>
                      </a:r>
                    </a:p>
                    <a:p>
                      <a:pPr>
                        <a:lnSpc>
                          <a:spcPct val="120000"/>
                        </a:lnSpc>
                      </a:pPr>
                      <a:endParaRPr lang="en-GB" sz="1200" b="0" dirty="0">
                        <a:solidFill>
                          <a:schemeClr val="bg1"/>
                        </a:solidFill>
                        <a:latin typeface="Avenir Next" panose="020B0503020202020204" pitchFamily="34" charset="0"/>
                      </a:endParaRPr>
                    </a:p>
                  </a:txBody>
                  <a:tcPr>
                    <a:lnT w="12700" cap="flat" cmpd="sng" algn="ctr">
                      <a:solidFill>
                        <a:schemeClr val="bg1"/>
                      </a:solidFill>
                      <a:prstDash val="solid"/>
                      <a:round/>
                      <a:headEnd type="none" w="med" len="med"/>
                      <a:tailEnd type="none" w="med" len="med"/>
                    </a:lnT>
                    <a:solidFill>
                      <a:schemeClr val="bg2"/>
                    </a:solidFill>
                  </a:tcPr>
                </a:tc>
                <a:tc>
                  <a:txBody>
                    <a:bodyPr/>
                    <a:lstStyle/>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p>
                      <a:pPr marL="180000" indent="-180000" fontAlgn="ctr">
                        <a:buClr>
                          <a:schemeClr val="bg2"/>
                        </a:buClr>
                        <a:buFont typeface="Wingdings" pitchFamily="2" charset="2"/>
                        <a:buChar char="ü"/>
                      </a:pPr>
                      <a:endParaRPr lang="en-ZA" sz="900" b="0" i="0" u="none" strike="noStrike" cap="none" dirty="0">
                        <a:solidFill>
                          <a:schemeClr val="bg2"/>
                        </a:solidFill>
                        <a:latin typeface="Avenir Next" panose="020B0503020202020204" pitchFamily="34" charset="0"/>
                        <a:cs typeface="Arial"/>
                        <a:sym typeface="Arial"/>
                      </a:endParaRPr>
                    </a:p>
                  </a:txBody>
                  <a:tcPr>
                    <a:solidFill>
                      <a:schemeClr val="bg1"/>
                    </a:solidFill>
                  </a:tcPr>
                </a:tc>
                <a:extLst>
                  <a:ext uri="{0D108BD9-81ED-4DB2-BD59-A6C34878D82A}">
                    <a16:rowId xmlns:a16="http://schemas.microsoft.com/office/drawing/2014/main" val="2497065202"/>
                  </a:ext>
                </a:extLst>
              </a:tr>
            </a:tbl>
          </a:graphicData>
        </a:graphic>
      </p:graphicFrame>
    </p:spTree>
    <p:extLst>
      <p:ext uri="{BB962C8B-B14F-4D97-AF65-F5344CB8AC3E}">
        <p14:creationId xmlns:p14="http://schemas.microsoft.com/office/powerpoint/2010/main" val="1240293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E22-D8EC-36D2-AE8A-A218E45F9D0D}"/>
              </a:ext>
            </a:extLst>
          </p:cNvPr>
          <p:cNvSpPr>
            <a:spLocks noGrp="1"/>
          </p:cNvSpPr>
          <p:nvPr>
            <p:ph type="title"/>
          </p:nvPr>
        </p:nvSpPr>
        <p:spPr/>
        <p:txBody>
          <a:bodyPr/>
          <a:lstStyle/>
          <a:p>
            <a:r>
              <a:rPr lang="en-US" dirty="0"/>
              <a:t>RESULTS: MEASUREMENT</a:t>
            </a:r>
          </a:p>
        </p:txBody>
      </p:sp>
      <p:sp>
        <p:nvSpPr>
          <p:cNvPr id="3" name="Text Placeholder 2">
            <a:extLst>
              <a:ext uri="{FF2B5EF4-FFF2-40B4-BE49-F238E27FC236}">
                <a16:creationId xmlns:a16="http://schemas.microsoft.com/office/drawing/2014/main" id="{26949498-D6AB-CD3A-7651-4A7ACA4DF09F}"/>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F8E60D12-F62F-CEB0-4933-19521ADA2E8B}"/>
              </a:ext>
            </a:extLst>
          </p:cNvPr>
          <p:cNvSpPr>
            <a:spLocks noGrp="1"/>
          </p:cNvSpPr>
          <p:nvPr>
            <p:ph type="body" sz="quarter" idx="10"/>
          </p:nvPr>
        </p:nvSpPr>
        <p:spPr/>
        <p:txBody>
          <a:bodyPr>
            <a:normAutofit lnSpcReduction="10000"/>
          </a:bodyPr>
          <a:lstStyle/>
          <a:p>
            <a:r>
              <a:rPr lang="en-US" dirty="0"/>
              <a:t>5</a:t>
            </a:r>
          </a:p>
        </p:txBody>
      </p:sp>
    </p:spTree>
    <p:extLst>
      <p:ext uri="{BB962C8B-B14F-4D97-AF65-F5344CB8AC3E}">
        <p14:creationId xmlns:p14="http://schemas.microsoft.com/office/powerpoint/2010/main" val="1812725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1757A-A51A-02DF-123C-2172D982421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BB551A8-37A2-7BCD-F491-BE0FE5AA333B}"/>
              </a:ext>
            </a:extLst>
          </p:cNvPr>
          <p:cNvSpPr>
            <a:spLocks noGrp="1"/>
          </p:cNvSpPr>
          <p:nvPr>
            <p:ph type="body" idx="1"/>
          </p:nvPr>
        </p:nvSpPr>
        <p:spPr/>
        <p:txBody>
          <a:bodyPr>
            <a:normAutofit fontScale="92500" lnSpcReduction="20000"/>
          </a:bodyPr>
          <a:lstStyle/>
          <a:p>
            <a:pPr marL="3175" indent="0">
              <a:buNone/>
            </a:pPr>
            <a:r>
              <a:rPr lang="en-GB" b="1">
                <a:latin typeface="Avenir Next"/>
              </a:rPr>
              <a:t>Impact Measurement Framework</a:t>
            </a:r>
          </a:p>
          <a:p>
            <a:pPr marL="3175" indent="0">
              <a:buNone/>
            </a:pPr>
            <a:r>
              <a:rPr lang="en-GB">
                <a:latin typeface="Avenir Next"/>
              </a:rPr>
              <a:t>An impact measurement framework builds on a Theory of Change by identifying the data which should be collected to understand, assess, and illustrate your impact (Spark Strategy, 2023). It includes measures that your organisation will use to evaluate the change that comes about as a result of your activities.</a:t>
            </a:r>
            <a:endParaRPr lang="en-GB"/>
          </a:p>
          <a:p>
            <a:pPr marL="3175" indent="0">
              <a:buNone/>
            </a:pPr>
            <a:endParaRPr lang="en-GB"/>
          </a:p>
          <a:p>
            <a:pPr marL="3175" indent="0">
              <a:buNone/>
            </a:pPr>
            <a:r>
              <a:rPr lang="en-GB" b="1">
                <a:latin typeface="Avenir Next"/>
              </a:rPr>
              <a:t>Tools and templates</a:t>
            </a:r>
          </a:p>
          <a:p>
            <a:pPr marL="3175" indent="0">
              <a:buNone/>
            </a:pPr>
            <a:r>
              <a:rPr lang="en-GB">
                <a:latin typeface="Avenir Next"/>
              </a:rPr>
              <a:t>These are the tools and templates that enable your team to implement your impact measurement framework. These may include templates, user guides, and process notes to guide implementation of impact measurement to plan (Global Impact Investing Network, 2023b). </a:t>
            </a:r>
          </a:p>
          <a:p>
            <a:pPr marL="3175" indent="0">
              <a:buNone/>
            </a:pPr>
            <a:endParaRPr lang="en-GB"/>
          </a:p>
          <a:p>
            <a:pPr marL="3175" indent="0">
              <a:buNone/>
            </a:pPr>
            <a:r>
              <a:rPr lang="en-GB" b="1">
                <a:latin typeface="Avenir Next"/>
              </a:rPr>
              <a:t>Evaluation</a:t>
            </a:r>
          </a:p>
          <a:p>
            <a:pPr marL="3175" indent="0">
              <a:buNone/>
            </a:pPr>
            <a:r>
              <a:rPr lang="en-GB">
                <a:latin typeface="Avenir Next"/>
              </a:rPr>
              <a:t>There are many types of evaluation, and so defining a particular type of evaluation can be difficult. However, what is common across all types of evaluation is evaluative thinking. Evaluative thinking can be defined as critical thinking and reflection which is primarily motivated by curiosity and inquisitiveness, as well as valuing evidence (CDC, 2018). This includes identifying assumptions, asking questions, and continuous commitment to learning (Archibald, 2013). This assessment therefore utilises the term 'evaluation' broadly, and as referring to evaluative thinking.</a:t>
            </a:r>
          </a:p>
          <a:p>
            <a:pPr marL="3175" indent="0">
              <a:buNone/>
            </a:pPr>
            <a:endParaRPr lang="en-GB" b="1"/>
          </a:p>
          <a:p>
            <a:pPr marL="3175" indent="0">
              <a:buNone/>
            </a:pPr>
            <a:r>
              <a:rPr lang="en-GB" b="1">
                <a:latin typeface="Avenir Next"/>
              </a:rPr>
              <a:t>Research, knowledge and insights</a:t>
            </a:r>
          </a:p>
          <a:p>
            <a:pPr marL="3175" indent="0">
              <a:buNone/>
            </a:pPr>
            <a:r>
              <a:rPr lang="en-GB">
                <a:latin typeface="Avenir Next"/>
              </a:rPr>
              <a:t>This may include research into underlying theory, best practices, market research, insights from evaluations, and knowledge from data (McKinsey &amp; Company, 2022).</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51460273-43F6-E138-C95D-39C80E5834A9}"/>
              </a:ext>
            </a:extLst>
          </p:cNvPr>
          <p:cNvSpPr>
            <a:spLocks noGrp="1"/>
          </p:cNvSpPr>
          <p:nvPr>
            <p:ph type="title"/>
          </p:nvPr>
        </p:nvSpPr>
        <p:spPr/>
        <p:txBody>
          <a:bodyPr/>
          <a:lstStyle/>
          <a:p>
            <a:r>
              <a:rPr lang="en-GB">
                <a:latin typeface="Avenir Next Ultra Light"/>
              </a:rPr>
              <a:t>KEY TERMS: MEASUREMENT</a:t>
            </a:r>
            <a:endParaRPr lang="en-GB"/>
          </a:p>
        </p:txBody>
      </p:sp>
      <p:sp>
        <p:nvSpPr>
          <p:cNvPr id="4" name="Slide Number Placeholder 3">
            <a:extLst>
              <a:ext uri="{FF2B5EF4-FFF2-40B4-BE49-F238E27FC236}">
                <a16:creationId xmlns:a16="http://schemas.microsoft.com/office/drawing/2014/main" id="{A7AA1120-5C22-48A9-AFBF-236AE5734066}"/>
              </a:ext>
            </a:extLst>
          </p:cNvPr>
          <p:cNvSpPr>
            <a:spLocks noGrp="1"/>
          </p:cNvSpPr>
          <p:nvPr>
            <p:ph type="sldNum" idx="12"/>
          </p:nvPr>
        </p:nvSpPr>
        <p:spPr/>
        <p:txBody>
          <a:bodyPr/>
          <a:lstStyle/>
          <a:p>
            <a:fld id="{00000000-1234-1234-1234-123412341234}" type="slidenum">
              <a:rPr lang="en-US" smtClean="0"/>
              <a:pPr/>
              <a:t>28</a:t>
            </a:fld>
            <a:endParaRPr lang="en-US"/>
          </a:p>
        </p:txBody>
      </p:sp>
      <p:sp>
        <p:nvSpPr>
          <p:cNvPr id="5" name="Text Placeholder 4">
            <a:extLst>
              <a:ext uri="{FF2B5EF4-FFF2-40B4-BE49-F238E27FC236}">
                <a16:creationId xmlns:a16="http://schemas.microsoft.com/office/drawing/2014/main" id="{7AFB9733-6EC6-0337-5D04-30AF8927C4BA}"/>
              </a:ext>
            </a:extLst>
          </p:cNvPr>
          <p:cNvSpPr>
            <a:spLocks noGrp="1"/>
          </p:cNvSpPr>
          <p:nvPr>
            <p:ph type="body" idx="2"/>
          </p:nvPr>
        </p:nvSpPr>
        <p:spPr/>
        <p:txBody>
          <a:bodyPr/>
          <a:lstStyle/>
          <a:p>
            <a:endParaRPr lang="en-GB"/>
          </a:p>
        </p:txBody>
      </p:sp>
      <p:sp>
        <p:nvSpPr>
          <p:cNvPr id="6" name="Text Placeholder 5">
            <a:extLst>
              <a:ext uri="{FF2B5EF4-FFF2-40B4-BE49-F238E27FC236}">
                <a16:creationId xmlns:a16="http://schemas.microsoft.com/office/drawing/2014/main" id="{AB637B8D-9D46-9769-D2A1-02622EE6D6F7}"/>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2319459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MEASUREMENT</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29</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measurement</a:t>
            </a:r>
            <a:r>
              <a:rPr lang="en-GB" dirty="0"/>
              <a:t> and the elements which constitute this dimension.</a:t>
            </a:r>
          </a:p>
        </p:txBody>
      </p:sp>
      <p:sp>
        <p:nvSpPr>
          <p:cNvPr id="2" name="TextBox 1">
            <a:extLst>
              <a:ext uri="{FF2B5EF4-FFF2-40B4-BE49-F238E27FC236}">
                <a16:creationId xmlns:a16="http://schemas.microsoft.com/office/drawing/2014/main" id="{0A4E510F-449A-9B74-D990-468D07BC4754}"/>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115026F9-43D5-AC2A-EDAA-0AF4451D3F72}"/>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50376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F35-0378-F645-579B-263D86D05B12}"/>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82FC34A7-7CFA-FB9D-B8D7-A5C9D3CE87E4}"/>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44F55EAA-AA9D-9544-949C-749C78FBF8ED}"/>
              </a:ext>
            </a:extLst>
          </p:cNvPr>
          <p:cNvSpPr>
            <a:spLocks noGrp="1"/>
          </p:cNvSpPr>
          <p:nvPr>
            <p:ph type="body" sz="quarter" idx="10"/>
          </p:nvPr>
        </p:nvSpPr>
        <p:spPr/>
        <p:txBody>
          <a:bodyPr>
            <a:normAutofit lnSpcReduction="10000"/>
          </a:bodyPr>
          <a:lstStyle/>
          <a:p>
            <a:r>
              <a:rPr lang="en-GB"/>
              <a:t>1</a:t>
            </a:r>
          </a:p>
        </p:txBody>
      </p:sp>
    </p:spTree>
    <p:extLst>
      <p:ext uri="{BB962C8B-B14F-4D97-AF65-F5344CB8AC3E}">
        <p14:creationId xmlns:p14="http://schemas.microsoft.com/office/powerpoint/2010/main" val="2555251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1/2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30</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6287"/>
            <a:ext cx="9464041" cy="334963"/>
          </a:xfrm>
        </p:spPr>
        <p:txBody>
          <a:bodyPr/>
          <a:lstStyle/>
          <a:p>
            <a:r>
              <a:rPr lang="en-GB" sz="1200" dirty="0"/>
              <a:t>The table below outlines the recommended actions to close gaps towards intended future state across the Measurement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5FCE5FC7-2471-FB3D-ECB5-E71B70EED09B}"/>
              </a:ext>
            </a:extLst>
          </p:cNvPr>
          <p:cNvGraphicFramePr>
            <a:graphicFrameLocks noGrp="1"/>
          </p:cNvGraphicFramePr>
          <p:nvPr>
            <p:extLst>
              <p:ext uri="{D42A27DB-BD31-4B8C-83A1-F6EECF244321}">
                <p14:modId xmlns:p14="http://schemas.microsoft.com/office/powerpoint/2010/main" val="4153490655"/>
              </p:ext>
            </p:extLst>
          </p:nvPr>
        </p:nvGraphicFramePr>
        <p:xfrm>
          <a:off x="384047" y="1193871"/>
          <a:ext cx="9464041" cy="24992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45167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Impact Measurement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04756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Tools and Templates</a:t>
                      </a:r>
                    </a:p>
                  </a:txBody>
                  <a:tcP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543216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147431" y="83031"/>
            <a:ext cx="9191347" cy="724114"/>
          </a:xfrm>
        </p:spPr>
        <p:txBody>
          <a:bodyPr/>
          <a:lstStyle/>
          <a:p>
            <a:r>
              <a:rPr lang="en-GB"/>
              <a:t>Recommendations: MEASUREMENT 2/2</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31</a:t>
            </a:fld>
            <a:endParaRPr lang="en-US"/>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sp>
        <p:nvSpPr>
          <p:cNvPr id="10" name="Text Placeholder 4">
            <a:extLst>
              <a:ext uri="{FF2B5EF4-FFF2-40B4-BE49-F238E27FC236}">
                <a16:creationId xmlns:a16="http://schemas.microsoft.com/office/drawing/2014/main" id="{BF2C6E12-A907-475A-0508-6DBBC982225E}"/>
              </a:ext>
            </a:extLst>
          </p:cNvPr>
          <p:cNvSpPr txBox="1">
            <a:spLocks/>
          </p:cNvSpPr>
          <p:nvPr/>
        </p:nvSpPr>
        <p:spPr>
          <a:xfrm>
            <a:off x="384047" y="776287"/>
            <a:ext cx="9464041"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sz="1200"/>
              <a:t>The table below outlines the recommended actions to close gaps towards intended future state across the Measurement dimension. </a:t>
            </a:r>
            <a:endParaRPr lang="en-GB" sz="1200" dirty="0"/>
          </a:p>
        </p:txBody>
      </p:sp>
      <p:graphicFrame>
        <p:nvGraphicFramePr>
          <p:cNvPr id="11" name="Table 10">
            <a:extLst>
              <a:ext uri="{FF2B5EF4-FFF2-40B4-BE49-F238E27FC236}">
                <a16:creationId xmlns:a16="http://schemas.microsoft.com/office/drawing/2014/main" id="{0A367745-503A-D63F-E1D1-6FD79005B388}"/>
              </a:ext>
            </a:extLst>
          </p:cNvPr>
          <p:cNvGraphicFramePr>
            <a:graphicFrameLocks noGrp="1"/>
          </p:cNvGraphicFramePr>
          <p:nvPr>
            <p:extLst>
              <p:ext uri="{D42A27DB-BD31-4B8C-83A1-F6EECF244321}">
                <p14:modId xmlns:p14="http://schemas.microsoft.com/office/powerpoint/2010/main" val="4145586866"/>
              </p:ext>
            </p:extLst>
          </p:nvPr>
        </p:nvGraphicFramePr>
        <p:xfrm>
          <a:off x="384046" y="1193873"/>
          <a:ext cx="9464041" cy="2763792"/>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1300752">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EVALUATION</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1384595">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RESEARCH, KNOWLEDGE, AND INSIGHTS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3896695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9DF0-2124-4ADE-EA5A-DE9B5EE41F36}"/>
              </a:ext>
            </a:extLst>
          </p:cNvPr>
          <p:cNvSpPr>
            <a:spLocks noGrp="1"/>
          </p:cNvSpPr>
          <p:nvPr>
            <p:ph type="title"/>
          </p:nvPr>
        </p:nvSpPr>
        <p:spPr/>
        <p:txBody>
          <a:bodyPr/>
          <a:lstStyle/>
          <a:p>
            <a:r>
              <a:rPr lang="en-US" dirty="0"/>
              <a:t>RESULTS:REPORTING</a:t>
            </a:r>
          </a:p>
        </p:txBody>
      </p:sp>
      <p:sp>
        <p:nvSpPr>
          <p:cNvPr id="3" name="Text Placeholder 2">
            <a:extLst>
              <a:ext uri="{FF2B5EF4-FFF2-40B4-BE49-F238E27FC236}">
                <a16:creationId xmlns:a16="http://schemas.microsoft.com/office/drawing/2014/main" id="{5B787DC8-4DD8-9236-9DF5-23842C0E1A4C}"/>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13CA7655-A163-6431-D33F-FD190EBE1D09}"/>
              </a:ext>
            </a:extLst>
          </p:cNvPr>
          <p:cNvSpPr>
            <a:spLocks noGrp="1"/>
          </p:cNvSpPr>
          <p:nvPr>
            <p:ph type="body" sz="quarter" idx="10"/>
          </p:nvPr>
        </p:nvSpPr>
        <p:spPr/>
        <p:txBody>
          <a:bodyPr>
            <a:normAutofit lnSpcReduction="10000"/>
          </a:bodyPr>
          <a:lstStyle/>
          <a:p>
            <a:r>
              <a:rPr lang="en-US" dirty="0"/>
              <a:t>6</a:t>
            </a:r>
          </a:p>
        </p:txBody>
      </p:sp>
    </p:spTree>
    <p:extLst>
      <p:ext uri="{BB962C8B-B14F-4D97-AF65-F5344CB8AC3E}">
        <p14:creationId xmlns:p14="http://schemas.microsoft.com/office/powerpoint/2010/main" val="4754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217EA-2523-11F9-43D7-13518A852E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A8499-5C3B-E453-99E6-BF3CB8E36A2C}"/>
              </a:ext>
            </a:extLst>
          </p:cNvPr>
          <p:cNvSpPr>
            <a:spLocks noGrp="1"/>
          </p:cNvSpPr>
          <p:nvPr>
            <p:ph type="body" idx="1"/>
          </p:nvPr>
        </p:nvSpPr>
        <p:spPr/>
        <p:txBody>
          <a:bodyPr>
            <a:normAutofit/>
          </a:bodyPr>
          <a:lstStyle/>
          <a:p>
            <a:pPr marL="3175" indent="0">
              <a:buNone/>
            </a:pPr>
            <a:r>
              <a:rPr lang="en-GB" b="1">
                <a:latin typeface="Avenir Next"/>
              </a:rPr>
              <a:t>Reporting framework</a:t>
            </a:r>
          </a:p>
          <a:p>
            <a:pPr marL="3175" indent="0">
              <a:buNone/>
            </a:pPr>
            <a:r>
              <a:rPr lang="en-GB">
                <a:latin typeface="Avenir Next"/>
              </a:rPr>
              <a:t>A reporting framework is a standardised system used to consistently report performance (Idowu et al., 2013). </a:t>
            </a:r>
            <a:endParaRPr lang="en-US"/>
          </a:p>
          <a:p>
            <a:pPr marL="3175" indent="0">
              <a:buNone/>
            </a:pPr>
            <a:endParaRPr lang="en-GB"/>
          </a:p>
          <a:p>
            <a:pPr marL="3175" indent="0">
              <a:buNone/>
            </a:pPr>
            <a:r>
              <a:rPr lang="en-GB" b="1">
                <a:latin typeface="Avenir Next"/>
              </a:rPr>
              <a:t>Reporting standards</a:t>
            </a:r>
          </a:p>
          <a:p>
            <a:pPr marL="3175" indent="0">
              <a:buNone/>
            </a:pPr>
            <a:r>
              <a:rPr lang="en-GB">
                <a:latin typeface="Avenir Next"/>
              </a:rPr>
              <a:t>These standards provide principles for preparing reports and determine the types and amounts of information that must be provided to users so that they can make informed decisions (Global Reporting, 2024).</a:t>
            </a:r>
          </a:p>
          <a:p>
            <a:pPr marL="3175" indent="0">
              <a:buNone/>
            </a:pPr>
            <a:endParaRPr lang="en-GB"/>
          </a:p>
          <a:p>
            <a:pPr marL="3175" indent="0">
              <a:buNone/>
            </a:pPr>
            <a:endParaRPr lang="en-GB"/>
          </a:p>
        </p:txBody>
      </p:sp>
      <p:sp>
        <p:nvSpPr>
          <p:cNvPr id="3" name="Title 2">
            <a:extLst>
              <a:ext uri="{FF2B5EF4-FFF2-40B4-BE49-F238E27FC236}">
                <a16:creationId xmlns:a16="http://schemas.microsoft.com/office/drawing/2014/main" id="{4045A855-899B-B86A-43F5-7C950A75D5ED}"/>
              </a:ext>
            </a:extLst>
          </p:cNvPr>
          <p:cNvSpPr>
            <a:spLocks noGrp="1"/>
          </p:cNvSpPr>
          <p:nvPr>
            <p:ph type="title"/>
          </p:nvPr>
        </p:nvSpPr>
        <p:spPr/>
        <p:txBody>
          <a:bodyPr/>
          <a:lstStyle/>
          <a:p>
            <a:r>
              <a:rPr lang="en-GB">
                <a:latin typeface="Avenir Next Ultra Light"/>
              </a:rPr>
              <a:t>KEY TERMS: REPORTING</a:t>
            </a:r>
            <a:endParaRPr lang="en-GB"/>
          </a:p>
        </p:txBody>
      </p:sp>
      <p:sp>
        <p:nvSpPr>
          <p:cNvPr id="4" name="Slide Number Placeholder 3">
            <a:extLst>
              <a:ext uri="{FF2B5EF4-FFF2-40B4-BE49-F238E27FC236}">
                <a16:creationId xmlns:a16="http://schemas.microsoft.com/office/drawing/2014/main" id="{001CDCF2-42BC-95FD-21C4-7C864EEC8078}"/>
              </a:ext>
            </a:extLst>
          </p:cNvPr>
          <p:cNvSpPr>
            <a:spLocks noGrp="1"/>
          </p:cNvSpPr>
          <p:nvPr>
            <p:ph type="sldNum" idx="12"/>
          </p:nvPr>
        </p:nvSpPr>
        <p:spPr/>
        <p:txBody>
          <a:bodyPr/>
          <a:lstStyle/>
          <a:p>
            <a:fld id="{00000000-1234-1234-1234-123412341234}" type="slidenum">
              <a:rPr lang="en-US" smtClean="0"/>
              <a:pPr/>
              <a:t>33</a:t>
            </a:fld>
            <a:endParaRPr lang="en-US"/>
          </a:p>
        </p:txBody>
      </p:sp>
      <p:sp>
        <p:nvSpPr>
          <p:cNvPr id="6" name="Text Placeholder 5">
            <a:extLst>
              <a:ext uri="{FF2B5EF4-FFF2-40B4-BE49-F238E27FC236}">
                <a16:creationId xmlns:a16="http://schemas.microsoft.com/office/drawing/2014/main" id="{2894012D-39E8-BFF1-9D72-6EB488921DF1}"/>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53652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REPORTING</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34</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16" name="Text Placeholder 4">
            <a:extLst>
              <a:ext uri="{FF2B5EF4-FFF2-40B4-BE49-F238E27FC236}">
                <a16:creationId xmlns:a16="http://schemas.microsoft.com/office/drawing/2014/main" id="{617C1350-7418-94B8-9620-10204841D253}"/>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reporting</a:t>
            </a:r>
            <a:r>
              <a:rPr lang="en-GB" dirty="0"/>
              <a:t> and the elements which constitute this dimension.</a:t>
            </a:r>
          </a:p>
        </p:txBody>
      </p:sp>
      <p:sp>
        <p:nvSpPr>
          <p:cNvPr id="2" name="TextBox 1">
            <a:extLst>
              <a:ext uri="{FF2B5EF4-FFF2-40B4-BE49-F238E27FC236}">
                <a16:creationId xmlns:a16="http://schemas.microsoft.com/office/drawing/2014/main" id="{A4A0B161-056C-75A4-D5D6-B46A450A40B3}"/>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AC13F013-8D48-00FE-C860-ABDC54ECE26E}"/>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Tree>
    <p:extLst>
      <p:ext uri="{BB962C8B-B14F-4D97-AF65-F5344CB8AC3E}">
        <p14:creationId xmlns:p14="http://schemas.microsoft.com/office/powerpoint/2010/main" val="336656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Reporting</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35</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75409"/>
            <a:ext cx="9464041" cy="334963"/>
          </a:xfrm>
        </p:spPr>
        <p:txBody>
          <a:bodyPr/>
          <a:lstStyle/>
          <a:p>
            <a:r>
              <a:rPr lang="en-GB" sz="1200" dirty="0"/>
              <a:t>The table below outlines the recommended actions to close gaps towards intended future state across the Reporting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2" name="Table 1">
            <a:extLst>
              <a:ext uri="{FF2B5EF4-FFF2-40B4-BE49-F238E27FC236}">
                <a16:creationId xmlns:a16="http://schemas.microsoft.com/office/drawing/2014/main" id="{2FF94B19-C211-6D2B-C933-4C527D798711}"/>
              </a:ext>
            </a:extLst>
          </p:cNvPr>
          <p:cNvGraphicFramePr>
            <a:graphicFrameLocks noGrp="1"/>
          </p:cNvGraphicFramePr>
          <p:nvPr>
            <p:extLst>
              <p:ext uri="{D42A27DB-BD31-4B8C-83A1-F6EECF244321}">
                <p14:modId xmlns:p14="http://schemas.microsoft.com/office/powerpoint/2010/main" val="4010882058"/>
              </p:ext>
            </p:extLst>
          </p:nvPr>
        </p:nvGraphicFramePr>
        <p:xfrm>
          <a:off x="384047" y="1193871"/>
          <a:ext cx="9464041" cy="1487185"/>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714828">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FRAMEWORK</a:t>
                      </a:r>
                      <a:endParaRPr lang="en-GB" sz="1200" b="0" i="0" dirty="0">
                        <a:solidFill>
                          <a:schemeClr val="bg1"/>
                        </a:solidFill>
                        <a:latin typeface="Avenir Next" panose="020B0503020202020204" pitchFamily="34" charset="0"/>
                      </a:endParaRPr>
                    </a:p>
                  </a:txBody>
                  <a:tcPr>
                    <a:lnB w="12700" cap="flat" cmpd="sng" algn="ctr">
                      <a:solidFill>
                        <a:schemeClr val="bg1"/>
                      </a:solidFill>
                      <a:prstDash val="solid"/>
                      <a:round/>
                      <a:headEnd type="none" w="med" len="med"/>
                      <a:tailEnd type="none" w="med" len="med"/>
                    </a:lnB>
                    <a:solidFill>
                      <a:schemeClr val="bg2"/>
                    </a:solidFill>
                  </a:tcPr>
                </a:tc>
                <a:tc>
                  <a:txBody>
                    <a:bodyPr/>
                    <a:lstStyle/>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p>
                      <a:pPr marL="179705" indent="-179705" fontAlgn="ctr">
                        <a:buClr>
                          <a:schemeClr val="bg2"/>
                        </a:buClr>
                        <a:buFont typeface="Wingdings" pitchFamily="2" charset="2"/>
                        <a:buChar char="ü"/>
                      </a:pPr>
                      <a:endParaRPr lang="en-ZA" sz="9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r h="772357">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REPORTING STANDARDS</a:t>
                      </a:r>
                    </a:p>
                  </a:txBody>
                  <a:tcPr>
                    <a:lnT w="12700" cap="flat" cmpd="sng" algn="ctr">
                      <a:solidFill>
                        <a:schemeClr val="bg1"/>
                      </a:solidFill>
                      <a:prstDash val="solid"/>
                      <a:round/>
                      <a:headEnd type="none" w="med" len="med"/>
                      <a:tailEnd type="none" w="med" len="med"/>
                    </a:lnT>
                    <a:solidFill>
                      <a:schemeClr val="bg2"/>
                    </a:solidFill>
                  </a:tcPr>
                </a:tc>
                <a:tc>
                  <a:txBody>
                    <a:bodyPr/>
                    <a:lstStyle/>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p>
                      <a:pPr marL="179705" indent="-179705" fontAlgn="ctr">
                        <a:buClr>
                          <a:schemeClr val="bg2"/>
                        </a:buClr>
                        <a:buFont typeface="Wingdings" pitchFamily="2" charset="2"/>
                        <a:buChar char="ü"/>
                      </a:pPr>
                      <a:endParaRPr lang="en-ZA" sz="900" b="0" i="0" u="none" strike="noStrike" cap="none" dirty="0">
                        <a:solidFill>
                          <a:schemeClr val="bg2"/>
                        </a:solidFill>
                        <a:latin typeface="Avenir Next"/>
                        <a:cs typeface="Arial"/>
                        <a:sym typeface="Arial"/>
                      </a:endParaRPr>
                    </a:p>
                  </a:txBody>
                  <a:tcPr>
                    <a:solidFill>
                      <a:schemeClr val="bg1"/>
                    </a:solidFill>
                  </a:tcPr>
                </a:tc>
                <a:extLst>
                  <a:ext uri="{0D108BD9-81ED-4DB2-BD59-A6C34878D82A}">
                    <a16:rowId xmlns:a16="http://schemas.microsoft.com/office/drawing/2014/main" val="1549435608"/>
                  </a:ext>
                </a:extLst>
              </a:tr>
            </a:tbl>
          </a:graphicData>
        </a:graphic>
      </p:graphicFrame>
    </p:spTree>
    <p:extLst>
      <p:ext uri="{BB962C8B-B14F-4D97-AF65-F5344CB8AC3E}">
        <p14:creationId xmlns:p14="http://schemas.microsoft.com/office/powerpoint/2010/main" val="788671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3402-9C64-1C8F-137A-520C77058680}"/>
              </a:ext>
            </a:extLst>
          </p:cNvPr>
          <p:cNvSpPr>
            <a:spLocks noGrp="1"/>
          </p:cNvSpPr>
          <p:nvPr>
            <p:ph type="title"/>
          </p:nvPr>
        </p:nvSpPr>
        <p:spPr/>
        <p:txBody>
          <a:bodyPr/>
          <a:lstStyle/>
          <a:p>
            <a:r>
              <a:rPr lang="en-US" dirty="0"/>
              <a:t>RESULTS: TECHNOLOGY</a:t>
            </a:r>
          </a:p>
        </p:txBody>
      </p:sp>
      <p:sp>
        <p:nvSpPr>
          <p:cNvPr id="3" name="Text Placeholder 2">
            <a:extLst>
              <a:ext uri="{FF2B5EF4-FFF2-40B4-BE49-F238E27FC236}">
                <a16:creationId xmlns:a16="http://schemas.microsoft.com/office/drawing/2014/main" id="{37D0460A-908C-9F30-C783-899C3220BBA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09A457F0-907C-F046-F227-8AAA4F1C649C}"/>
              </a:ext>
            </a:extLst>
          </p:cNvPr>
          <p:cNvSpPr>
            <a:spLocks noGrp="1"/>
          </p:cNvSpPr>
          <p:nvPr>
            <p:ph type="body" sz="quarter" idx="10"/>
          </p:nvPr>
        </p:nvSpPr>
        <p:spPr/>
        <p:txBody>
          <a:bodyPr>
            <a:normAutofit lnSpcReduction="10000"/>
          </a:bodyPr>
          <a:lstStyle/>
          <a:p>
            <a:r>
              <a:rPr lang="en-US" dirty="0"/>
              <a:t>7</a:t>
            </a:r>
          </a:p>
        </p:txBody>
      </p:sp>
    </p:spTree>
    <p:extLst>
      <p:ext uri="{BB962C8B-B14F-4D97-AF65-F5344CB8AC3E}">
        <p14:creationId xmlns:p14="http://schemas.microsoft.com/office/powerpoint/2010/main" val="20958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E452E-EED5-AC85-E148-AB833D0DA2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AC0A203-8EE3-2FE2-2D56-DA7AE8FEDB97}"/>
              </a:ext>
            </a:extLst>
          </p:cNvPr>
          <p:cNvSpPr>
            <a:spLocks noGrp="1"/>
          </p:cNvSpPr>
          <p:nvPr>
            <p:ph type="body" idx="1"/>
          </p:nvPr>
        </p:nvSpPr>
        <p:spPr/>
        <p:txBody>
          <a:bodyPr>
            <a:normAutofit/>
          </a:bodyPr>
          <a:lstStyle/>
          <a:p>
            <a:pPr marL="3175" indent="0">
              <a:buNone/>
            </a:pPr>
            <a:r>
              <a:rPr lang="en-GB" b="1">
                <a:solidFill>
                  <a:srgbClr val="425369"/>
                </a:solidFill>
                <a:latin typeface="Avenir Next"/>
              </a:rPr>
              <a:t>Technology</a:t>
            </a:r>
            <a:endParaRPr lang="en-US" b="1">
              <a:solidFill>
                <a:srgbClr val="425369"/>
              </a:solidFill>
            </a:endParaRPr>
          </a:p>
          <a:p>
            <a:pPr marL="3175" indent="0">
              <a:buNone/>
            </a:pPr>
            <a:r>
              <a:rPr lang="en-GB">
                <a:solidFill>
                  <a:srgbClr val="425369"/>
                </a:solidFill>
                <a:latin typeface="Avenir Next"/>
              </a:rPr>
              <a:t>Here, technology refers to using standardised tools and/or applications to support the processes and systems outlined throughout this report (Carvalho et al., 2021). These are technological means for collecting, measuring and/or illustrating impact. </a:t>
            </a:r>
            <a:endParaRPr lang="en-US">
              <a:solidFill>
                <a:srgbClr val="425369"/>
              </a:solidFill>
            </a:endParaRPr>
          </a:p>
          <a:p>
            <a:pPr marL="3175" indent="0">
              <a:buNone/>
            </a:pPr>
            <a:endParaRPr lang="en-GB">
              <a:solidFill>
                <a:srgbClr val="425369"/>
              </a:solidFill>
            </a:endParaRPr>
          </a:p>
          <a:p>
            <a:pPr marL="3175" indent="0">
              <a:buNone/>
            </a:pPr>
            <a:endParaRPr lang="en-GB">
              <a:solidFill>
                <a:srgbClr val="425369"/>
              </a:solidFill>
            </a:endParaRPr>
          </a:p>
        </p:txBody>
      </p:sp>
      <p:sp>
        <p:nvSpPr>
          <p:cNvPr id="3" name="Title 2">
            <a:extLst>
              <a:ext uri="{FF2B5EF4-FFF2-40B4-BE49-F238E27FC236}">
                <a16:creationId xmlns:a16="http://schemas.microsoft.com/office/drawing/2014/main" id="{4EF065A9-D3F9-3758-9FF4-8C4F495E97FF}"/>
              </a:ext>
            </a:extLst>
          </p:cNvPr>
          <p:cNvSpPr>
            <a:spLocks noGrp="1"/>
          </p:cNvSpPr>
          <p:nvPr>
            <p:ph type="title"/>
          </p:nvPr>
        </p:nvSpPr>
        <p:spPr/>
        <p:txBody>
          <a:bodyPr/>
          <a:lstStyle/>
          <a:p>
            <a:r>
              <a:rPr lang="en-GB">
                <a:latin typeface="Avenir Next Ultra Light"/>
              </a:rPr>
              <a:t>KEY TERMS: TECHNOLOGY</a:t>
            </a:r>
            <a:endParaRPr lang="en-GB"/>
          </a:p>
        </p:txBody>
      </p:sp>
      <p:sp>
        <p:nvSpPr>
          <p:cNvPr id="4" name="Slide Number Placeholder 3">
            <a:extLst>
              <a:ext uri="{FF2B5EF4-FFF2-40B4-BE49-F238E27FC236}">
                <a16:creationId xmlns:a16="http://schemas.microsoft.com/office/drawing/2014/main" id="{D843DE7B-1E64-2A41-7A4F-70E14289072E}"/>
              </a:ext>
            </a:extLst>
          </p:cNvPr>
          <p:cNvSpPr>
            <a:spLocks noGrp="1"/>
          </p:cNvSpPr>
          <p:nvPr>
            <p:ph type="sldNum" idx="12"/>
          </p:nvPr>
        </p:nvSpPr>
        <p:spPr/>
        <p:txBody>
          <a:bodyPr/>
          <a:lstStyle/>
          <a:p>
            <a:fld id="{00000000-1234-1234-1234-123412341234}" type="slidenum">
              <a:rPr lang="en-US" smtClean="0"/>
              <a:pPr/>
              <a:t>37</a:t>
            </a:fld>
            <a:endParaRPr lang="en-US"/>
          </a:p>
        </p:txBody>
      </p:sp>
      <p:sp>
        <p:nvSpPr>
          <p:cNvPr id="6" name="Text Placeholder 5">
            <a:extLst>
              <a:ext uri="{FF2B5EF4-FFF2-40B4-BE49-F238E27FC236}">
                <a16:creationId xmlns:a16="http://schemas.microsoft.com/office/drawing/2014/main" id="{EC6EFDB0-A982-AF07-1126-0EB0553A1390}"/>
              </a:ext>
            </a:extLst>
          </p:cNvPr>
          <p:cNvSpPr>
            <a:spLocks noGrp="1"/>
          </p:cNvSpPr>
          <p:nvPr>
            <p:ph type="body" sz="quarter" idx="13"/>
          </p:nvPr>
        </p:nvSpPr>
        <p:spPr/>
        <p:txBody>
          <a:bodyPr/>
          <a:lstStyle/>
          <a:p>
            <a:endParaRPr lang="en-GB"/>
          </a:p>
        </p:txBody>
      </p:sp>
    </p:spTree>
    <p:extLst>
      <p:ext uri="{BB962C8B-B14F-4D97-AF65-F5344CB8AC3E}">
        <p14:creationId xmlns:p14="http://schemas.microsoft.com/office/powerpoint/2010/main" val="141650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ABCCB1-51D1-C504-55F6-2483E17A2683}"/>
              </a:ext>
            </a:extLst>
          </p:cNvPr>
          <p:cNvSpPr>
            <a:spLocks noGrp="1"/>
          </p:cNvSpPr>
          <p:nvPr>
            <p:ph type="title"/>
          </p:nvPr>
        </p:nvSpPr>
        <p:spPr/>
        <p:txBody>
          <a:bodyPr/>
          <a:lstStyle/>
          <a:p>
            <a:r>
              <a:rPr lang="en-GB" dirty="0"/>
              <a:t>Results: TECHNOLOGY</a:t>
            </a:r>
          </a:p>
        </p:txBody>
      </p:sp>
      <p:sp>
        <p:nvSpPr>
          <p:cNvPr id="4" name="Slide Number Placeholder 3">
            <a:extLst>
              <a:ext uri="{FF2B5EF4-FFF2-40B4-BE49-F238E27FC236}">
                <a16:creationId xmlns:a16="http://schemas.microsoft.com/office/drawing/2014/main" id="{9932DEA0-9C10-7E6A-760A-B52110E8F7E8}"/>
              </a:ext>
            </a:extLst>
          </p:cNvPr>
          <p:cNvSpPr>
            <a:spLocks noGrp="1"/>
          </p:cNvSpPr>
          <p:nvPr>
            <p:ph type="sldNum" idx="12"/>
          </p:nvPr>
        </p:nvSpPr>
        <p:spPr/>
        <p:txBody>
          <a:bodyPr/>
          <a:lstStyle/>
          <a:p>
            <a:fld id="{00000000-1234-1234-1234-123412341234}" type="slidenum">
              <a:rPr lang="en-US" smtClean="0"/>
              <a:pPr/>
              <a:t>38</a:t>
            </a:fld>
            <a:endParaRPr lang="en-US"/>
          </a:p>
        </p:txBody>
      </p:sp>
      <p:sp>
        <p:nvSpPr>
          <p:cNvPr id="6" name="Text Placeholder 5">
            <a:extLst>
              <a:ext uri="{FF2B5EF4-FFF2-40B4-BE49-F238E27FC236}">
                <a16:creationId xmlns:a16="http://schemas.microsoft.com/office/drawing/2014/main" id="{9243C61B-9B6B-8FF9-9629-CC65DBC04AFA}"/>
              </a:ext>
            </a:extLst>
          </p:cNvPr>
          <p:cNvSpPr>
            <a:spLocks noGrp="1"/>
          </p:cNvSpPr>
          <p:nvPr>
            <p:ph type="body" sz="quarter" idx="13"/>
          </p:nvPr>
        </p:nvSpPr>
        <p:spPr/>
        <p:txBody>
          <a:bodyPr/>
          <a:lstStyle/>
          <a:p>
            <a:endParaRPr lang="en-GB"/>
          </a:p>
        </p:txBody>
      </p:sp>
      <p:sp>
        <p:nvSpPr>
          <p:cNvPr id="9" name="TextBox 8">
            <a:extLst>
              <a:ext uri="{FF2B5EF4-FFF2-40B4-BE49-F238E27FC236}">
                <a16:creationId xmlns:a16="http://schemas.microsoft.com/office/drawing/2014/main" id="{1CA4AEBC-F25C-6B36-336A-9312F6BD049F}"/>
              </a:ext>
            </a:extLst>
          </p:cNvPr>
          <p:cNvSpPr txBox="1"/>
          <p:nvPr/>
        </p:nvSpPr>
        <p:spPr>
          <a:xfrm>
            <a:off x="6592577" y="1899270"/>
            <a:ext cx="2963589" cy="430887"/>
          </a:xfrm>
          <a:prstGeom prst="rect">
            <a:avLst/>
          </a:prstGeom>
          <a:noFill/>
        </p:spPr>
        <p:txBody>
          <a:bodyPr wrap="square" rtlCol="0">
            <a:spAutoFit/>
          </a:bodyPr>
          <a:lstStyle/>
          <a:p>
            <a:r>
              <a:rPr lang="en-GB" sz="1100" dirty="0">
                <a:solidFill>
                  <a:schemeClr val="bg2"/>
                </a:solidFill>
                <a:latin typeface="Avenir Next" panose="020B0503020202020204" pitchFamily="34" charset="0"/>
              </a:rPr>
              <a:t>1. </a:t>
            </a:r>
            <a:r>
              <a:rPr lang="en-ZA" sz="1100" b="1" i="0" u="none" strike="noStrike" dirty="0">
                <a:solidFill>
                  <a:schemeClr val="bg2"/>
                </a:solidFill>
                <a:effectLst/>
                <a:latin typeface="Avenir Next" panose="020B0503020202020204" pitchFamily="34" charset="0"/>
              </a:rPr>
              <a:t>Nascent - </a:t>
            </a:r>
            <a:r>
              <a:rPr lang="en-ZA" sz="1100" i="0" u="none" strike="noStrike" dirty="0">
                <a:solidFill>
                  <a:schemeClr val="bg2"/>
                </a:solidFill>
                <a:effectLst/>
                <a:latin typeface="Avenir Next" panose="020B0503020202020204" pitchFamily="34" charset="0"/>
              </a:rPr>
              <a:t>little or no formal capability in this area</a:t>
            </a:r>
            <a:endParaRPr lang="en-GB" sz="1100" dirty="0">
              <a:solidFill>
                <a:schemeClr val="bg2"/>
              </a:solidFill>
              <a:latin typeface="Avenir Next" panose="020B0503020202020204" pitchFamily="34" charset="0"/>
            </a:endParaRPr>
          </a:p>
        </p:txBody>
      </p:sp>
      <p:sp>
        <p:nvSpPr>
          <p:cNvPr id="11" name="TextBox 10">
            <a:extLst>
              <a:ext uri="{FF2B5EF4-FFF2-40B4-BE49-F238E27FC236}">
                <a16:creationId xmlns:a16="http://schemas.microsoft.com/office/drawing/2014/main" id="{5E5CE93A-A128-967F-BA19-4220C34D294D}"/>
              </a:ext>
            </a:extLst>
          </p:cNvPr>
          <p:cNvSpPr txBox="1"/>
          <p:nvPr/>
        </p:nvSpPr>
        <p:spPr>
          <a:xfrm>
            <a:off x="6592577" y="2427683"/>
            <a:ext cx="2963589" cy="430887"/>
          </a:xfrm>
          <a:prstGeom prst="rect">
            <a:avLst/>
          </a:prstGeom>
          <a:noFill/>
        </p:spPr>
        <p:txBody>
          <a:bodyPr wrap="square" rtlCol="0">
            <a:spAutoFit/>
          </a:bodyPr>
          <a:lstStyle>
            <a:defPPr marR="0" lvl="0" algn="l" rtl="0">
              <a:lnSpc>
                <a:spcPct val="100000"/>
              </a:lnSpc>
              <a:spcBef>
                <a:spcPts val="0"/>
              </a:spcBef>
              <a:spcAft>
                <a:spcPts val="0"/>
              </a:spcAft>
            </a:defPPr>
            <a:lvl1pPr>
              <a:defRPr sz="1100">
                <a:solidFill>
                  <a:schemeClr val="bg2"/>
                </a:solidFill>
                <a:latin typeface="Avenir Next" panose="020B0503020202020204" pitchFamily="34" charset="0"/>
              </a:defRPr>
            </a:lvl1pPr>
          </a:lstStyle>
          <a:p>
            <a:r>
              <a:rPr lang="en-GB" dirty="0"/>
              <a:t>2. </a:t>
            </a:r>
            <a:r>
              <a:rPr lang="en-ZA" b="1" dirty="0"/>
              <a:t>Emerging </a:t>
            </a:r>
            <a:r>
              <a:rPr lang="en-ZA" dirty="0"/>
              <a:t>- Some establishment, but an early-stage / basic level</a:t>
            </a:r>
            <a:endParaRPr lang="en-GB" dirty="0"/>
          </a:p>
        </p:txBody>
      </p:sp>
      <p:sp>
        <p:nvSpPr>
          <p:cNvPr id="12" name="TextBox 11">
            <a:extLst>
              <a:ext uri="{FF2B5EF4-FFF2-40B4-BE49-F238E27FC236}">
                <a16:creationId xmlns:a16="http://schemas.microsoft.com/office/drawing/2014/main" id="{CF9ED449-4C3E-EA45-7394-B43A699DB9A8}"/>
              </a:ext>
            </a:extLst>
          </p:cNvPr>
          <p:cNvSpPr txBox="1"/>
          <p:nvPr/>
        </p:nvSpPr>
        <p:spPr>
          <a:xfrm>
            <a:off x="6592576" y="3032314"/>
            <a:ext cx="2963589" cy="261610"/>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3. </a:t>
            </a:r>
            <a:r>
              <a:rPr lang="en-ZA" b="1" dirty="0"/>
              <a:t>Expanding</a:t>
            </a:r>
            <a:r>
              <a:rPr lang="en-ZA" dirty="0"/>
              <a:t> - Established, but still developing</a:t>
            </a:r>
            <a:endParaRPr lang="en-GB" dirty="0"/>
          </a:p>
        </p:txBody>
      </p:sp>
      <p:sp>
        <p:nvSpPr>
          <p:cNvPr id="13" name="TextBox 12">
            <a:extLst>
              <a:ext uri="{FF2B5EF4-FFF2-40B4-BE49-F238E27FC236}">
                <a16:creationId xmlns:a16="http://schemas.microsoft.com/office/drawing/2014/main" id="{50008CC0-9CE3-0BC0-74CD-40EA96481A64}"/>
              </a:ext>
            </a:extLst>
          </p:cNvPr>
          <p:cNvSpPr txBox="1"/>
          <p:nvPr/>
        </p:nvSpPr>
        <p:spPr>
          <a:xfrm>
            <a:off x="6592576" y="3599459"/>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4. </a:t>
            </a:r>
            <a:r>
              <a:rPr lang="en-ZA" b="1" dirty="0"/>
              <a:t>Optimising</a:t>
            </a:r>
            <a:r>
              <a:rPr lang="en-ZA" dirty="0"/>
              <a:t> - Established, applying improvements based on early-stage lessons</a:t>
            </a:r>
            <a:endParaRPr lang="en-GB" dirty="0"/>
          </a:p>
        </p:txBody>
      </p:sp>
      <p:sp>
        <p:nvSpPr>
          <p:cNvPr id="14" name="TextBox 13">
            <a:extLst>
              <a:ext uri="{FF2B5EF4-FFF2-40B4-BE49-F238E27FC236}">
                <a16:creationId xmlns:a16="http://schemas.microsoft.com/office/drawing/2014/main" id="{464AF68F-BDD0-FD9F-3ED0-6D8DE2ECAD23}"/>
              </a:ext>
            </a:extLst>
          </p:cNvPr>
          <p:cNvSpPr txBox="1"/>
          <p:nvPr/>
        </p:nvSpPr>
        <p:spPr>
          <a:xfrm>
            <a:off x="6592575" y="4263830"/>
            <a:ext cx="2963589" cy="430887"/>
          </a:xfrm>
          <a:prstGeom prst="rect">
            <a:avLst/>
          </a:prstGeom>
          <a:noFill/>
        </p:spPr>
        <p:txBody>
          <a:bodyPr wrap="square" rtlCol="0">
            <a:spAutoFit/>
          </a:bodyPr>
          <a:lstStyle>
            <a:defPPr marR="0" lvl="0" algn="l" rtl="0">
              <a:lnSpc>
                <a:spcPct val="100000"/>
              </a:lnSpc>
              <a:spcBef>
                <a:spcPts val="0"/>
              </a:spcBef>
              <a:spcAft>
                <a:spcPts val="0"/>
              </a:spcAft>
              <a:defRPr/>
            </a:defPPr>
            <a:lvl1pPr>
              <a:defRPr sz="1100">
                <a:solidFill>
                  <a:schemeClr val="bg2"/>
                </a:solidFill>
                <a:latin typeface="Avenir Next" panose="020B0503020202020204" pitchFamily="34" charset="0"/>
              </a:defRPr>
            </a:lvl1pPr>
          </a:lstStyle>
          <a:p>
            <a:r>
              <a:rPr lang="en-GB" dirty="0"/>
              <a:t>5. </a:t>
            </a:r>
            <a:r>
              <a:rPr lang="en-ZA" b="1" dirty="0"/>
              <a:t>Mature</a:t>
            </a:r>
            <a:r>
              <a:rPr lang="en-ZA" dirty="0"/>
              <a:t> - Fully-fledged and developed capability </a:t>
            </a:r>
            <a:endParaRPr lang="en-GB" dirty="0"/>
          </a:p>
        </p:txBody>
      </p:sp>
      <p:sp>
        <p:nvSpPr>
          <p:cNvPr id="15" name="TextBox 14">
            <a:extLst>
              <a:ext uri="{FF2B5EF4-FFF2-40B4-BE49-F238E27FC236}">
                <a16:creationId xmlns:a16="http://schemas.microsoft.com/office/drawing/2014/main" id="{2FE17A46-E489-66FF-6395-8D8CEB7C4038}"/>
              </a:ext>
            </a:extLst>
          </p:cNvPr>
          <p:cNvSpPr txBox="1"/>
          <p:nvPr/>
        </p:nvSpPr>
        <p:spPr>
          <a:xfrm>
            <a:off x="6659833" y="1514364"/>
            <a:ext cx="2963589" cy="261610"/>
          </a:xfrm>
          <a:prstGeom prst="rect">
            <a:avLst/>
          </a:prstGeom>
          <a:noFill/>
        </p:spPr>
        <p:txBody>
          <a:bodyPr wrap="square" rtlCol="0">
            <a:spAutoFit/>
          </a:bodyPr>
          <a:lstStyle/>
          <a:p>
            <a:r>
              <a:rPr lang="en-US" sz="1100" cap="all" dirty="0">
                <a:solidFill>
                  <a:schemeClr val="bg2"/>
                </a:solidFill>
                <a:latin typeface="Avenir Next Ultra Light" panose="020B0203020202020204" pitchFamily="34" charset="77"/>
              </a:rPr>
              <a:t>Legend: Levels of maturity</a:t>
            </a:r>
            <a:endParaRPr lang="en-GB" sz="1100" cap="all" dirty="0">
              <a:solidFill>
                <a:schemeClr val="bg2"/>
              </a:solidFill>
              <a:latin typeface="Avenir Next Ultra Light" panose="020B0203020202020204" pitchFamily="34" charset="77"/>
            </a:endParaRPr>
          </a:p>
        </p:txBody>
      </p:sp>
      <p:sp>
        <p:nvSpPr>
          <p:cNvPr id="2" name="TextBox 1">
            <a:extLst>
              <a:ext uri="{FF2B5EF4-FFF2-40B4-BE49-F238E27FC236}">
                <a16:creationId xmlns:a16="http://schemas.microsoft.com/office/drawing/2014/main" id="{A2476657-5F7F-B97D-8E5D-53CCADEC5537}"/>
              </a:ext>
            </a:extLst>
          </p:cNvPr>
          <p:cNvSpPr txBox="1"/>
          <p:nvPr/>
        </p:nvSpPr>
        <p:spPr>
          <a:xfrm rot="16200000">
            <a:off x="-809629" y="3007204"/>
            <a:ext cx="304929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Maturity level</a:t>
            </a:r>
          </a:p>
        </p:txBody>
      </p:sp>
      <p:sp>
        <p:nvSpPr>
          <p:cNvPr id="5" name="TextBox 4">
            <a:extLst>
              <a:ext uri="{FF2B5EF4-FFF2-40B4-BE49-F238E27FC236}">
                <a16:creationId xmlns:a16="http://schemas.microsoft.com/office/drawing/2014/main" id="{F7943FFC-6331-B025-1F96-CD98BD23FDAA}"/>
              </a:ext>
            </a:extLst>
          </p:cNvPr>
          <p:cNvSpPr txBox="1"/>
          <p:nvPr/>
        </p:nvSpPr>
        <p:spPr>
          <a:xfrm>
            <a:off x="1164460" y="4898075"/>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8" name="Text Placeholder 4">
            <a:extLst>
              <a:ext uri="{FF2B5EF4-FFF2-40B4-BE49-F238E27FC236}">
                <a16:creationId xmlns:a16="http://schemas.microsoft.com/office/drawing/2014/main" id="{373CC9E7-BD67-9765-15B0-240CCB6E4D7F}"/>
              </a:ext>
            </a:extLst>
          </p:cNvPr>
          <p:cNvSpPr txBox="1">
            <a:spLocks/>
          </p:cNvSpPr>
          <p:nvPr/>
        </p:nvSpPr>
        <p:spPr>
          <a:xfrm>
            <a:off x="484188" y="706395"/>
            <a:ext cx="9191625" cy="334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711"/>
              </a:spcBef>
              <a:spcAft>
                <a:spcPts val="0"/>
              </a:spcAft>
              <a:buClr>
                <a:schemeClr val="dk2"/>
              </a:buClr>
              <a:buSzPts val="3556"/>
              <a:buFont typeface="Arial"/>
              <a:buNone/>
              <a:defRPr sz="1400" b="0" i="0" u="none" strike="noStrike" cap="none">
                <a:solidFill>
                  <a:schemeClr val="bg2"/>
                </a:solidFill>
                <a:latin typeface="Avenir Next" panose="020B0503020202020204" pitchFamily="34" charset="0"/>
                <a:ea typeface="Avenir Next" panose="020B0503020202020204" pitchFamily="34" charset="0"/>
                <a:cs typeface="Avenir Next" panose="020B0503020202020204" pitchFamily="34" charset="0"/>
                <a:sym typeface="Avenir"/>
              </a:defRPr>
            </a:lvl1pPr>
            <a:lvl2pPr marL="914400" marR="0" lvl="1" indent="-426148" algn="l" rtl="0">
              <a:lnSpc>
                <a:spcPct val="100000"/>
              </a:lnSpc>
              <a:spcBef>
                <a:spcPts val="622"/>
              </a:spcBef>
              <a:spcAft>
                <a:spcPts val="0"/>
              </a:spcAft>
              <a:buClr>
                <a:schemeClr val="dk2"/>
              </a:buClr>
              <a:buSzPts val="3111"/>
              <a:buFont typeface="Arial"/>
              <a:buChar char="–"/>
              <a:defRPr sz="3111" b="0" i="0" u="none" strike="noStrike" cap="none">
                <a:solidFill>
                  <a:schemeClr val="dk2"/>
                </a:solidFill>
                <a:latin typeface="Avenir"/>
                <a:ea typeface="Avenir"/>
                <a:cs typeface="Avenir"/>
                <a:sym typeface="Avenir"/>
              </a:defRPr>
            </a:lvl2pPr>
            <a:lvl3pPr marL="1371600" marR="0" lvl="2" indent="-397954" algn="l" rtl="0">
              <a:lnSpc>
                <a:spcPct val="100000"/>
              </a:lnSpc>
              <a:spcBef>
                <a:spcPts val="533"/>
              </a:spcBef>
              <a:spcAft>
                <a:spcPts val="0"/>
              </a:spcAft>
              <a:buClr>
                <a:schemeClr val="dk2"/>
              </a:buClr>
              <a:buSzPts val="2667"/>
              <a:buFont typeface="Arial"/>
              <a:buChar char="•"/>
              <a:defRPr sz="2667" b="0" i="0" u="none" strike="noStrike" cap="none">
                <a:solidFill>
                  <a:schemeClr val="dk2"/>
                </a:solidFill>
                <a:latin typeface="Avenir"/>
                <a:ea typeface="Avenir"/>
                <a:cs typeface="Avenir"/>
                <a:sym typeface="Avenir"/>
              </a:defRPr>
            </a:lvl3pPr>
            <a:lvl4pPr marL="1828800" marR="0" lvl="3"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4pPr>
            <a:lvl5pPr marL="2286000" marR="0" lvl="4" indent="-369697" algn="l" rtl="0">
              <a:lnSpc>
                <a:spcPct val="100000"/>
              </a:lnSpc>
              <a:spcBef>
                <a:spcPts val="444"/>
              </a:spcBef>
              <a:spcAft>
                <a:spcPts val="0"/>
              </a:spcAft>
              <a:buClr>
                <a:schemeClr val="dk2"/>
              </a:buClr>
              <a:buSzPts val="2222"/>
              <a:buFont typeface="Arial"/>
              <a:buChar char="»"/>
              <a:defRPr sz="2222" b="0" i="0" u="none" strike="noStrike" cap="none">
                <a:solidFill>
                  <a:schemeClr val="dk2"/>
                </a:solidFill>
                <a:latin typeface="Avenir"/>
                <a:ea typeface="Avenir"/>
                <a:cs typeface="Avenir"/>
                <a:sym typeface="Avenir"/>
              </a:defRPr>
            </a:lvl5pPr>
            <a:lvl6pPr marL="2743200" marR="0" lvl="5"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6pPr>
            <a:lvl7pPr marL="3200400" marR="0" lvl="6" indent="-369697"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7pPr>
            <a:lvl8pPr marL="3657600" marR="0" lvl="7"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8pPr>
            <a:lvl9pPr marL="4114800" marR="0" lvl="8" indent="-369696" algn="l" rtl="0">
              <a:lnSpc>
                <a:spcPct val="100000"/>
              </a:lnSpc>
              <a:spcBef>
                <a:spcPts val="444"/>
              </a:spcBef>
              <a:spcAft>
                <a:spcPts val="0"/>
              </a:spcAft>
              <a:buClr>
                <a:schemeClr val="dk1"/>
              </a:buClr>
              <a:buSzPts val="2222"/>
              <a:buFont typeface="Arial"/>
              <a:buChar char="•"/>
              <a:defRPr sz="2222" b="0" i="0" u="none" strike="noStrike" cap="none">
                <a:solidFill>
                  <a:schemeClr val="dk1"/>
                </a:solidFill>
                <a:latin typeface="Georgia"/>
                <a:ea typeface="Georgia"/>
                <a:cs typeface="Georgia"/>
                <a:sym typeface="Georgia"/>
              </a:defRPr>
            </a:lvl9pPr>
          </a:lstStyle>
          <a:p>
            <a:r>
              <a:rPr lang="en-GB" dirty="0"/>
              <a:t>The graph below reflects your current stage of maturity in relation to </a:t>
            </a:r>
            <a:r>
              <a:rPr lang="en-GB" b="1" dirty="0"/>
              <a:t>technology</a:t>
            </a:r>
            <a:r>
              <a:rPr lang="en-GB" dirty="0"/>
              <a:t> and the elements which constitute this dimension.</a:t>
            </a:r>
          </a:p>
        </p:txBody>
      </p:sp>
    </p:spTree>
    <p:extLst>
      <p:ext uri="{BB962C8B-B14F-4D97-AF65-F5344CB8AC3E}">
        <p14:creationId xmlns:p14="http://schemas.microsoft.com/office/powerpoint/2010/main" val="2393777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142C21-CC13-9BFD-8202-654C69648561}"/>
              </a:ext>
            </a:extLst>
          </p:cNvPr>
          <p:cNvSpPr>
            <a:spLocks noGrp="1"/>
          </p:cNvSpPr>
          <p:nvPr>
            <p:ph type="title"/>
          </p:nvPr>
        </p:nvSpPr>
        <p:spPr>
          <a:xfrm>
            <a:off x="484327" y="83031"/>
            <a:ext cx="9191347" cy="724114"/>
          </a:xfrm>
        </p:spPr>
        <p:txBody>
          <a:bodyPr/>
          <a:lstStyle/>
          <a:p>
            <a:r>
              <a:rPr lang="en-GB"/>
              <a:t>Recommendations: TECHNOLOGY</a:t>
            </a:r>
          </a:p>
        </p:txBody>
      </p:sp>
      <p:sp>
        <p:nvSpPr>
          <p:cNvPr id="4" name="Slide Number Placeholder 3">
            <a:extLst>
              <a:ext uri="{FF2B5EF4-FFF2-40B4-BE49-F238E27FC236}">
                <a16:creationId xmlns:a16="http://schemas.microsoft.com/office/drawing/2014/main" id="{9DA5A5B8-1ED6-26F7-BA1B-7CEBC55DA352}"/>
              </a:ext>
            </a:extLst>
          </p:cNvPr>
          <p:cNvSpPr>
            <a:spLocks noGrp="1"/>
          </p:cNvSpPr>
          <p:nvPr>
            <p:ph type="sldNum" idx="12"/>
          </p:nvPr>
        </p:nvSpPr>
        <p:spPr/>
        <p:txBody>
          <a:bodyPr/>
          <a:lstStyle/>
          <a:p>
            <a:fld id="{00000000-1234-1234-1234-123412341234}" type="slidenum">
              <a:rPr lang="en-US" smtClean="0"/>
              <a:pPr/>
              <a:t>39</a:t>
            </a:fld>
            <a:endParaRPr lang="en-US"/>
          </a:p>
        </p:txBody>
      </p:sp>
      <p:sp>
        <p:nvSpPr>
          <p:cNvPr id="5" name="Text Placeholder 4">
            <a:extLst>
              <a:ext uri="{FF2B5EF4-FFF2-40B4-BE49-F238E27FC236}">
                <a16:creationId xmlns:a16="http://schemas.microsoft.com/office/drawing/2014/main" id="{2BCF5432-6EA2-22FA-4E73-3F39A040D1C1}"/>
              </a:ext>
            </a:extLst>
          </p:cNvPr>
          <p:cNvSpPr>
            <a:spLocks noGrp="1"/>
          </p:cNvSpPr>
          <p:nvPr>
            <p:ph type="body" idx="2"/>
          </p:nvPr>
        </p:nvSpPr>
        <p:spPr>
          <a:xfrm>
            <a:off x="384047" y="758091"/>
            <a:ext cx="9464041" cy="334963"/>
          </a:xfrm>
        </p:spPr>
        <p:txBody>
          <a:bodyPr/>
          <a:lstStyle/>
          <a:p>
            <a:r>
              <a:rPr lang="en-GB" sz="1200" dirty="0"/>
              <a:t>The table below outlines the recommended actions to close gaps towards intended future state across the Technology dimension. </a:t>
            </a:r>
          </a:p>
        </p:txBody>
      </p:sp>
      <p:sp>
        <p:nvSpPr>
          <p:cNvPr id="6" name="Text Placeholder 5">
            <a:extLst>
              <a:ext uri="{FF2B5EF4-FFF2-40B4-BE49-F238E27FC236}">
                <a16:creationId xmlns:a16="http://schemas.microsoft.com/office/drawing/2014/main" id="{50B28875-24EA-FCAF-4B78-D42BAF43BE80}"/>
              </a:ext>
            </a:extLst>
          </p:cNvPr>
          <p:cNvSpPr>
            <a:spLocks noGrp="1"/>
          </p:cNvSpPr>
          <p:nvPr>
            <p:ph type="body" sz="quarter" idx="13"/>
          </p:nvPr>
        </p:nvSpPr>
        <p:spPr/>
        <p:txBody>
          <a:bodyPr/>
          <a:lstStyle/>
          <a:p>
            <a:r>
              <a:rPr lang="en-GB" dirty="0"/>
              <a:t>Capability ASSESSMENT Report</a:t>
            </a:r>
          </a:p>
        </p:txBody>
      </p:sp>
      <p:graphicFrame>
        <p:nvGraphicFramePr>
          <p:cNvPr id="8" name="Table 7">
            <a:extLst>
              <a:ext uri="{FF2B5EF4-FFF2-40B4-BE49-F238E27FC236}">
                <a16:creationId xmlns:a16="http://schemas.microsoft.com/office/drawing/2014/main" id="{9CA18112-D315-C5B8-7B65-05B8F540DF34}"/>
              </a:ext>
            </a:extLst>
          </p:cNvPr>
          <p:cNvGraphicFramePr>
            <a:graphicFrameLocks noGrp="1"/>
          </p:cNvGraphicFramePr>
          <p:nvPr>
            <p:extLst>
              <p:ext uri="{D42A27DB-BD31-4B8C-83A1-F6EECF244321}">
                <p14:modId xmlns:p14="http://schemas.microsoft.com/office/powerpoint/2010/main" val="368117451"/>
              </p:ext>
            </p:extLst>
          </p:nvPr>
        </p:nvGraphicFramePr>
        <p:xfrm>
          <a:off x="384047" y="1230200"/>
          <a:ext cx="9464041" cy="1005840"/>
        </p:xfrm>
        <a:graphic>
          <a:graphicData uri="http://schemas.openxmlformats.org/drawingml/2006/table">
            <a:tbl>
              <a:tblPr firstRow="1" bandRow="1">
                <a:tableStyleId>{1F02C8CB-3554-490A-8132-436DD5CF1DB2}</a:tableStyleId>
              </a:tblPr>
              <a:tblGrid>
                <a:gridCol w="1432328">
                  <a:extLst>
                    <a:ext uri="{9D8B030D-6E8A-4147-A177-3AD203B41FA5}">
                      <a16:colId xmlns:a16="http://schemas.microsoft.com/office/drawing/2014/main" val="139194685"/>
                    </a:ext>
                  </a:extLst>
                </a:gridCol>
                <a:gridCol w="8031713">
                  <a:extLst>
                    <a:ext uri="{9D8B030D-6E8A-4147-A177-3AD203B41FA5}">
                      <a16:colId xmlns:a16="http://schemas.microsoft.com/office/drawing/2014/main" val="472247308"/>
                    </a:ext>
                  </a:extLst>
                </a:gridCol>
              </a:tblGrid>
              <a:tr h="370840">
                <a:tc>
                  <a:txBody>
                    <a:bodyPr/>
                    <a:lstStyle/>
                    <a:p>
                      <a:pPr>
                        <a:lnSpc>
                          <a:spcPct val="120000"/>
                        </a:lnSpc>
                      </a:pPr>
                      <a:r>
                        <a:rPr lang="en-GB" sz="1200" b="0" i="0" u="none" strike="noStrike" cap="all" baseline="0" dirty="0">
                          <a:solidFill>
                            <a:schemeClr val="bg1"/>
                          </a:solidFill>
                          <a:latin typeface="Avenir Next" panose="020B0503020202020204" pitchFamily="34" charset="0"/>
                          <a:cs typeface="Arial"/>
                          <a:sym typeface="Arial"/>
                        </a:rPr>
                        <a:t>Technology</a:t>
                      </a:r>
                    </a:p>
                  </a:txBody>
                  <a:tcPr>
                    <a:lnB w="12700" cap="flat" cmpd="sng" algn="ctr">
                      <a:solidFill>
                        <a:schemeClr val="bg1"/>
                      </a:solidFill>
                      <a:prstDash val="solid"/>
                      <a:round/>
                      <a:headEnd type="none" w="med" len="med"/>
                      <a:tailEnd type="none" w="med" len="med"/>
                    </a:lnB>
                    <a:solidFill>
                      <a:schemeClr val="bg2"/>
                    </a:solidFill>
                  </a:tcPr>
                </a:tc>
                <a:tc>
                  <a:txBody>
                    <a:bodyPr/>
                    <a:lstStyle/>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p>
                      <a:pPr marL="180000" indent="-180000" fontAlgn="ctr">
                        <a:buClr>
                          <a:schemeClr val="bg2"/>
                        </a:buClr>
                        <a:buFont typeface="Wingdings" pitchFamily="2" charset="2"/>
                        <a:buChar char="ü"/>
                      </a:pPr>
                      <a:endParaRPr lang="en-ZA" sz="1000" b="0" i="0" u="none" strike="noStrike" dirty="0">
                        <a:solidFill>
                          <a:schemeClr val="bg2"/>
                        </a:solidFill>
                        <a:effectLst/>
                        <a:latin typeface="Avenir Next" panose="020B0503020202020204" pitchFamily="34" charset="0"/>
                      </a:endParaRPr>
                    </a:p>
                  </a:txBody>
                  <a:tcPr>
                    <a:solidFill>
                      <a:schemeClr val="bg1"/>
                    </a:solidFill>
                  </a:tcPr>
                </a:tc>
                <a:extLst>
                  <a:ext uri="{0D108BD9-81ED-4DB2-BD59-A6C34878D82A}">
                    <a16:rowId xmlns:a16="http://schemas.microsoft.com/office/drawing/2014/main" val="1909230594"/>
                  </a:ext>
                </a:extLst>
              </a:tr>
            </a:tbl>
          </a:graphicData>
        </a:graphic>
      </p:graphicFrame>
    </p:spTree>
    <p:extLst>
      <p:ext uri="{BB962C8B-B14F-4D97-AF65-F5344CB8AC3E}">
        <p14:creationId xmlns:p14="http://schemas.microsoft.com/office/powerpoint/2010/main" val="13291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05FB-48B7-2B4C-3579-DAB7DE20767C}"/>
              </a:ext>
            </a:extLst>
          </p:cNvPr>
          <p:cNvSpPr>
            <a:spLocks noGrp="1"/>
          </p:cNvSpPr>
          <p:nvPr>
            <p:ph type="title"/>
          </p:nvPr>
        </p:nvSpPr>
        <p:spPr/>
        <p:txBody>
          <a:bodyPr/>
          <a:lstStyle/>
          <a:p>
            <a:r>
              <a:rPr lang="en-GB"/>
              <a:t>Introduction</a:t>
            </a:r>
          </a:p>
        </p:txBody>
      </p:sp>
      <p:sp>
        <p:nvSpPr>
          <p:cNvPr id="3" name="Text Placeholder 2">
            <a:extLst>
              <a:ext uri="{FF2B5EF4-FFF2-40B4-BE49-F238E27FC236}">
                <a16:creationId xmlns:a16="http://schemas.microsoft.com/office/drawing/2014/main" id="{116728E4-64FA-3C14-04D3-00A50115C197}"/>
              </a:ext>
            </a:extLst>
          </p:cNvPr>
          <p:cNvSpPr>
            <a:spLocks noGrp="1"/>
          </p:cNvSpPr>
          <p:nvPr>
            <p:ph type="body" idx="1"/>
          </p:nvPr>
        </p:nvSpPr>
        <p:spPr>
          <a:xfrm>
            <a:off x="484327" y="993950"/>
            <a:ext cx="9191346" cy="4020177"/>
          </a:xfrm>
        </p:spPr>
        <p:txBody>
          <a:bodyPr>
            <a:normAutofit/>
          </a:bodyPr>
          <a:lstStyle/>
          <a:p>
            <a:pPr marL="2540" indent="0">
              <a:buNone/>
            </a:pPr>
            <a:r>
              <a:rPr lang="en-GB" dirty="0"/>
              <a:t>Thank you for embarking on this journey of discovery and development with us. </a:t>
            </a:r>
            <a:endParaRPr lang="en-US" dirty="0"/>
          </a:p>
          <a:p>
            <a:pPr marL="2540" indent="0">
              <a:buNone/>
            </a:pPr>
            <a:r>
              <a:rPr lang="en-GB" dirty="0">
                <a:latin typeface="Avenir Next"/>
              </a:rPr>
              <a:t>We trust the process in itself will be valuable and help facilitate and stretch your thinking on Impact Management,  its role within your organization, and how maturing this capability in and across your organization can support more effective achievement of your impact goals and objectives. </a:t>
            </a:r>
          </a:p>
          <a:p>
            <a:pPr marL="2540" indent="0">
              <a:buNone/>
            </a:pPr>
            <a:r>
              <a:rPr lang="en-GB" dirty="0"/>
              <a:t>This report is is based on your completion of the Impact Management Capability Assessment Survey. It is intended to give you a ‘point-in-time’ view of where you are currently, and what key actions you can take to further progress on your journey towards maturity and optimizing the value you can derive from Impact Management as a capability. </a:t>
            </a:r>
          </a:p>
          <a:p>
            <a:pPr marL="2540" indent="0">
              <a:buNone/>
            </a:pPr>
            <a:r>
              <a:rPr lang="en-GB" dirty="0"/>
              <a:t>The core of the report includes the results of your </a:t>
            </a:r>
            <a:r>
              <a:rPr lang="en-GB" dirty="0">
                <a:hlinkClick r:id="rId2" action="ppaction://hlinksldjump">
                  <a:extLst>
                    <a:ext uri="{A12FA001-AC4F-418D-AE19-62706E023703}">
                      <ahyp:hlinkClr xmlns:ahyp="http://schemas.microsoft.com/office/drawing/2018/hyperlinkcolor" val="tx"/>
                    </a:ext>
                  </a:extLst>
                </a:hlinkClick>
              </a:rPr>
              <a:t>Capability Assessment Survey at a high-level</a:t>
            </a:r>
            <a:r>
              <a:rPr lang="en-GB" dirty="0"/>
              <a:t> with a </a:t>
            </a:r>
            <a:r>
              <a:rPr lang="en-GB" dirty="0">
                <a:hlinkClick r:id="rId3" action="ppaction://hlinksldjump">
                  <a:extLst>
                    <a:ext uri="{A12FA001-AC4F-418D-AE19-62706E023703}">
                      <ahyp:hlinkClr xmlns:ahyp="http://schemas.microsoft.com/office/drawing/2018/hyperlinkcolor" val="tx"/>
                    </a:ext>
                  </a:extLst>
                </a:hlinkClick>
              </a:rPr>
              <a:t>summary roadmap</a:t>
            </a:r>
            <a:r>
              <a:rPr lang="en-GB" dirty="0"/>
              <a:t> of potential actions, followed by a more detailed view of your </a:t>
            </a:r>
            <a:r>
              <a:rPr lang="en-GB" dirty="0">
                <a:hlinkClick r:id="rId4" action="ppaction://hlinksldjump">
                  <a:extLst>
                    <a:ext uri="{A12FA001-AC4F-418D-AE19-62706E023703}">
                      <ahyp:hlinkClr xmlns:ahyp="http://schemas.microsoft.com/office/drawing/2018/hyperlinkcolor" val="tx"/>
                    </a:ext>
                  </a:extLst>
                </a:hlinkClick>
              </a:rPr>
              <a:t>results per dimension</a:t>
            </a:r>
            <a:r>
              <a:rPr lang="en-GB" dirty="0"/>
              <a:t> and the elements which make up each dimension of impact management as a capability. Each results section includes </a:t>
            </a:r>
            <a:r>
              <a:rPr lang="en-GB" dirty="0">
                <a:hlinkClick r:id="rId5" action="ppaction://hlinksldjump">
                  <a:extLst>
                    <a:ext uri="{A12FA001-AC4F-418D-AE19-62706E023703}">
                      <ahyp:hlinkClr xmlns:ahyp="http://schemas.microsoft.com/office/drawing/2018/hyperlinkcolor" val="tx"/>
                    </a:ext>
                  </a:extLst>
                </a:hlinkClick>
              </a:rPr>
              <a:t>recommendations</a:t>
            </a:r>
            <a:r>
              <a:rPr lang="en-GB" dirty="0"/>
              <a:t> for key actions you can take. </a:t>
            </a:r>
          </a:p>
          <a:p>
            <a:pPr marL="2540" indent="0">
              <a:buNone/>
            </a:pPr>
            <a:r>
              <a:rPr lang="en-GB" dirty="0">
                <a:latin typeface="Avenir Next"/>
              </a:rPr>
              <a:t>It is important to note that developing and maturing a new capability is a journey, one that takes time and is likely to be ever-changing in line with the dynamic context and environment in which you work. The typical nature of organizational maturing, means you are likely to experience cycles of maturing and triggers that will prompt refinements and adaptations over time, rather than a single linear progression from a static point. So, continue to review progress, prioritize actions, and celebrate milestones in cycles along the way. </a:t>
            </a:r>
          </a:p>
          <a:p>
            <a:pPr marL="2540" indent="0">
              <a:buNone/>
            </a:pPr>
            <a:r>
              <a:rPr lang="en-GB" dirty="0">
                <a:latin typeface="Avenir Next"/>
              </a:rPr>
              <a:t>You will be able to complete the Impact Management Capability Assessment Survey multiple times in the future to track and review your progress over time, as well as to set new plans of</a:t>
            </a:r>
            <a:r>
              <a:rPr lang="en-GB" dirty="0"/>
              <a:t> actions to further mature in the future. </a:t>
            </a:r>
          </a:p>
        </p:txBody>
      </p:sp>
      <p:sp>
        <p:nvSpPr>
          <p:cNvPr id="5" name="Text Placeholder 4">
            <a:extLst>
              <a:ext uri="{FF2B5EF4-FFF2-40B4-BE49-F238E27FC236}">
                <a16:creationId xmlns:a16="http://schemas.microsoft.com/office/drawing/2014/main" id="{E7B83ED3-AD7C-0F2B-BF8D-76955165872F}"/>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1096757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69D0A-B208-3C69-F77C-7794E775DE55}"/>
              </a:ext>
            </a:extLst>
          </p:cNvPr>
          <p:cNvSpPr>
            <a:spLocks noGrp="1"/>
          </p:cNvSpPr>
          <p:nvPr>
            <p:ph type="title"/>
          </p:nvPr>
        </p:nvSpPr>
        <p:spPr/>
        <p:txBody>
          <a:bodyPr/>
          <a:lstStyle/>
          <a:p>
            <a:r>
              <a:rPr lang="en-GB" dirty="0"/>
              <a:t>NEXT STEPS</a:t>
            </a:r>
          </a:p>
        </p:txBody>
      </p:sp>
      <p:sp>
        <p:nvSpPr>
          <p:cNvPr id="3" name="Text Placeholder 2">
            <a:extLst>
              <a:ext uri="{FF2B5EF4-FFF2-40B4-BE49-F238E27FC236}">
                <a16:creationId xmlns:a16="http://schemas.microsoft.com/office/drawing/2014/main" id="{9472698F-8A0A-7A31-04C8-A94B90DA8D8A}"/>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25E5F174-98E4-13DA-2AAB-EFA2CFA728D5}"/>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511012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581EF2-B899-62DD-4AEB-B5A685D65AA4}"/>
              </a:ext>
            </a:extLst>
          </p:cNvPr>
          <p:cNvSpPr>
            <a:spLocks noGrp="1"/>
          </p:cNvSpPr>
          <p:nvPr>
            <p:ph type="body" idx="1"/>
          </p:nvPr>
        </p:nvSpPr>
        <p:spPr/>
        <p:txBody>
          <a:bodyPr/>
          <a:lstStyle/>
          <a:p>
            <a:pPr indent="-454025"/>
            <a:r>
              <a:rPr lang="en-GB" dirty="0">
                <a:latin typeface="Avenir Next"/>
              </a:rPr>
              <a:t>It will be important for you to consider the extent to which these shifts will serve the broader organization to be able to make decisions as to the structure of the organization, with the inclusion of the Impact Management Capability. </a:t>
            </a:r>
            <a:endParaRPr lang="en-US" dirty="0"/>
          </a:p>
          <a:p>
            <a:pPr indent="-454025"/>
            <a:r>
              <a:rPr lang="en-GB" dirty="0"/>
              <a:t>We recommend reviewing the recommendations based on the future state pathway and plan timeframes for implementing prioritised elements, including priorities and actions for the next year. Identify implications for operational planning and budget processes. </a:t>
            </a:r>
          </a:p>
          <a:p>
            <a:pPr indent="-454025"/>
            <a:r>
              <a:rPr lang="en-GB" dirty="0"/>
              <a:t>Execute your plan and make positive shifts towards the key elements of the Impact Management Capability and its potential to realise strategic benefit for your organization and its stakeholders.</a:t>
            </a:r>
          </a:p>
          <a:p>
            <a:pPr indent="-454025"/>
            <a:r>
              <a:rPr lang="en-GB" dirty="0"/>
              <a:t>Hold yourselves accountable to your plans and track progress against implementation.</a:t>
            </a:r>
          </a:p>
          <a:p>
            <a:pPr indent="-454025"/>
            <a:r>
              <a:rPr lang="en-GB" dirty="0"/>
              <a:t>Review overall progress at the end of each year, and establish progress objectives for the following year, using the maturity assessment matrix. </a:t>
            </a:r>
          </a:p>
          <a:p>
            <a:pPr marL="2540" indent="0">
              <a:buNone/>
            </a:pPr>
            <a:endParaRPr lang="en-GB" i="1" dirty="0"/>
          </a:p>
          <a:p>
            <a:pPr marL="2540" indent="0">
              <a:buNone/>
            </a:pPr>
            <a:r>
              <a:rPr lang="en-GB" b="0" i="1" u="none" strike="noStrike" dirty="0">
                <a:solidFill>
                  <a:srgbClr val="425369"/>
                </a:solidFill>
                <a:effectLst/>
                <a:latin typeface="Avenir Next"/>
              </a:rPr>
              <a:t>Relativ is able to assist with capacity building in many of the areas of recommendation and would welcome the opportunity to discuss any specific elements. </a:t>
            </a:r>
            <a:endParaRPr lang="en-GB" dirty="0">
              <a:latin typeface="Avenir Next"/>
            </a:endParaRPr>
          </a:p>
        </p:txBody>
      </p:sp>
      <p:sp>
        <p:nvSpPr>
          <p:cNvPr id="3" name="Title 2">
            <a:extLst>
              <a:ext uri="{FF2B5EF4-FFF2-40B4-BE49-F238E27FC236}">
                <a16:creationId xmlns:a16="http://schemas.microsoft.com/office/drawing/2014/main" id="{D7A3B738-E94F-9A54-0730-2BEE58AD2746}"/>
              </a:ext>
            </a:extLst>
          </p:cNvPr>
          <p:cNvSpPr>
            <a:spLocks noGrp="1"/>
          </p:cNvSpPr>
          <p:nvPr>
            <p:ph type="title"/>
          </p:nvPr>
        </p:nvSpPr>
        <p:spPr/>
        <p:txBody>
          <a:bodyPr/>
          <a:lstStyle/>
          <a:p>
            <a:r>
              <a:rPr lang="en-GB"/>
              <a:t>Next steps</a:t>
            </a:r>
          </a:p>
        </p:txBody>
      </p:sp>
      <p:sp>
        <p:nvSpPr>
          <p:cNvPr id="4" name="Slide Number Placeholder 3">
            <a:extLst>
              <a:ext uri="{FF2B5EF4-FFF2-40B4-BE49-F238E27FC236}">
                <a16:creationId xmlns:a16="http://schemas.microsoft.com/office/drawing/2014/main" id="{D29B4B86-41DA-4497-754A-95C5AEE80D5D}"/>
              </a:ext>
            </a:extLst>
          </p:cNvPr>
          <p:cNvSpPr>
            <a:spLocks noGrp="1"/>
          </p:cNvSpPr>
          <p:nvPr>
            <p:ph type="sldNum" idx="12"/>
          </p:nvPr>
        </p:nvSpPr>
        <p:spPr/>
        <p:txBody>
          <a:bodyPr/>
          <a:lstStyle/>
          <a:p>
            <a:fld id="{00000000-1234-1234-1234-123412341234}" type="slidenum">
              <a:rPr lang="en-US" smtClean="0"/>
              <a:pPr/>
              <a:t>41</a:t>
            </a:fld>
            <a:endParaRPr lang="en-US"/>
          </a:p>
        </p:txBody>
      </p:sp>
      <p:sp>
        <p:nvSpPr>
          <p:cNvPr id="6" name="Text Placeholder 5">
            <a:extLst>
              <a:ext uri="{FF2B5EF4-FFF2-40B4-BE49-F238E27FC236}">
                <a16:creationId xmlns:a16="http://schemas.microsoft.com/office/drawing/2014/main" id="{82B93C76-2AEF-E921-A3F1-E8E987C1A4A0}"/>
              </a:ext>
            </a:extLst>
          </p:cNvPr>
          <p:cNvSpPr>
            <a:spLocks noGrp="1"/>
          </p:cNvSpPr>
          <p:nvPr>
            <p:ph type="body" sz="quarter" idx="13"/>
          </p:nvPr>
        </p:nvSpPr>
        <p:spPr/>
        <p:txBody>
          <a:bodyPr/>
          <a:lstStyle/>
          <a:p>
            <a:r>
              <a:rPr lang="en-GB"/>
              <a:t>Capability ASSESSMENT Report</a:t>
            </a:r>
          </a:p>
        </p:txBody>
      </p:sp>
    </p:spTree>
    <p:extLst>
      <p:ext uri="{BB962C8B-B14F-4D97-AF65-F5344CB8AC3E}">
        <p14:creationId xmlns:p14="http://schemas.microsoft.com/office/powerpoint/2010/main" val="3438693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8"/>
          <p:cNvSpPr txBox="1">
            <a:spLocks noGrp="1"/>
          </p:cNvSpPr>
          <p:nvPr>
            <p:ph type="ctrTitle"/>
          </p:nvPr>
        </p:nvSpPr>
        <p:spPr>
          <a:xfrm>
            <a:off x="3939100" y="1676180"/>
            <a:ext cx="4628370" cy="1203963"/>
          </a:xfrm>
          <a:prstGeom prst="rect">
            <a:avLst/>
          </a:prstGeom>
          <a:noFill/>
          <a:ln>
            <a:noFill/>
          </a:ln>
        </p:spPr>
        <p:txBody>
          <a:bodyPr spcFirstLastPara="1" wrap="square" lIns="91425" tIns="45700" rIns="91425" bIns="45700" anchor="ctr" anchorCtr="0">
            <a:noAutofit/>
          </a:bodyPr>
          <a:lstStyle/>
          <a:p>
            <a:pPr algn="l">
              <a:buSzPts val="2800"/>
            </a:pPr>
            <a:r>
              <a:rPr lang="en-US" sz="3200" dirty="0">
                <a:solidFill>
                  <a:schemeClr val="accent1">
                    <a:lumMod val="50000"/>
                  </a:schemeClr>
                </a:solidFill>
                <a:latin typeface="Avenir"/>
                <a:ea typeface="Avenir"/>
                <a:cs typeface="Avenir"/>
                <a:sym typeface="Avenir"/>
              </a:rPr>
              <a:t>THANK YOU for </a:t>
            </a:r>
            <a:r>
              <a:rPr lang="en-US" sz="3200" dirty="0" err="1">
                <a:solidFill>
                  <a:schemeClr val="accent1">
                    <a:lumMod val="50000"/>
                  </a:schemeClr>
                </a:solidFill>
                <a:latin typeface="Avenir"/>
                <a:ea typeface="Avenir"/>
                <a:cs typeface="Avenir"/>
                <a:sym typeface="Avenir"/>
              </a:rPr>
              <a:t>JOINinG</a:t>
            </a:r>
            <a:r>
              <a:rPr lang="en-US" sz="3200" dirty="0">
                <a:solidFill>
                  <a:schemeClr val="accent1">
                    <a:lumMod val="50000"/>
                  </a:schemeClr>
                </a:solidFill>
                <a:latin typeface="Avenir"/>
                <a:ea typeface="Avenir"/>
                <a:cs typeface="Avenir"/>
                <a:sym typeface="Avenir"/>
              </a:rPr>
              <a:t> us on the JOURNEY</a:t>
            </a:r>
            <a:r>
              <a:rPr lang="en-US" sz="3200" dirty="0">
                <a:solidFill>
                  <a:srgbClr val="D95F5C"/>
                </a:solidFill>
                <a:latin typeface="Avenir"/>
                <a:ea typeface="Avenir"/>
                <a:cs typeface="Avenir"/>
                <a:sym typeface="Avenir"/>
              </a:rPr>
              <a:t>.</a:t>
            </a:r>
            <a:endParaRPr lang="en-ZA" sz="3200" dirty="0"/>
          </a:p>
        </p:txBody>
      </p:sp>
      <p:sp>
        <p:nvSpPr>
          <p:cNvPr id="1141" name="Google Shape;1141;p18"/>
          <p:cNvSpPr txBox="1">
            <a:spLocks noGrp="1"/>
          </p:cNvSpPr>
          <p:nvPr>
            <p:ph type="subTitle" idx="1"/>
          </p:nvPr>
        </p:nvSpPr>
        <p:spPr>
          <a:xfrm>
            <a:off x="3939101" y="3015942"/>
            <a:ext cx="5596484" cy="1460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1505A"/>
              </a:buClr>
              <a:buSzPts val="1900"/>
              <a:buNone/>
            </a:pPr>
            <a:r>
              <a:rPr lang="en-US" sz="1900">
                <a:solidFill>
                  <a:srgbClr val="41505A"/>
                </a:solidFill>
              </a:rPr>
              <a:t>GABRIELLE HABBERTON</a:t>
            </a:r>
            <a:endParaRPr sz="1900">
              <a:solidFill>
                <a:srgbClr val="41505A"/>
              </a:solidFill>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+27 72 746 9467</a:t>
            </a:r>
            <a:endParaRPr/>
          </a:p>
          <a:p>
            <a:pPr marL="0" lvl="0" indent="0" algn="l" rtl="0">
              <a:lnSpc>
                <a:spcPct val="100000"/>
              </a:lnSpc>
              <a:spcBef>
                <a:spcPts val="280"/>
              </a:spcBef>
              <a:spcAft>
                <a:spcPts val="0"/>
              </a:spcAft>
              <a:buClr>
                <a:srgbClr val="41505A"/>
              </a:buClr>
              <a:buSzPts val="1400"/>
              <a:buNone/>
            </a:pPr>
            <a:r>
              <a:rPr lang="en-US" sz="1400">
                <a:solidFill>
                  <a:srgbClr val="41505A"/>
                </a:solidFill>
              </a:rPr>
              <a:t>gabrielle.habberton@relativ.co.za</a:t>
            </a:r>
            <a:endParaRPr sz="1400">
              <a:solidFill>
                <a:srgbClr val="41505A"/>
              </a:solidFill>
            </a:endParaRPr>
          </a:p>
          <a:p>
            <a:pPr marL="0" lvl="0" indent="0" algn="l" rtl="0">
              <a:lnSpc>
                <a:spcPct val="100000"/>
              </a:lnSpc>
              <a:spcBef>
                <a:spcPts val="280"/>
              </a:spcBef>
              <a:spcAft>
                <a:spcPts val="0"/>
              </a:spcAft>
              <a:buClr>
                <a:srgbClr val="41505A"/>
              </a:buClr>
              <a:buSzPts val="1400"/>
              <a:buNone/>
            </a:pPr>
            <a:r>
              <a:rPr lang="en-US" sz="1400" err="1">
                <a:solidFill>
                  <a:srgbClr val="41505A"/>
                </a:solidFill>
              </a:rPr>
              <a:t>www.relativimpact.com</a:t>
            </a:r>
            <a:endParaRPr sz="1400">
              <a:solidFill>
                <a:srgbClr val="41505A"/>
              </a:solidFill>
            </a:endParaRPr>
          </a:p>
          <a:p>
            <a:pPr marL="0" lvl="0" indent="0" algn="l" rtl="0">
              <a:lnSpc>
                <a:spcPct val="100000"/>
              </a:lnSpc>
              <a:spcBef>
                <a:spcPts val="533"/>
              </a:spcBef>
              <a:spcAft>
                <a:spcPts val="0"/>
              </a:spcAft>
              <a:buClr>
                <a:srgbClr val="8195B1"/>
              </a:buClr>
              <a:buSzPts val="2667"/>
              <a:buNone/>
            </a:pPr>
            <a:endParaRPr sz="2667">
              <a:solidFill>
                <a:schemeClr val="accent3"/>
              </a:solidFill>
            </a:endParaRPr>
          </a:p>
        </p:txBody>
      </p:sp>
    </p:spTree>
    <p:extLst>
      <p:ext uri="{BB962C8B-B14F-4D97-AF65-F5344CB8AC3E}">
        <p14:creationId xmlns:p14="http://schemas.microsoft.com/office/powerpoint/2010/main" val="289823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CBBE-503B-4BE5-ED40-9102014CA58B}"/>
              </a:ext>
            </a:extLst>
          </p:cNvPr>
          <p:cNvSpPr>
            <a:spLocks noGrp="1"/>
          </p:cNvSpPr>
          <p:nvPr>
            <p:ph type="title"/>
          </p:nvPr>
        </p:nvSpPr>
        <p:spPr>
          <a:xfrm>
            <a:off x="484327" y="96549"/>
            <a:ext cx="9191347" cy="724114"/>
          </a:xfrm>
        </p:spPr>
        <p:txBody>
          <a:bodyPr/>
          <a:lstStyle/>
          <a:p>
            <a:r>
              <a:rPr lang="en-GB"/>
              <a:t>Shifts</a:t>
            </a:r>
          </a:p>
        </p:txBody>
      </p:sp>
      <p:sp>
        <p:nvSpPr>
          <p:cNvPr id="7" name="Slide Number Placeholder 6">
            <a:extLst>
              <a:ext uri="{FF2B5EF4-FFF2-40B4-BE49-F238E27FC236}">
                <a16:creationId xmlns:a16="http://schemas.microsoft.com/office/drawing/2014/main" id="{73A51AD9-9149-AD61-8675-F4A04687004F}"/>
              </a:ext>
            </a:extLst>
          </p:cNvPr>
          <p:cNvSpPr>
            <a:spLocks noGrp="1"/>
          </p:cNvSpPr>
          <p:nvPr>
            <p:ph type="sldNum" idx="12"/>
          </p:nvPr>
        </p:nvSpPr>
        <p:spPr/>
        <p:txBody>
          <a:bodyPr/>
          <a:lstStyle/>
          <a:p>
            <a:fld id="{86090335-C4D0-47A9-AEF2-EA7D08E0063F}" type="slidenum">
              <a:rPr lang="en-ZA" smtClean="0"/>
              <a:pPr/>
              <a:t>5</a:t>
            </a:fld>
            <a:endParaRPr lang="en-ZA"/>
          </a:p>
        </p:txBody>
      </p:sp>
      <p:sp>
        <p:nvSpPr>
          <p:cNvPr id="3" name="Text Placeholder 2">
            <a:extLst>
              <a:ext uri="{FF2B5EF4-FFF2-40B4-BE49-F238E27FC236}">
                <a16:creationId xmlns:a16="http://schemas.microsoft.com/office/drawing/2014/main" id="{09BAE455-75BB-6C60-E39F-3A4EC2DCA447}"/>
              </a:ext>
            </a:extLst>
          </p:cNvPr>
          <p:cNvSpPr>
            <a:spLocks noGrp="1"/>
          </p:cNvSpPr>
          <p:nvPr>
            <p:ph type="body" idx="2"/>
          </p:nvPr>
        </p:nvSpPr>
        <p:spPr>
          <a:xfrm>
            <a:off x="484188" y="627891"/>
            <a:ext cx="9191625" cy="334963"/>
          </a:xfrm>
        </p:spPr>
        <p:txBody>
          <a:bodyPr/>
          <a:lstStyle/>
          <a:p>
            <a:r>
              <a:rPr lang="en-ZA" sz="1200" dirty="0"/>
              <a:t>Current and future state is considered to identify required shifts in key areas of the organisation’s impact management capability. These shifts can be used to develop an action plan (development path) to close gaps in each dimension. </a:t>
            </a:r>
            <a:endParaRPr lang="en-US" sz="1200" dirty="0"/>
          </a:p>
          <a:p>
            <a:endParaRPr lang="en-GB" sz="1200" dirty="0"/>
          </a:p>
        </p:txBody>
      </p:sp>
      <p:sp>
        <p:nvSpPr>
          <p:cNvPr id="4" name="Text Placeholder 3">
            <a:extLst>
              <a:ext uri="{FF2B5EF4-FFF2-40B4-BE49-F238E27FC236}">
                <a16:creationId xmlns:a16="http://schemas.microsoft.com/office/drawing/2014/main" id="{C39CB2B6-767B-CAFC-A1CE-101456168C50}"/>
              </a:ext>
            </a:extLst>
          </p:cNvPr>
          <p:cNvSpPr>
            <a:spLocks noGrp="1"/>
          </p:cNvSpPr>
          <p:nvPr>
            <p:ph type="body" sz="quarter" idx="13"/>
          </p:nvPr>
        </p:nvSpPr>
        <p:spPr/>
        <p:txBody>
          <a:bodyPr/>
          <a:lstStyle/>
          <a:p>
            <a:r>
              <a:rPr lang="en-GB"/>
              <a:t>Capability maturity model</a:t>
            </a:r>
          </a:p>
        </p:txBody>
      </p:sp>
      <p:sp>
        <p:nvSpPr>
          <p:cNvPr id="22" name="Freeform 2">
            <a:extLst>
              <a:ext uri="{FF2B5EF4-FFF2-40B4-BE49-F238E27FC236}">
                <a16:creationId xmlns:a16="http://schemas.microsoft.com/office/drawing/2014/main" id="{E46AF4D2-6123-F44C-8256-F20F234EA82F}"/>
              </a:ext>
            </a:extLst>
          </p:cNvPr>
          <p:cNvSpPr>
            <a:spLocks noChangeArrowheads="1"/>
          </p:cNvSpPr>
          <p:nvPr/>
        </p:nvSpPr>
        <p:spPr bwMode="auto">
          <a:xfrm>
            <a:off x="4512384" y="1341593"/>
            <a:ext cx="1132943" cy="228877"/>
          </a:xfrm>
          <a:prstGeom prst="roundRect">
            <a:avLst>
              <a:gd name="adj" fmla="val 50000"/>
            </a:avLst>
          </a:prstGeom>
          <a:solidFill>
            <a:schemeClr val="accent4"/>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3" name="Freeform 210">
            <a:extLst>
              <a:ext uri="{FF2B5EF4-FFF2-40B4-BE49-F238E27FC236}">
                <a16:creationId xmlns:a16="http://schemas.microsoft.com/office/drawing/2014/main" id="{7068D70B-101B-0144-AB5E-FD4DCB6585BC}"/>
              </a:ext>
            </a:extLst>
          </p:cNvPr>
          <p:cNvSpPr>
            <a:spLocks noChangeArrowheads="1"/>
          </p:cNvSpPr>
          <p:nvPr/>
        </p:nvSpPr>
        <p:spPr bwMode="auto">
          <a:xfrm>
            <a:off x="1500364" y="2172620"/>
            <a:ext cx="1139808" cy="1139808"/>
          </a:xfrm>
          <a:custGeom>
            <a:avLst/>
            <a:gdLst>
              <a:gd name="T0" fmla="*/ 2194 w 2195"/>
              <a:gd name="T1" fmla="*/ 1096 h 2195"/>
              <a:gd name="T2" fmla="*/ 2194 w 2195"/>
              <a:gd name="T3" fmla="*/ 1096 h 2195"/>
              <a:gd name="T4" fmla="*/ 1097 w 2195"/>
              <a:gd name="T5" fmla="*/ 2194 h 2195"/>
              <a:gd name="T6" fmla="*/ 1097 w 2195"/>
              <a:gd name="T7" fmla="*/ 2194 h 2195"/>
              <a:gd name="T8" fmla="*/ 0 w 2195"/>
              <a:gd name="T9" fmla="*/ 1096 h 2195"/>
              <a:gd name="T10" fmla="*/ 0 w 2195"/>
              <a:gd name="T11" fmla="*/ 1096 h 2195"/>
              <a:gd name="T12" fmla="*/ 1097 w 2195"/>
              <a:gd name="T13" fmla="*/ 0 h 2195"/>
              <a:gd name="T14" fmla="*/ 1097 w 2195"/>
              <a:gd name="T15" fmla="*/ 0 h 2195"/>
              <a:gd name="T16" fmla="*/ 2194 w 2195"/>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5" h="2195">
                <a:moveTo>
                  <a:pt x="2194" y="1096"/>
                </a:moveTo>
                <a:lnTo>
                  <a:pt x="2194" y="1096"/>
                </a:lnTo>
                <a:cubicBezTo>
                  <a:pt x="2194"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4" y="491"/>
                  <a:pt x="2194" y="1096"/>
                </a:cubicBezTo>
              </a:path>
            </a:pathLst>
          </a:custGeom>
          <a:solidFill>
            <a:schemeClr val="accent1"/>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4" name="Freeform 211">
            <a:extLst>
              <a:ext uri="{FF2B5EF4-FFF2-40B4-BE49-F238E27FC236}">
                <a16:creationId xmlns:a16="http://schemas.microsoft.com/office/drawing/2014/main" id="{11BA20D9-C5E7-7241-8FFC-3DEC0AEC7B29}"/>
              </a:ext>
            </a:extLst>
          </p:cNvPr>
          <p:cNvSpPr>
            <a:spLocks noChangeArrowheads="1"/>
          </p:cNvSpPr>
          <p:nvPr/>
        </p:nvSpPr>
        <p:spPr bwMode="auto">
          <a:xfrm>
            <a:off x="1344727" y="2016983"/>
            <a:ext cx="1451080" cy="1451080"/>
          </a:xfrm>
          <a:custGeom>
            <a:avLst/>
            <a:gdLst>
              <a:gd name="T0" fmla="*/ 2795 w 2796"/>
              <a:gd name="T1" fmla="*/ 1396 h 2795"/>
              <a:gd name="T2" fmla="*/ 2795 w 2796"/>
              <a:gd name="T3" fmla="*/ 1396 h 2795"/>
              <a:gd name="T4" fmla="*/ 1398 w 2796"/>
              <a:gd name="T5" fmla="*/ 2794 h 2795"/>
              <a:gd name="T6" fmla="*/ 1398 w 2796"/>
              <a:gd name="T7" fmla="*/ 2794 h 2795"/>
              <a:gd name="T8" fmla="*/ 0 w 2796"/>
              <a:gd name="T9" fmla="*/ 1396 h 2795"/>
              <a:gd name="T10" fmla="*/ 0 w 2796"/>
              <a:gd name="T11" fmla="*/ 1396 h 2795"/>
              <a:gd name="T12" fmla="*/ 1398 w 2796"/>
              <a:gd name="T13" fmla="*/ 0 h 2795"/>
              <a:gd name="T14" fmla="*/ 1398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70" y="2794"/>
                  <a:pt x="1398" y="2794"/>
                </a:cubicBezTo>
                <a:lnTo>
                  <a:pt x="1398" y="2794"/>
                </a:lnTo>
                <a:cubicBezTo>
                  <a:pt x="626" y="2794"/>
                  <a:pt x="0" y="2168"/>
                  <a:pt x="0" y="1396"/>
                </a:cubicBezTo>
                <a:lnTo>
                  <a:pt x="0" y="1396"/>
                </a:lnTo>
                <a:cubicBezTo>
                  <a:pt x="0" y="625"/>
                  <a:pt x="626" y="0"/>
                  <a:pt x="1398" y="0"/>
                </a:cubicBezTo>
                <a:lnTo>
                  <a:pt x="1398" y="0"/>
                </a:lnTo>
                <a:cubicBezTo>
                  <a:pt x="2170" y="0"/>
                  <a:pt x="2795" y="625"/>
                  <a:pt x="2795" y="1396"/>
                </a:cubicBezTo>
              </a:path>
            </a:pathLst>
          </a:custGeom>
          <a:noFill/>
          <a:ln w="63500" cap="flat">
            <a:solidFill>
              <a:schemeClr val="accent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5" name="Freeform 24">
            <a:extLst>
              <a:ext uri="{FF2B5EF4-FFF2-40B4-BE49-F238E27FC236}">
                <a16:creationId xmlns:a16="http://schemas.microsoft.com/office/drawing/2014/main" id="{F8B3380A-9DA7-1C42-9263-1EC29FFC9B69}"/>
              </a:ext>
            </a:extLst>
          </p:cNvPr>
          <p:cNvSpPr>
            <a:spLocks noChangeArrowheads="1"/>
          </p:cNvSpPr>
          <p:nvPr/>
        </p:nvSpPr>
        <p:spPr bwMode="auto">
          <a:xfrm>
            <a:off x="1784171" y="2490757"/>
            <a:ext cx="571675" cy="503010"/>
          </a:xfrm>
          <a:custGeom>
            <a:avLst/>
            <a:gdLst>
              <a:gd name="connsiteX0" fmla="*/ 417951 w 1372019"/>
              <a:gd name="connsiteY0" fmla="*/ 905328 h 1207224"/>
              <a:gd name="connsiteX1" fmla="*/ 384365 w 1372019"/>
              <a:gd name="connsiteY1" fmla="*/ 963961 h 1207224"/>
              <a:gd name="connsiteX2" fmla="*/ 384365 w 1372019"/>
              <a:gd name="connsiteY2" fmla="*/ 965208 h 1207224"/>
              <a:gd name="connsiteX3" fmla="*/ 403024 w 1372019"/>
              <a:gd name="connsiteY3" fmla="*/ 1169799 h 1207224"/>
              <a:gd name="connsiteX4" fmla="*/ 633146 w 1372019"/>
              <a:gd name="connsiteY4" fmla="*/ 1169799 h 1207224"/>
              <a:gd name="connsiteX5" fmla="*/ 648072 w 1372019"/>
              <a:gd name="connsiteY5" fmla="*/ 1156077 h 1207224"/>
              <a:gd name="connsiteX6" fmla="*/ 648072 w 1372019"/>
              <a:gd name="connsiteY6" fmla="*/ 1061266 h 1207224"/>
              <a:gd name="connsiteX7" fmla="*/ 492585 w 1372019"/>
              <a:gd name="connsiteY7" fmla="*/ 905328 h 1207224"/>
              <a:gd name="connsiteX8" fmla="*/ 194049 w 1372019"/>
              <a:gd name="connsiteY8" fmla="*/ 905328 h 1207224"/>
              <a:gd name="connsiteX9" fmla="*/ 38561 w 1372019"/>
              <a:gd name="connsiteY9" fmla="*/ 1061266 h 1207224"/>
              <a:gd name="connsiteX10" fmla="*/ 38561 w 1372019"/>
              <a:gd name="connsiteY10" fmla="*/ 1156077 h 1207224"/>
              <a:gd name="connsiteX11" fmla="*/ 52244 w 1372019"/>
              <a:gd name="connsiteY11" fmla="*/ 1169799 h 1207224"/>
              <a:gd name="connsiteX12" fmla="*/ 283610 w 1372019"/>
              <a:gd name="connsiteY12" fmla="*/ 1169799 h 1207224"/>
              <a:gd name="connsiteX13" fmla="*/ 302268 w 1372019"/>
              <a:gd name="connsiteY13" fmla="*/ 965208 h 1207224"/>
              <a:gd name="connsiteX14" fmla="*/ 302268 w 1372019"/>
              <a:gd name="connsiteY14" fmla="*/ 963961 h 1207224"/>
              <a:gd name="connsiteX15" fmla="*/ 267439 w 1372019"/>
              <a:gd name="connsiteY15" fmla="*/ 905328 h 1207224"/>
              <a:gd name="connsiteX16" fmla="*/ 194049 w 1372019"/>
              <a:gd name="connsiteY16" fmla="*/ 867903 h 1207224"/>
              <a:gd name="connsiteX17" fmla="*/ 246293 w 1372019"/>
              <a:gd name="connsiteY17" fmla="*/ 867903 h 1207224"/>
              <a:gd name="connsiteX18" fmla="*/ 440341 w 1372019"/>
              <a:gd name="connsiteY18" fmla="*/ 867903 h 1207224"/>
              <a:gd name="connsiteX19" fmla="*/ 492585 w 1372019"/>
              <a:gd name="connsiteY19" fmla="*/ 867903 h 1207224"/>
              <a:gd name="connsiteX20" fmla="*/ 685389 w 1372019"/>
              <a:gd name="connsiteY20" fmla="*/ 1061266 h 1207224"/>
              <a:gd name="connsiteX21" fmla="*/ 685389 w 1372019"/>
              <a:gd name="connsiteY21" fmla="*/ 1156077 h 1207224"/>
              <a:gd name="connsiteX22" fmla="*/ 633146 w 1372019"/>
              <a:gd name="connsiteY22" fmla="*/ 1207224 h 1207224"/>
              <a:gd name="connsiteX23" fmla="*/ 52244 w 1372019"/>
              <a:gd name="connsiteY23" fmla="*/ 1207224 h 1207224"/>
              <a:gd name="connsiteX24" fmla="*/ 0 w 1372019"/>
              <a:gd name="connsiteY24" fmla="*/ 1156077 h 1207224"/>
              <a:gd name="connsiteX25" fmla="*/ 0 w 1372019"/>
              <a:gd name="connsiteY25" fmla="*/ 1061266 h 1207224"/>
              <a:gd name="connsiteX26" fmla="*/ 194049 w 1372019"/>
              <a:gd name="connsiteY26" fmla="*/ 867903 h 1207224"/>
              <a:gd name="connsiteX27" fmla="*/ 346094 w 1372019"/>
              <a:gd name="connsiteY27" fmla="*/ 556688 h 1207224"/>
              <a:gd name="connsiteX28" fmla="*/ 235149 w 1372019"/>
              <a:gd name="connsiteY28" fmla="*/ 667527 h 1207224"/>
              <a:gd name="connsiteX29" fmla="*/ 346094 w 1372019"/>
              <a:gd name="connsiteY29" fmla="*/ 778367 h 1207224"/>
              <a:gd name="connsiteX30" fmla="*/ 457038 w 1372019"/>
              <a:gd name="connsiteY30" fmla="*/ 667527 h 1207224"/>
              <a:gd name="connsiteX31" fmla="*/ 346094 w 1372019"/>
              <a:gd name="connsiteY31" fmla="*/ 556688 h 1207224"/>
              <a:gd name="connsiteX32" fmla="*/ 952357 w 1372019"/>
              <a:gd name="connsiteY32" fmla="*/ 521842 h 1207224"/>
              <a:gd name="connsiteX33" fmla="*/ 1113029 w 1372019"/>
              <a:gd name="connsiteY33" fmla="*/ 521842 h 1207224"/>
              <a:gd name="connsiteX34" fmla="*/ 1130332 w 1372019"/>
              <a:gd name="connsiteY34" fmla="*/ 539785 h 1207224"/>
              <a:gd name="connsiteX35" fmla="*/ 1113029 w 1372019"/>
              <a:gd name="connsiteY35" fmla="*/ 559009 h 1207224"/>
              <a:gd name="connsiteX36" fmla="*/ 952357 w 1372019"/>
              <a:gd name="connsiteY36" fmla="*/ 559009 h 1207224"/>
              <a:gd name="connsiteX37" fmla="*/ 933818 w 1372019"/>
              <a:gd name="connsiteY37" fmla="*/ 539785 h 1207224"/>
              <a:gd name="connsiteX38" fmla="*/ 952357 w 1372019"/>
              <a:gd name="connsiteY38" fmla="*/ 521842 h 1207224"/>
              <a:gd name="connsiteX39" fmla="*/ 871347 w 1372019"/>
              <a:gd name="connsiteY39" fmla="*/ 439445 h 1207224"/>
              <a:gd name="connsiteX40" fmla="*/ 1112894 w 1372019"/>
              <a:gd name="connsiteY40" fmla="*/ 439445 h 1207224"/>
              <a:gd name="connsiteX41" fmla="*/ 1130325 w 1372019"/>
              <a:gd name="connsiteY41" fmla="*/ 458051 h 1207224"/>
              <a:gd name="connsiteX42" fmla="*/ 1112894 w 1372019"/>
              <a:gd name="connsiteY42" fmla="*/ 476657 h 1207224"/>
              <a:gd name="connsiteX43" fmla="*/ 871347 w 1372019"/>
              <a:gd name="connsiteY43" fmla="*/ 476657 h 1207224"/>
              <a:gd name="connsiteX44" fmla="*/ 851425 w 1372019"/>
              <a:gd name="connsiteY44" fmla="*/ 458051 h 1207224"/>
              <a:gd name="connsiteX45" fmla="*/ 871347 w 1372019"/>
              <a:gd name="connsiteY45" fmla="*/ 439445 h 1207224"/>
              <a:gd name="connsiteX46" fmla="*/ 871347 w 1372019"/>
              <a:gd name="connsiteY46" fmla="*/ 357050 h 1207224"/>
              <a:gd name="connsiteX47" fmla="*/ 1112894 w 1372019"/>
              <a:gd name="connsiteY47" fmla="*/ 357050 h 1207224"/>
              <a:gd name="connsiteX48" fmla="*/ 1130325 w 1372019"/>
              <a:gd name="connsiteY48" fmla="*/ 375654 h 1207224"/>
              <a:gd name="connsiteX49" fmla="*/ 1112894 w 1372019"/>
              <a:gd name="connsiteY49" fmla="*/ 394258 h 1207224"/>
              <a:gd name="connsiteX50" fmla="*/ 871347 w 1372019"/>
              <a:gd name="connsiteY50" fmla="*/ 394258 h 1207224"/>
              <a:gd name="connsiteX51" fmla="*/ 851425 w 1372019"/>
              <a:gd name="connsiteY51" fmla="*/ 375654 h 1207224"/>
              <a:gd name="connsiteX52" fmla="*/ 871347 w 1372019"/>
              <a:gd name="connsiteY52" fmla="*/ 357050 h 1207224"/>
              <a:gd name="connsiteX53" fmla="*/ 710460 w 1372019"/>
              <a:gd name="connsiteY53" fmla="*/ 329712 h 1207224"/>
              <a:gd name="connsiteX54" fmla="*/ 631321 w 1372019"/>
              <a:gd name="connsiteY54" fmla="*/ 407812 h 1207224"/>
              <a:gd name="connsiteX55" fmla="*/ 625040 w 1372019"/>
              <a:gd name="connsiteY55" fmla="*/ 414010 h 1207224"/>
              <a:gd name="connsiteX56" fmla="*/ 539620 w 1372019"/>
              <a:gd name="connsiteY56" fmla="*/ 498309 h 1207224"/>
              <a:gd name="connsiteX57" fmla="*/ 611222 w 1372019"/>
              <a:gd name="connsiteY57" fmla="*/ 521863 h 1207224"/>
              <a:gd name="connsiteX58" fmla="*/ 734327 w 1372019"/>
              <a:gd name="connsiteY58" fmla="*/ 400374 h 1207224"/>
              <a:gd name="connsiteX59" fmla="*/ 710460 w 1372019"/>
              <a:gd name="connsiteY59" fmla="*/ 329712 h 1207224"/>
              <a:gd name="connsiteX60" fmla="*/ 831567 w 1372019"/>
              <a:gd name="connsiteY60" fmla="*/ 280148 h 1207224"/>
              <a:gd name="connsiteX61" fmla="*/ 1112975 w 1372019"/>
              <a:gd name="connsiteY61" fmla="*/ 280148 h 1207224"/>
              <a:gd name="connsiteX62" fmla="*/ 1130331 w 1372019"/>
              <a:gd name="connsiteY62" fmla="*/ 298091 h 1207224"/>
              <a:gd name="connsiteX63" fmla="*/ 1112975 w 1372019"/>
              <a:gd name="connsiteY63" fmla="*/ 317315 h 1207224"/>
              <a:gd name="connsiteX64" fmla="*/ 831567 w 1372019"/>
              <a:gd name="connsiteY64" fmla="*/ 317315 h 1207224"/>
              <a:gd name="connsiteX65" fmla="*/ 812972 w 1372019"/>
              <a:gd name="connsiteY65" fmla="*/ 298091 h 1207224"/>
              <a:gd name="connsiteX66" fmla="*/ 831567 w 1372019"/>
              <a:gd name="connsiteY66" fmla="*/ 280148 h 1207224"/>
              <a:gd name="connsiteX67" fmla="*/ 631321 w 1372019"/>
              <a:gd name="connsiteY67" fmla="*/ 280125 h 1207224"/>
              <a:gd name="connsiteX68" fmla="*/ 631321 w 1372019"/>
              <a:gd name="connsiteY68" fmla="*/ 354506 h 1207224"/>
              <a:gd name="connsiteX69" fmla="*/ 684080 w 1372019"/>
              <a:gd name="connsiteY69" fmla="*/ 302439 h 1207224"/>
              <a:gd name="connsiteX70" fmla="*/ 631321 w 1372019"/>
              <a:gd name="connsiteY70" fmla="*/ 280125 h 1207224"/>
              <a:gd name="connsiteX71" fmla="*/ 592380 w 1372019"/>
              <a:gd name="connsiteY71" fmla="*/ 280125 h 1207224"/>
              <a:gd name="connsiteX72" fmla="*/ 489374 w 1372019"/>
              <a:gd name="connsiteY72" fmla="*/ 400374 h 1207224"/>
              <a:gd name="connsiteX73" fmla="*/ 511985 w 1372019"/>
              <a:gd name="connsiteY73" fmla="*/ 472275 h 1207224"/>
              <a:gd name="connsiteX74" fmla="*/ 592380 w 1372019"/>
              <a:gd name="connsiteY74" fmla="*/ 392936 h 1207224"/>
              <a:gd name="connsiteX75" fmla="*/ 611222 w 1372019"/>
              <a:gd name="connsiteY75" fmla="*/ 241695 h 1207224"/>
              <a:gd name="connsiteX76" fmla="*/ 725534 w 1372019"/>
              <a:gd name="connsiteY76" fmla="*/ 287563 h 1207224"/>
              <a:gd name="connsiteX77" fmla="*/ 773268 w 1372019"/>
              <a:gd name="connsiteY77" fmla="*/ 400374 h 1207224"/>
              <a:gd name="connsiteX78" fmla="*/ 611222 w 1372019"/>
              <a:gd name="connsiteY78" fmla="*/ 559053 h 1207224"/>
              <a:gd name="connsiteX79" fmla="*/ 450432 w 1372019"/>
              <a:gd name="connsiteY79" fmla="*/ 400374 h 1207224"/>
              <a:gd name="connsiteX80" fmla="*/ 611222 w 1372019"/>
              <a:gd name="connsiteY80" fmla="*/ 241695 h 1207224"/>
              <a:gd name="connsiteX81" fmla="*/ 364792 w 1372019"/>
              <a:gd name="connsiteY81" fmla="*/ 158164 h 1207224"/>
              <a:gd name="connsiteX82" fmla="*/ 364792 w 1372019"/>
              <a:gd name="connsiteY82" fmla="*/ 520572 h 1207224"/>
              <a:gd name="connsiteX83" fmla="*/ 494435 w 1372019"/>
              <a:gd name="connsiteY83" fmla="*/ 667527 h 1207224"/>
              <a:gd name="connsiteX84" fmla="*/ 483216 w 1372019"/>
              <a:gd name="connsiteY84" fmla="*/ 724815 h 1207224"/>
              <a:gd name="connsiteX85" fmla="*/ 1206225 w 1372019"/>
              <a:gd name="connsiteY85" fmla="*/ 724815 h 1207224"/>
              <a:gd name="connsiteX86" fmla="*/ 1254841 w 1372019"/>
              <a:gd name="connsiteY86" fmla="*/ 676245 h 1207224"/>
              <a:gd name="connsiteX87" fmla="*/ 1254841 w 1372019"/>
              <a:gd name="connsiteY87" fmla="*/ 158164 h 1207224"/>
              <a:gd name="connsiteX88" fmla="*/ 327395 w 1372019"/>
              <a:gd name="connsiteY88" fmla="*/ 37361 h 1207224"/>
              <a:gd name="connsiteX89" fmla="*/ 286259 w 1372019"/>
              <a:gd name="connsiteY89" fmla="*/ 78459 h 1207224"/>
              <a:gd name="connsiteX90" fmla="*/ 327395 w 1372019"/>
              <a:gd name="connsiteY90" fmla="*/ 120802 h 1207224"/>
              <a:gd name="connsiteX91" fmla="*/ 1292238 w 1372019"/>
              <a:gd name="connsiteY91" fmla="*/ 120802 h 1207224"/>
              <a:gd name="connsiteX92" fmla="*/ 1334622 w 1372019"/>
              <a:gd name="connsiteY92" fmla="*/ 78459 h 1207224"/>
              <a:gd name="connsiteX93" fmla="*/ 1292238 w 1372019"/>
              <a:gd name="connsiteY93" fmla="*/ 37361 h 1207224"/>
              <a:gd name="connsiteX94" fmla="*/ 327395 w 1372019"/>
              <a:gd name="connsiteY94" fmla="*/ 0 h 1207224"/>
              <a:gd name="connsiteX95" fmla="*/ 1292238 w 1372019"/>
              <a:gd name="connsiteY95" fmla="*/ 0 h 1207224"/>
              <a:gd name="connsiteX96" fmla="*/ 1372019 w 1372019"/>
              <a:gd name="connsiteY96" fmla="*/ 78459 h 1207224"/>
              <a:gd name="connsiteX97" fmla="*/ 1293485 w 1372019"/>
              <a:gd name="connsiteY97" fmla="*/ 158164 h 1207224"/>
              <a:gd name="connsiteX98" fmla="*/ 1293485 w 1372019"/>
              <a:gd name="connsiteY98" fmla="*/ 676245 h 1207224"/>
              <a:gd name="connsiteX99" fmla="*/ 1206225 w 1372019"/>
              <a:gd name="connsiteY99" fmla="*/ 762177 h 1207224"/>
              <a:gd name="connsiteX100" fmla="*/ 829762 w 1372019"/>
              <a:gd name="connsiteY100" fmla="*/ 762177 h 1207224"/>
              <a:gd name="connsiteX101" fmla="*/ 829762 w 1372019"/>
              <a:gd name="connsiteY101" fmla="*/ 851845 h 1207224"/>
              <a:gd name="connsiteX102" fmla="*/ 849707 w 1372019"/>
              <a:gd name="connsiteY102" fmla="*/ 884225 h 1207224"/>
              <a:gd name="connsiteX103" fmla="*/ 811063 w 1372019"/>
              <a:gd name="connsiteY103" fmla="*/ 921587 h 1207224"/>
              <a:gd name="connsiteX104" fmla="*/ 772420 w 1372019"/>
              <a:gd name="connsiteY104" fmla="*/ 884225 h 1207224"/>
              <a:gd name="connsiteX105" fmla="*/ 792365 w 1372019"/>
              <a:gd name="connsiteY105" fmla="*/ 851845 h 1207224"/>
              <a:gd name="connsiteX106" fmla="*/ 792365 w 1372019"/>
              <a:gd name="connsiteY106" fmla="*/ 762177 h 1207224"/>
              <a:gd name="connsiteX107" fmla="*/ 459531 w 1372019"/>
              <a:gd name="connsiteY107" fmla="*/ 762177 h 1207224"/>
              <a:gd name="connsiteX108" fmla="*/ 346094 w 1372019"/>
              <a:gd name="connsiteY108" fmla="*/ 815728 h 1207224"/>
              <a:gd name="connsiteX109" fmla="*/ 197752 w 1372019"/>
              <a:gd name="connsiteY109" fmla="*/ 667527 h 1207224"/>
              <a:gd name="connsiteX110" fmla="*/ 327395 w 1372019"/>
              <a:gd name="connsiteY110" fmla="*/ 520572 h 1207224"/>
              <a:gd name="connsiteX111" fmla="*/ 327395 w 1372019"/>
              <a:gd name="connsiteY111" fmla="*/ 158164 h 1207224"/>
              <a:gd name="connsiteX112" fmla="*/ 248862 w 1372019"/>
              <a:gd name="connsiteY112" fmla="*/ 78459 h 1207224"/>
              <a:gd name="connsiteX113" fmla="*/ 327395 w 1372019"/>
              <a:gd name="connsiteY113" fmla="*/ 0 h 120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1372019" h="1207224">
                <a:moveTo>
                  <a:pt x="417951" y="905328"/>
                </a:moveTo>
                <a:lnTo>
                  <a:pt x="384365" y="963961"/>
                </a:lnTo>
                <a:lnTo>
                  <a:pt x="384365" y="965208"/>
                </a:lnTo>
                <a:lnTo>
                  <a:pt x="403024" y="1169799"/>
                </a:lnTo>
                <a:lnTo>
                  <a:pt x="633146" y="1169799"/>
                </a:lnTo>
                <a:cubicBezTo>
                  <a:pt x="641853" y="1169799"/>
                  <a:pt x="648072" y="1163562"/>
                  <a:pt x="648072" y="1156077"/>
                </a:cubicBezTo>
                <a:lnTo>
                  <a:pt x="648072" y="1061266"/>
                </a:lnTo>
                <a:cubicBezTo>
                  <a:pt x="648072" y="975188"/>
                  <a:pt x="578414" y="905328"/>
                  <a:pt x="492585" y="905328"/>
                </a:cubicBezTo>
                <a:close/>
                <a:moveTo>
                  <a:pt x="194049" y="905328"/>
                </a:moveTo>
                <a:cubicBezTo>
                  <a:pt x="108220" y="905328"/>
                  <a:pt x="38561" y="975188"/>
                  <a:pt x="38561" y="1061266"/>
                </a:cubicBezTo>
                <a:lnTo>
                  <a:pt x="38561" y="1156077"/>
                </a:lnTo>
                <a:cubicBezTo>
                  <a:pt x="38561" y="1163562"/>
                  <a:pt x="44781" y="1169799"/>
                  <a:pt x="52244" y="1169799"/>
                </a:cubicBezTo>
                <a:lnTo>
                  <a:pt x="283610" y="1169799"/>
                </a:lnTo>
                <a:lnTo>
                  <a:pt x="302268" y="965208"/>
                </a:lnTo>
                <a:lnTo>
                  <a:pt x="302268" y="963961"/>
                </a:lnTo>
                <a:lnTo>
                  <a:pt x="267439" y="905328"/>
                </a:lnTo>
                <a:close/>
                <a:moveTo>
                  <a:pt x="194049" y="867903"/>
                </a:moveTo>
                <a:lnTo>
                  <a:pt x="246293" y="867903"/>
                </a:lnTo>
                <a:lnTo>
                  <a:pt x="440341" y="867903"/>
                </a:lnTo>
                <a:lnTo>
                  <a:pt x="492585" y="867903"/>
                </a:lnTo>
                <a:cubicBezTo>
                  <a:pt x="598316" y="867903"/>
                  <a:pt x="685389" y="953981"/>
                  <a:pt x="685389" y="1061266"/>
                </a:cubicBezTo>
                <a:lnTo>
                  <a:pt x="685389" y="1156077"/>
                </a:lnTo>
                <a:cubicBezTo>
                  <a:pt x="685389" y="1184769"/>
                  <a:pt x="662999" y="1207224"/>
                  <a:pt x="633146" y="1207224"/>
                </a:cubicBezTo>
                <a:lnTo>
                  <a:pt x="52244" y="1207224"/>
                </a:lnTo>
                <a:cubicBezTo>
                  <a:pt x="24878" y="1207224"/>
                  <a:pt x="0" y="1184769"/>
                  <a:pt x="0" y="1156077"/>
                </a:cubicBezTo>
                <a:lnTo>
                  <a:pt x="0" y="1061266"/>
                </a:lnTo>
                <a:cubicBezTo>
                  <a:pt x="0" y="953981"/>
                  <a:pt x="87073" y="867903"/>
                  <a:pt x="194049" y="867903"/>
                </a:cubicBezTo>
                <a:close/>
                <a:moveTo>
                  <a:pt x="346094" y="556688"/>
                </a:moveTo>
                <a:cubicBezTo>
                  <a:pt x="285012" y="556688"/>
                  <a:pt x="235149" y="606503"/>
                  <a:pt x="235149" y="667527"/>
                </a:cubicBezTo>
                <a:cubicBezTo>
                  <a:pt x="235149" y="728551"/>
                  <a:pt x="285012" y="778367"/>
                  <a:pt x="346094" y="778367"/>
                </a:cubicBezTo>
                <a:cubicBezTo>
                  <a:pt x="407176" y="778367"/>
                  <a:pt x="457038" y="728551"/>
                  <a:pt x="457038" y="667527"/>
                </a:cubicBezTo>
                <a:cubicBezTo>
                  <a:pt x="457038" y="606503"/>
                  <a:pt x="407176" y="556688"/>
                  <a:pt x="346094" y="556688"/>
                </a:cubicBezTo>
                <a:close/>
                <a:moveTo>
                  <a:pt x="952357" y="521842"/>
                </a:moveTo>
                <a:lnTo>
                  <a:pt x="1113029" y="521842"/>
                </a:lnTo>
                <a:cubicBezTo>
                  <a:pt x="1122917" y="521842"/>
                  <a:pt x="1130332" y="529532"/>
                  <a:pt x="1130332" y="539785"/>
                </a:cubicBezTo>
                <a:cubicBezTo>
                  <a:pt x="1130332" y="551319"/>
                  <a:pt x="1122917" y="559009"/>
                  <a:pt x="1113029" y="559009"/>
                </a:cubicBezTo>
                <a:lnTo>
                  <a:pt x="952357" y="559009"/>
                </a:lnTo>
                <a:cubicBezTo>
                  <a:pt x="942470" y="559009"/>
                  <a:pt x="933818" y="551319"/>
                  <a:pt x="933818" y="539785"/>
                </a:cubicBezTo>
                <a:cubicBezTo>
                  <a:pt x="933818" y="529532"/>
                  <a:pt x="942470" y="521842"/>
                  <a:pt x="952357" y="521842"/>
                </a:cubicBezTo>
                <a:close/>
                <a:moveTo>
                  <a:pt x="871347" y="439445"/>
                </a:moveTo>
                <a:lnTo>
                  <a:pt x="1112894" y="439445"/>
                </a:lnTo>
                <a:cubicBezTo>
                  <a:pt x="1122855" y="439445"/>
                  <a:pt x="1130325" y="446887"/>
                  <a:pt x="1130325" y="458051"/>
                </a:cubicBezTo>
                <a:cubicBezTo>
                  <a:pt x="1130325" y="467974"/>
                  <a:pt x="1122855" y="476657"/>
                  <a:pt x="1112894" y="476657"/>
                </a:cubicBezTo>
                <a:lnTo>
                  <a:pt x="871347" y="476657"/>
                </a:lnTo>
                <a:cubicBezTo>
                  <a:pt x="860141" y="476657"/>
                  <a:pt x="851425" y="467974"/>
                  <a:pt x="851425" y="458051"/>
                </a:cubicBezTo>
                <a:cubicBezTo>
                  <a:pt x="851425" y="446887"/>
                  <a:pt x="860141" y="439445"/>
                  <a:pt x="871347" y="439445"/>
                </a:cubicBezTo>
                <a:close/>
                <a:moveTo>
                  <a:pt x="871347" y="357050"/>
                </a:moveTo>
                <a:lnTo>
                  <a:pt x="1112894" y="357050"/>
                </a:lnTo>
                <a:cubicBezTo>
                  <a:pt x="1122855" y="357050"/>
                  <a:pt x="1130325" y="364491"/>
                  <a:pt x="1130325" y="375654"/>
                </a:cubicBezTo>
                <a:cubicBezTo>
                  <a:pt x="1130325" y="386817"/>
                  <a:pt x="1122855" y="394258"/>
                  <a:pt x="1112894" y="394258"/>
                </a:cubicBezTo>
                <a:lnTo>
                  <a:pt x="871347" y="394258"/>
                </a:lnTo>
                <a:cubicBezTo>
                  <a:pt x="860141" y="394258"/>
                  <a:pt x="851425" y="386817"/>
                  <a:pt x="851425" y="375654"/>
                </a:cubicBezTo>
                <a:cubicBezTo>
                  <a:pt x="851425" y="364491"/>
                  <a:pt x="860141" y="357050"/>
                  <a:pt x="871347" y="357050"/>
                </a:cubicBezTo>
                <a:close/>
                <a:moveTo>
                  <a:pt x="710460" y="329712"/>
                </a:moveTo>
                <a:lnTo>
                  <a:pt x="631321" y="407812"/>
                </a:lnTo>
                <a:lnTo>
                  <a:pt x="625040" y="414010"/>
                </a:lnTo>
                <a:lnTo>
                  <a:pt x="539620" y="498309"/>
                </a:lnTo>
                <a:cubicBezTo>
                  <a:pt x="559719" y="513185"/>
                  <a:pt x="584842" y="521863"/>
                  <a:pt x="611222" y="521863"/>
                </a:cubicBezTo>
                <a:cubicBezTo>
                  <a:pt x="679055" y="521863"/>
                  <a:pt x="734327" y="467317"/>
                  <a:pt x="734327" y="400374"/>
                </a:cubicBezTo>
                <a:cubicBezTo>
                  <a:pt x="734327" y="373101"/>
                  <a:pt x="726790" y="349547"/>
                  <a:pt x="710460" y="329712"/>
                </a:cubicBezTo>
                <a:close/>
                <a:moveTo>
                  <a:pt x="831567" y="280148"/>
                </a:moveTo>
                <a:lnTo>
                  <a:pt x="1112975" y="280148"/>
                </a:lnTo>
                <a:cubicBezTo>
                  <a:pt x="1122892" y="280148"/>
                  <a:pt x="1130331" y="287838"/>
                  <a:pt x="1130331" y="298091"/>
                </a:cubicBezTo>
                <a:cubicBezTo>
                  <a:pt x="1130331" y="309625"/>
                  <a:pt x="1122892" y="317315"/>
                  <a:pt x="1112975" y="317315"/>
                </a:cubicBezTo>
                <a:lnTo>
                  <a:pt x="831567" y="317315"/>
                </a:lnTo>
                <a:cubicBezTo>
                  <a:pt x="821650" y="317315"/>
                  <a:pt x="812972" y="309625"/>
                  <a:pt x="812972" y="298091"/>
                </a:cubicBezTo>
                <a:cubicBezTo>
                  <a:pt x="812972" y="287838"/>
                  <a:pt x="821650" y="280148"/>
                  <a:pt x="831567" y="280148"/>
                </a:cubicBezTo>
                <a:close/>
                <a:moveTo>
                  <a:pt x="631321" y="280125"/>
                </a:moveTo>
                <a:lnTo>
                  <a:pt x="631321" y="354506"/>
                </a:lnTo>
                <a:lnTo>
                  <a:pt x="684080" y="302439"/>
                </a:lnTo>
                <a:cubicBezTo>
                  <a:pt x="669006" y="291282"/>
                  <a:pt x="650163" y="283844"/>
                  <a:pt x="631321" y="280125"/>
                </a:cubicBezTo>
                <a:close/>
                <a:moveTo>
                  <a:pt x="592380" y="280125"/>
                </a:moveTo>
                <a:cubicBezTo>
                  <a:pt x="534596" y="290042"/>
                  <a:pt x="489374" y="339630"/>
                  <a:pt x="489374" y="400374"/>
                </a:cubicBezTo>
                <a:cubicBezTo>
                  <a:pt x="489374" y="427647"/>
                  <a:pt x="496911" y="451201"/>
                  <a:pt x="511985" y="472275"/>
                </a:cubicBezTo>
                <a:lnTo>
                  <a:pt x="592380" y="392936"/>
                </a:lnTo>
                <a:close/>
                <a:moveTo>
                  <a:pt x="611222" y="241695"/>
                </a:moveTo>
                <a:cubicBezTo>
                  <a:pt x="656444" y="241695"/>
                  <a:pt x="696642" y="259050"/>
                  <a:pt x="725534" y="287563"/>
                </a:cubicBezTo>
                <a:cubicBezTo>
                  <a:pt x="754426" y="317315"/>
                  <a:pt x="773268" y="356985"/>
                  <a:pt x="773268" y="400374"/>
                </a:cubicBezTo>
                <a:cubicBezTo>
                  <a:pt x="773268" y="488391"/>
                  <a:pt x="700410" y="559053"/>
                  <a:pt x="611222" y="559053"/>
                </a:cubicBezTo>
                <a:cubicBezTo>
                  <a:pt x="523290" y="559053"/>
                  <a:pt x="450432" y="488391"/>
                  <a:pt x="450432" y="400374"/>
                </a:cubicBezTo>
                <a:cubicBezTo>
                  <a:pt x="450432" y="313596"/>
                  <a:pt x="523290" y="241695"/>
                  <a:pt x="611222" y="241695"/>
                </a:cubicBezTo>
                <a:close/>
                <a:moveTo>
                  <a:pt x="364792" y="158164"/>
                </a:moveTo>
                <a:lnTo>
                  <a:pt x="364792" y="520572"/>
                </a:lnTo>
                <a:cubicBezTo>
                  <a:pt x="438340" y="530535"/>
                  <a:pt x="494435" y="592804"/>
                  <a:pt x="494435" y="667527"/>
                </a:cubicBezTo>
                <a:cubicBezTo>
                  <a:pt x="494435" y="688699"/>
                  <a:pt x="490696" y="707380"/>
                  <a:pt x="483216" y="724815"/>
                </a:cubicBezTo>
                <a:lnTo>
                  <a:pt x="1206225" y="724815"/>
                </a:lnTo>
                <a:cubicBezTo>
                  <a:pt x="1233650" y="724815"/>
                  <a:pt x="1254841" y="702398"/>
                  <a:pt x="1254841" y="676245"/>
                </a:cubicBezTo>
                <a:lnTo>
                  <a:pt x="1254841" y="158164"/>
                </a:lnTo>
                <a:close/>
                <a:moveTo>
                  <a:pt x="327395" y="37361"/>
                </a:moveTo>
                <a:cubicBezTo>
                  <a:pt x="304957" y="37361"/>
                  <a:pt x="286259" y="56042"/>
                  <a:pt x="286259" y="78459"/>
                </a:cubicBezTo>
                <a:cubicBezTo>
                  <a:pt x="286259" y="102122"/>
                  <a:pt x="304957" y="120802"/>
                  <a:pt x="327395" y="120802"/>
                </a:cubicBezTo>
                <a:lnTo>
                  <a:pt x="1292238" y="120802"/>
                </a:lnTo>
                <a:cubicBezTo>
                  <a:pt x="1315923" y="120802"/>
                  <a:pt x="1334622" y="102122"/>
                  <a:pt x="1334622" y="78459"/>
                </a:cubicBezTo>
                <a:cubicBezTo>
                  <a:pt x="1334622" y="56042"/>
                  <a:pt x="1315923" y="37361"/>
                  <a:pt x="1292238" y="37361"/>
                </a:cubicBezTo>
                <a:close/>
                <a:moveTo>
                  <a:pt x="327395" y="0"/>
                </a:moveTo>
                <a:lnTo>
                  <a:pt x="1292238" y="0"/>
                </a:lnTo>
                <a:cubicBezTo>
                  <a:pt x="1335868" y="0"/>
                  <a:pt x="1372019" y="36116"/>
                  <a:pt x="1372019" y="78459"/>
                </a:cubicBezTo>
                <a:cubicBezTo>
                  <a:pt x="1372019" y="123293"/>
                  <a:pt x="1337115" y="158164"/>
                  <a:pt x="1293485" y="158164"/>
                </a:cubicBezTo>
                <a:lnTo>
                  <a:pt x="1293485" y="676245"/>
                </a:lnTo>
                <a:cubicBezTo>
                  <a:pt x="1293485" y="723570"/>
                  <a:pt x="1254841" y="762177"/>
                  <a:pt x="1206225" y="762177"/>
                </a:cubicBezTo>
                <a:lnTo>
                  <a:pt x="829762" y="762177"/>
                </a:lnTo>
                <a:lnTo>
                  <a:pt x="829762" y="851845"/>
                </a:lnTo>
                <a:cubicBezTo>
                  <a:pt x="840981" y="858072"/>
                  <a:pt x="849707" y="870526"/>
                  <a:pt x="849707" y="884225"/>
                </a:cubicBezTo>
                <a:cubicBezTo>
                  <a:pt x="849707" y="905397"/>
                  <a:pt x="832255" y="921587"/>
                  <a:pt x="811063" y="921587"/>
                </a:cubicBezTo>
                <a:cubicBezTo>
                  <a:pt x="789872" y="921587"/>
                  <a:pt x="772420" y="905397"/>
                  <a:pt x="772420" y="884225"/>
                </a:cubicBezTo>
                <a:cubicBezTo>
                  <a:pt x="772420" y="870526"/>
                  <a:pt x="779899" y="858072"/>
                  <a:pt x="792365" y="851845"/>
                </a:cubicBezTo>
                <a:lnTo>
                  <a:pt x="792365" y="762177"/>
                </a:lnTo>
                <a:lnTo>
                  <a:pt x="459531" y="762177"/>
                </a:lnTo>
                <a:cubicBezTo>
                  <a:pt x="433353" y="794557"/>
                  <a:pt x="392217" y="815728"/>
                  <a:pt x="346094" y="815728"/>
                </a:cubicBezTo>
                <a:cubicBezTo>
                  <a:pt x="263820" y="815728"/>
                  <a:pt x="197752" y="749723"/>
                  <a:pt x="197752" y="667527"/>
                </a:cubicBezTo>
                <a:cubicBezTo>
                  <a:pt x="197752" y="592804"/>
                  <a:pt x="253848" y="530535"/>
                  <a:pt x="327395" y="520572"/>
                </a:cubicBezTo>
                <a:lnTo>
                  <a:pt x="327395" y="158164"/>
                </a:lnTo>
                <a:cubicBezTo>
                  <a:pt x="283765" y="158164"/>
                  <a:pt x="248862" y="123293"/>
                  <a:pt x="248862" y="78459"/>
                </a:cubicBezTo>
                <a:cubicBezTo>
                  <a:pt x="248862" y="36116"/>
                  <a:pt x="283765" y="0"/>
                  <a:pt x="327395"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6" name="Line 219">
            <a:extLst>
              <a:ext uri="{FF2B5EF4-FFF2-40B4-BE49-F238E27FC236}">
                <a16:creationId xmlns:a16="http://schemas.microsoft.com/office/drawing/2014/main" id="{BDCD734D-1B98-9142-9B3C-A81F023D074F}"/>
              </a:ext>
            </a:extLst>
          </p:cNvPr>
          <p:cNvSpPr>
            <a:spLocks noChangeShapeType="1"/>
          </p:cNvSpPr>
          <p:nvPr/>
        </p:nvSpPr>
        <p:spPr bwMode="auto">
          <a:xfrm>
            <a:off x="1740685" y="3731270"/>
            <a:ext cx="659166" cy="0"/>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7" name="Line 220">
            <a:extLst>
              <a:ext uri="{FF2B5EF4-FFF2-40B4-BE49-F238E27FC236}">
                <a16:creationId xmlns:a16="http://schemas.microsoft.com/office/drawing/2014/main" id="{3AF83AC7-DE78-8947-B2B0-5D5622A87277}"/>
              </a:ext>
            </a:extLst>
          </p:cNvPr>
          <p:cNvSpPr>
            <a:spLocks noChangeShapeType="1"/>
          </p:cNvSpPr>
          <p:nvPr/>
        </p:nvSpPr>
        <p:spPr bwMode="auto">
          <a:xfrm>
            <a:off x="2070268" y="3468062"/>
            <a:ext cx="0" cy="265498"/>
          </a:xfrm>
          <a:prstGeom prst="line">
            <a:avLst/>
          </a:prstGeom>
          <a:noFill/>
          <a:ln w="63500" cap="flat">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8" name="Freeform 295">
            <a:extLst>
              <a:ext uri="{FF2B5EF4-FFF2-40B4-BE49-F238E27FC236}">
                <a16:creationId xmlns:a16="http://schemas.microsoft.com/office/drawing/2014/main" id="{34EC075B-7F7E-534B-97DF-AFEFD33F15DA}"/>
              </a:ext>
            </a:extLst>
          </p:cNvPr>
          <p:cNvSpPr>
            <a:spLocks noChangeArrowheads="1"/>
          </p:cNvSpPr>
          <p:nvPr/>
        </p:nvSpPr>
        <p:spPr bwMode="auto">
          <a:xfrm>
            <a:off x="4510097" y="2172620"/>
            <a:ext cx="1139808" cy="1139808"/>
          </a:xfrm>
          <a:custGeom>
            <a:avLst/>
            <a:gdLst>
              <a:gd name="T0" fmla="*/ 2193 w 2194"/>
              <a:gd name="T1" fmla="*/ 1096 h 2195"/>
              <a:gd name="T2" fmla="*/ 2193 w 2194"/>
              <a:gd name="T3" fmla="*/ 1096 h 2195"/>
              <a:gd name="T4" fmla="*/ 1097 w 2194"/>
              <a:gd name="T5" fmla="*/ 2194 h 2195"/>
              <a:gd name="T6" fmla="*/ 1097 w 2194"/>
              <a:gd name="T7" fmla="*/ 2194 h 2195"/>
              <a:gd name="T8" fmla="*/ 0 w 2194"/>
              <a:gd name="T9" fmla="*/ 1096 h 2195"/>
              <a:gd name="T10" fmla="*/ 0 w 2194"/>
              <a:gd name="T11" fmla="*/ 1096 h 2195"/>
              <a:gd name="T12" fmla="*/ 1097 w 2194"/>
              <a:gd name="T13" fmla="*/ 0 h 2195"/>
              <a:gd name="T14" fmla="*/ 1097 w 2194"/>
              <a:gd name="T15" fmla="*/ 0 h 2195"/>
              <a:gd name="T16" fmla="*/ 2193 w 2194"/>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4" h="2195">
                <a:moveTo>
                  <a:pt x="2193" y="1096"/>
                </a:moveTo>
                <a:lnTo>
                  <a:pt x="2193" y="1096"/>
                </a:lnTo>
                <a:cubicBezTo>
                  <a:pt x="2193" y="1703"/>
                  <a:pt x="1702" y="2194"/>
                  <a:pt x="1097" y="2194"/>
                </a:cubicBezTo>
                <a:lnTo>
                  <a:pt x="1097" y="2194"/>
                </a:lnTo>
                <a:cubicBezTo>
                  <a:pt x="491" y="2194"/>
                  <a:pt x="0" y="1703"/>
                  <a:pt x="0" y="1096"/>
                </a:cubicBezTo>
                <a:lnTo>
                  <a:pt x="0" y="1096"/>
                </a:lnTo>
                <a:cubicBezTo>
                  <a:pt x="0" y="491"/>
                  <a:pt x="491" y="0"/>
                  <a:pt x="1097" y="0"/>
                </a:cubicBezTo>
                <a:lnTo>
                  <a:pt x="1097" y="0"/>
                </a:lnTo>
                <a:cubicBezTo>
                  <a:pt x="1702" y="0"/>
                  <a:pt x="2193" y="491"/>
                  <a:pt x="2193" y="1096"/>
                </a:cubicBezTo>
              </a:path>
            </a:pathLst>
          </a:custGeom>
          <a:solidFill>
            <a:schemeClr val="accent2"/>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29" name="Freeform 296">
            <a:extLst>
              <a:ext uri="{FF2B5EF4-FFF2-40B4-BE49-F238E27FC236}">
                <a16:creationId xmlns:a16="http://schemas.microsoft.com/office/drawing/2014/main" id="{E7E8EE6A-8DDE-B742-B5F3-56D155924EF6}"/>
              </a:ext>
            </a:extLst>
          </p:cNvPr>
          <p:cNvSpPr>
            <a:spLocks noChangeArrowheads="1"/>
          </p:cNvSpPr>
          <p:nvPr/>
        </p:nvSpPr>
        <p:spPr bwMode="auto">
          <a:xfrm>
            <a:off x="4354460" y="2016983"/>
            <a:ext cx="1451080" cy="1451080"/>
          </a:xfrm>
          <a:custGeom>
            <a:avLst/>
            <a:gdLst>
              <a:gd name="T0" fmla="*/ 2793 w 2794"/>
              <a:gd name="T1" fmla="*/ 1396 h 2795"/>
              <a:gd name="T2" fmla="*/ 2793 w 2794"/>
              <a:gd name="T3" fmla="*/ 1396 h 2795"/>
              <a:gd name="T4" fmla="*/ 1397 w 2794"/>
              <a:gd name="T5" fmla="*/ 2794 h 2795"/>
              <a:gd name="T6" fmla="*/ 1397 w 2794"/>
              <a:gd name="T7" fmla="*/ 2794 h 2795"/>
              <a:gd name="T8" fmla="*/ 0 w 2794"/>
              <a:gd name="T9" fmla="*/ 1396 h 2795"/>
              <a:gd name="T10" fmla="*/ 0 w 2794"/>
              <a:gd name="T11" fmla="*/ 1396 h 2795"/>
              <a:gd name="T12" fmla="*/ 1397 w 2794"/>
              <a:gd name="T13" fmla="*/ 0 h 2795"/>
              <a:gd name="T14" fmla="*/ 1397 w 2794"/>
              <a:gd name="T15" fmla="*/ 0 h 2795"/>
              <a:gd name="T16" fmla="*/ 2793 w 2794"/>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4" h="2795">
                <a:moveTo>
                  <a:pt x="2793" y="1396"/>
                </a:moveTo>
                <a:lnTo>
                  <a:pt x="2793" y="1396"/>
                </a:lnTo>
                <a:cubicBezTo>
                  <a:pt x="2793" y="2168"/>
                  <a:pt x="2168" y="2794"/>
                  <a:pt x="1397" y="2794"/>
                </a:cubicBezTo>
                <a:lnTo>
                  <a:pt x="1397" y="2794"/>
                </a:lnTo>
                <a:cubicBezTo>
                  <a:pt x="625" y="2794"/>
                  <a:pt x="0" y="2168"/>
                  <a:pt x="0" y="1396"/>
                </a:cubicBezTo>
                <a:lnTo>
                  <a:pt x="0" y="1396"/>
                </a:lnTo>
                <a:cubicBezTo>
                  <a:pt x="0" y="625"/>
                  <a:pt x="625" y="0"/>
                  <a:pt x="1397" y="0"/>
                </a:cubicBezTo>
                <a:lnTo>
                  <a:pt x="1397" y="0"/>
                </a:lnTo>
                <a:cubicBezTo>
                  <a:pt x="2168" y="0"/>
                  <a:pt x="2793" y="625"/>
                  <a:pt x="2793" y="1396"/>
                </a:cubicBezTo>
              </a:path>
            </a:pathLst>
          </a:custGeom>
          <a:noFill/>
          <a:ln w="63500" cap="flat">
            <a:solidFill>
              <a:schemeClr val="accent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0" name="Line 297">
            <a:extLst>
              <a:ext uri="{FF2B5EF4-FFF2-40B4-BE49-F238E27FC236}">
                <a16:creationId xmlns:a16="http://schemas.microsoft.com/office/drawing/2014/main" id="{332B4AF3-1C57-7C4A-85B0-7B35FF67EAC3}"/>
              </a:ext>
            </a:extLst>
          </p:cNvPr>
          <p:cNvSpPr>
            <a:spLocks noChangeShapeType="1"/>
          </p:cNvSpPr>
          <p:nvPr/>
        </p:nvSpPr>
        <p:spPr bwMode="auto">
          <a:xfrm>
            <a:off x="4750417" y="3731270"/>
            <a:ext cx="656878" cy="0"/>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1" name="Line 298">
            <a:extLst>
              <a:ext uri="{FF2B5EF4-FFF2-40B4-BE49-F238E27FC236}">
                <a16:creationId xmlns:a16="http://schemas.microsoft.com/office/drawing/2014/main" id="{7430265E-AC10-934D-846E-7B00561ECFD5}"/>
              </a:ext>
            </a:extLst>
          </p:cNvPr>
          <p:cNvSpPr>
            <a:spLocks noChangeShapeType="1"/>
          </p:cNvSpPr>
          <p:nvPr/>
        </p:nvSpPr>
        <p:spPr bwMode="auto">
          <a:xfrm>
            <a:off x="5079999" y="3468062"/>
            <a:ext cx="0" cy="265498"/>
          </a:xfrm>
          <a:prstGeom prst="line">
            <a:avLst/>
          </a:prstGeom>
          <a:noFill/>
          <a:ln w="63500" cap="flat">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2" name="Freeform 375">
            <a:extLst>
              <a:ext uri="{FF2B5EF4-FFF2-40B4-BE49-F238E27FC236}">
                <a16:creationId xmlns:a16="http://schemas.microsoft.com/office/drawing/2014/main" id="{99F94ABD-6661-0043-A34C-2FD0345EEF91}"/>
              </a:ext>
            </a:extLst>
          </p:cNvPr>
          <p:cNvSpPr>
            <a:spLocks noChangeArrowheads="1"/>
          </p:cNvSpPr>
          <p:nvPr/>
        </p:nvSpPr>
        <p:spPr bwMode="auto">
          <a:xfrm>
            <a:off x="7519829" y="2172620"/>
            <a:ext cx="1139808" cy="1139808"/>
          </a:xfrm>
          <a:custGeom>
            <a:avLst/>
            <a:gdLst>
              <a:gd name="T0" fmla="*/ 2195 w 2196"/>
              <a:gd name="T1" fmla="*/ 1096 h 2195"/>
              <a:gd name="T2" fmla="*/ 2195 w 2196"/>
              <a:gd name="T3" fmla="*/ 1096 h 2195"/>
              <a:gd name="T4" fmla="*/ 1097 w 2196"/>
              <a:gd name="T5" fmla="*/ 2194 h 2195"/>
              <a:gd name="T6" fmla="*/ 1097 w 2196"/>
              <a:gd name="T7" fmla="*/ 2194 h 2195"/>
              <a:gd name="T8" fmla="*/ 0 w 2196"/>
              <a:gd name="T9" fmla="*/ 1096 h 2195"/>
              <a:gd name="T10" fmla="*/ 0 w 2196"/>
              <a:gd name="T11" fmla="*/ 1096 h 2195"/>
              <a:gd name="T12" fmla="*/ 1097 w 2196"/>
              <a:gd name="T13" fmla="*/ 0 h 2195"/>
              <a:gd name="T14" fmla="*/ 1097 w 2196"/>
              <a:gd name="T15" fmla="*/ 0 h 2195"/>
              <a:gd name="T16" fmla="*/ 2195 w 2196"/>
              <a:gd name="T17" fmla="*/ 109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6" h="2195">
                <a:moveTo>
                  <a:pt x="2195" y="1096"/>
                </a:moveTo>
                <a:lnTo>
                  <a:pt x="2195" y="1096"/>
                </a:lnTo>
                <a:cubicBezTo>
                  <a:pt x="2195" y="1703"/>
                  <a:pt x="1703" y="2194"/>
                  <a:pt x="1097" y="2194"/>
                </a:cubicBezTo>
                <a:lnTo>
                  <a:pt x="1097" y="2194"/>
                </a:lnTo>
                <a:cubicBezTo>
                  <a:pt x="491" y="2194"/>
                  <a:pt x="0" y="1703"/>
                  <a:pt x="0" y="1096"/>
                </a:cubicBezTo>
                <a:lnTo>
                  <a:pt x="0" y="1096"/>
                </a:lnTo>
                <a:cubicBezTo>
                  <a:pt x="0" y="491"/>
                  <a:pt x="491" y="0"/>
                  <a:pt x="1097" y="0"/>
                </a:cubicBezTo>
                <a:lnTo>
                  <a:pt x="1097" y="0"/>
                </a:lnTo>
                <a:cubicBezTo>
                  <a:pt x="1703" y="0"/>
                  <a:pt x="2195" y="491"/>
                  <a:pt x="2195" y="1096"/>
                </a:cubicBezTo>
              </a:path>
            </a:pathLst>
          </a:custGeom>
          <a:solidFill>
            <a:schemeClr val="accent3"/>
          </a:solidFill>
          <a:ln>
            <a:noFill/>
          </a:ln>
          <a:effec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3" name="Freeform 376">
            <a:extLst>
              <a:ext uri="{FF2B5EF4-FFF2-40B4-BE49-F238E27FC236}">
                <a16:creationId xmlns:a16="http://schemas.microsoft.com/office/drawing/2014/main" id="{5CF1BF98-1C64-E94B-B5A5-E6BEA76C38A5}"/>
              </a:ext>
            </a:extLst>
          </p:cNvPr>
          <p:cNvSpPr>
            <a:spLocks noChangeArrowheads="1"/>
          </p:cNvSpPr>
          <p:nvPr/>
        </p:nvSpPr>
        <p:spPr bwMode="auto">
          <a:xfrm>
            <a:off x="7364192" y="2016983"/>
            <a:ext cx="1451080" cy="1451080"/>
          </a:xfrm>
          <a:custGeom>
            <a:avLst/>
            <a:gdLst>
              <a:gd name="T0" fmla="*/ 2795 w 2796"/>
              <a:gd name="T1" fmla="*/ 1396 h 2795"/>
              <a:gd name="T2" fmla="*/ 2795 w 2796"/>
              <a:gd name="T3" fmla="*/ 1396 h 2795"/>
              <a:gd name="T4" fmla="*/ 1397 w 2796"/>
              <a:gd name="T5" fmla="*/ 2794 h 2795"/>
              <a:gd name="T6" fmla="*/ 1397 w 2796"/>
              <a:gd name="T7" fmla="*/ 2794 h 2795"/>
              <a:gd name="T8" fmla="*/ 0 w 2796"/>
              <a:gd name="T9" fmla="*/ 1396 h 2795"/>
              <a:gd name="T10" fmla="*/ 0 w 2796"/>
              <a:gd name="T11" fmla="*/ 1396 h 2795"/>
              <a:gd name="T12" fmla="*/ 1397 w 2796"/>
              <a:gd name="T13" fmla="*/ 0 h 2795"/>
              <a:gd name="T14" fmla="*/ 1397 w 2796"/>
              <a:gd name="T15" fmla="*/ 0 h 2795"/>
              <a:gd name="T16" fmla="*/ 2795 w 2796"/>
              <a:gd name="T17" fmla="*/ 1396 h 2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6" h="2795">
                <a:moveTo>
                  <a:pt x="2795" y="1396"/>
                </a:moveTo>
                <a:lnTo>
                  <a:pt x="2795" y="1396"/>
                </a:lnTo>
                <a:cubicBezTo>
                  <a:pt x="2795" y="2168"/>
                  <a:pt x="2169" y="2794"/>
                  <a:pt x="1397" y="2794"/>
                </a:cubicBezTo>
                <a:lnTo>
                  <a:pt x="1397" y="2794"/>
                </a:lnTo>
                <a:cubicBezTo>
                  <a:pt x="626" y="2794"/>
                  <a:pt x="0" y="2168"/>
                  <a:pt x="0" y="1396"/>
                </a:cubicBezTo>
                <a:lnTo>
                  <a:pt x="0" y="1396"/>
                </a:lnTo>
                <a:cubicBezTo>
                  <a:pt x="0" y="625"/>
                  <a:pt x="626" y="0"/>
                  <a:pt x="1397" y="0"/>
                </a:cubicBezTo>
                <a:lnTo>
                  <a:pt x="1397" y="0"/>
                </a:lnTo>
                <a:cubicBezTo>
                  <a:pt x="2169" y="0"/>
                  <a:pt x="2795" y="625"/>
                  <a:pt x="2795" y="1396"/>
                </a:cubicBezTo>
              </a:path>
            </a:pathLst>
          </a:custGeom>
          <a:noFill/>
          <a:ln w="63500" cap="flat">
            <a:solidFill>
              <a:schemeClr val="accent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4" name="Line 377">
            <a:extLst>
              <a:ext uri="{FF2B5EF4-FFF2-40B4-BE49-F238E27FC236}">
                <a16:creationId xmlns:a16="http://schemas.microsoft.com/office/drawing/2014/main" id="{CE1447C5-0523-E741-85BF-B4482803C0D9}"/>
              </a:ext>
            </a:extLst>
          </p:cNvPr>
          <p:cNvSpPr>
            <a:spLocks noChangeShapeType="1"/>
          </p:cNvSpPr>
          <p:nvPr/>
        </p:nvSpPr>
        <p:spPr bwMode="auto">
          <a:xfrm>
            <a:off x="7760150" y="3731270"/>
            <a:ext cx="659166" cy="0"/>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5" name="Line 378">
            <a:extLst>
              <a:ext uri="{FF2B5EF4-FFF2-40B4-BE49-F238E27FC236}">
                <a16:creationId xmlns:a16="http://schemas.microsoft.com/office/drawing/2014/main" id="{04A0E75C-387F-BB45-ABB3-2EBC18B743B8}"/>
              </a:ext>
            </a:extLst>
          </p:cNvPr>
          <p:cNvSpPr>
            <a:spLocks noChangeShapeType="1"/>
          </p:cNvSpPr>
          <p:nvPr/>
        </p:nvSpPr>
        <p:spPr bwMode="auto">
          <a:xfrm>
            <a:off x="8089733" y="3468062"/>
            <a:ext cx="0" cy="265498"/>
          </a:xfrm>
          <a:prstGeom prst="line">
            <a:avLst/>
          </a:prstGeom>
          <a:noFill/>
          <a:ln w="63500" cap="flat">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6" name="Freeform 35">
            <a:extLst>
              <a:ext uri="{FF2B5EF4-FFF2-40B4-BE49-F238E27FC236}">
                <a16:creationId xmlns:a16="http://schemas.microsoft.com/office/drawing/2014/main" id="{89E28A95-609C-9245-8964-34671D789E86}"/>
              </a:ext>
            </a:extLst>
          </p:cNvPr>
          <p:cNvSpPr>
            <a:spLocks noChangeArrowheads="1"/>
          </p:cNvSpPr>
          <p:nvPr/>
        </p:nvSpPr>
        <p:spPr bwMode="auto">
          <a:xfrm>
            <a:off x="4772039" y="2440405"/>
            <a:ext cx="617779" cy="585406"/>
          </a:xfrm>
          <a:custGeom>
            <a:avLst/>
            <a:gdLst>
              <a:gd name="connsiteX0" fmla="*/ 780502 w 1482670"/>
              <a:gd name="connsiteY0" fmla="*/ 1223124 h 1404974"/>
              <a:gd name="connsiteX1" fmla="*/ 779255 w 1482670"/>
              <a:gd name="connsiteY1" fmla="*/ 1229352 h 1404974"/>
              <a:gd name="connsiteX2" fmla="*/ 739359 w 1482670"/>
              <a:gd name="connsiteY2" fmla="*/ 1266718 h 1404974"/>
              <a:gd name="connsiteX3" fmla="*/ 701957 w 1482670"/>
              <a:gd name="connsiteY3" fmla="*/ 1240562 h 1404974"/>
              <a:gd name="connsiteX4" fmla="*/ 679516 w 1482670"/>
              <a:gd name="connsiteY4" fmla="*/ 1310312 h 1404974"/>
              <a:gd name="connsiteX5" fmla="*/ 711931 w 1482670"/>
              <a:gd name="connsiteY5" fmla="*/ 1356397 h 1404974"/>
              <a:gd name="connsiteX6" fmla="*/ 765541 w 1482670"/>
              <a:gd name="connsiteY6" fmla="*/ 1356397 h 1404974"/>
              <a:gd name="connsiteX7" fmla="*/ 804190 w 1482670"/>
              <a:gd name="connsiteY7" fmla="*/ 1304084 h 1404974"/>
              <a:gd name="connsiteX8" fmla="*/ 780502 w 1482670"/>
              <a:gd name="connsiteY8" fmla="*/ 1223124 h 1404974"/>
              <a:gd name="connsiteX9" fmla="*/ 1033591 w 1482670"/>
              <a:gd name="connsiteY9" fmla="*/ 1157110 h 1404974"/>
              <a:gd name="connsiteX10" fmla="*/ 978735 w 1482670"/>
              <a:gd name="connsiteY10" fmla="*/ 1177039 h 1404974"/>
              <a:gd name="connsiteX11" fmla="*/ 978735 w 1482670"/>
              <a:gd name="connsiteY11" fmla="*/ 1223124 h 1404974"/>
              <a:gd name="connsiteX12" fmla="*/ 1033591 w 1482670"/>
              <a:gd name="connsiteY12" fmla="*/ 1157110 h 1404974"/>
              <a:gd name="connsiteX13" fmla="*/ 445128 w 1482670"/>
              <a:gd name="connsiteY13" fmla="*/ 1157110 h 1404974"/>
              <a:gd name="connsiteX14" fmla="*/ 499984 w 1482670"/>
              <a:gd name="connsiteY14" fmla="*/ 1223124 h 1404974"/>
              <a:gd name="connsiteX15" fmla="*/ 499984 w 1482670"/>
              <a:gd name="connsiteY15" fmla="*/ 1177039 h 1404974"/>
              <a:gd name="connsiteX16" fmla="*/ 445128 w 1482670"/>
              <a:gd name="connsiteY16" fmla="*/ 1157110 h 1404974"/>
              <a:gd name="connsiteX17" fmla="*/ 930112 w 1482670"/>
              <a:gd name="connsiteY17" fmla="*/ 1045011 h 1404974"/>
              <a:gd name="connsiteX18" fmla="*/ 861541 w 1482670"/>
              <a:gd name="connsiteY18" fmla="*/ 1062449 h 1404974"/>
              <a:gd name="connsiteX19" fmla="*/ 842839 w 1482670"/>
              <a:gd name="connsiteY19" fmla="*/ 1103552 h 1404974"/>
              <a:gd name="connsiteX20" fmla="*/ 807931 w 1482670"/>
              <a:gd name="connsiteY20" fmla="*/ 1144655 h 1404974"/>
              <a:gd name="connsiteX21" fmla="*/ 831619 w 1482670"/>
              <a:gd name="connsiteY21" fmla="*/ 1266718 h 1404974"/>
              <a:gd name="connsiteX22" fmla="*/ 872761 w 1482670"/>
              <a:gd name="connsiteY22" fmla="*/ 1209423 h 1404974"/>
              <a:gd name="connsiteX23" fmla="*/ 874008 w 1482670"/>
              <a:gd name="connsiteY23" fmla="*/ 1208178 h 1404974"/>
              <a:gd name="connsiteX24" fmla="*/ 941332 w 1482670"/>
              <a:gd name="connsiteY24" fmla="*/ 1154619 h 1404974"/>
              <a:gd name="connsiteX25" fmla="*/ 941332 w 1482670"/>
              <a:gd name="connsiteY25" fmla="*/ 1052484 h 1404974"/>
              <a:gd name="connsiteX26" fmla="*/ 938839 w 1482670"/>
              <a:gd name="connsiteY26" fmla="*/ 1046257 h 1404974"/>
              <a:gd name="connsiteX27" fmla="*/ 930112 w 1482670"/>
              <a:gd name="connsiteY27" fmla="*/ 1045011 h 1404974"/>
              <a:gd name="connsiteX28" fmla="*/ 547361 w 1482670"/>
              <a:gd name="connsiteY28" fmla="*/ 1045011 h 1404974"/>
              <a:gd name="connsiteX29" fmla="*/ 539880 w 1482670"/>
              <a:gd name="connsiteY29" fmla="*/ 1046257 h 1404974"/>
              <a:gd name="connsiteX30" fmla="*/ 536140 w 1482670"/>
              <a:gd name="connsiteY30" fmla="*/ 1052484 h 1404974"/>
              <a:gd name="connsiteX31" fmla="*/ 536140 w 1482670"/>
              <a:gd name="connsiteY31" fmla="*/ 1154619 h 1404974"/>
              <a:gd name="connsiteX32" fmla="*/ 604711 w 1482670"/>
              <a:gd name="connsiteY32" fmla="*/ 1208178 h 1404974"/>
              <a:gd name="connsiteX33" fmla="*/ 605958 w 1482670"/>
              <a:gd name="connsiteY33" fmla="*/ 1209423 h 1404974"/>
              <a:gd name="connsiteX34" fmla="*/ 653334 w 1482670"/>
              <a:gd name="connsiteY34" fmla="*/ 1274191 h 1404974"/>
              <a:gd name="connsiteX35" fmla="*/ 670789 w 1482670"/>
              <a:gd name="connsiteY35" fmla="*/ 1145900 h 1404974"/>
              <a:gd name="connsiteX36" fmla="*/ 634633 w 1482670"/>
              <a:gd name="connsiteY36" fmla="*/ 1103552 h 1404974"/>
              <a:gd name="connsiteX37" fmla="*/ 617178 w 1482670"/>
              <a:gd name="connsiteY37" fmla="*/ 1062449 h 1404974"/>
              <a:gd name="connsiteX38" fmla="*/ 913904 w 1482670"/>
              <a:gd name="connsiteY38" fmla="*/ 904265 h 1404974"/>
              <a:gd name="connsiteX39" fmla="*/ 878995 w 1482670"/>
              <a:gd name="connsiteY39" fmla="*/ 1018855 h 1404974"/>
              <a:gd name="connsiteX40" fmla="*/ 921384 w 1482670"/>
              <a:gd name="connsiteY40" fmla="*/ 1007645 h 1404974"/>
              <a:gd name="connsiteX41" fmla="*/ 932605 w 1482670"/>
              <a:gd name="connsiteY41" fmla="*/ 1006400 h 1404974"/>
              <a:gd name="connsiteX42" fmla="*/ 961280 w 1482670"/>
              <a:gd name="connsiteY42" fmla="*/ 1016364 h 1404974"/>
              <a:gd name="connsiteX43" fmla="*/ 978735 w 1482670"/>
              <a:gd name="connsiteY43" fmla="*/ 1052484 h 1404974"/>
              <a:gd name="connsiteX44" fmla="*/ 978735 w 1482670"/>
              <a:gd name="connsiteY44" fmla="*/ 1135936 h 1404974"/>
              <a:gd name="connsiteX45" fmla="*/ 1051046 w 1482670"/>
              <a:gd name="connsiteY45" fmla="*/ 1116007 h 1404974"/>
              <a:gd name="connsiteX46" fmla="*/ 1062267 w 1482670"/>
              <a:gd name="connsiteY46" fmla="*/ 1046257 h 1404974"/>
              <a:gd name="connsiteX47" fmla="*/ 920138 w 1482670"/>
              <a:gd name="connsiteY47" fmla="*/ 904265 h 1404974"/>
              <a:gd name="connsiteX48" fmla="*/ 814164 w 1482670"/>
              <a:gd name="connsiteY48" fmla="*/ 904265 h 1404974"/>
              <a:gd name="connsiteX49" fmla="*/ 792970 w 1482670"/>
              <a:gd name="connsiteY49" fmla="*/ 1108534 h 1404974"/>
              <a:gd name="connsiteX50" fmla="*/ 809177 w 1482670"/>
              <a:gd name="connsiteY50" fmla="*/ 1086114 h 1404974"/>
              <a:gd name="connsiteX51" fmla="*/ 830372 w 1482670"/>
              <a:gd name="connsiteY51" fmla="*/ 1037538 h 1404974"/>
              <a:gd name="connsiteX52" fmla="*/ 845333 w 1482670"/>
              <a:gd name="connsiteY52" fmla="*/ 1001417 h 1404974"/>
              <a:gd name="connsiteX53" fmla="*/ 846580 w 1482670"/>
              <a:gd name="connsiteY53" fmla="*/ 998926 h 1404974"/>
              <a:gd name="connsiteX54" fmla="*/ 857800 w 1482670"/>
              <a:gd name="connsiteY54" fmla="*/ 964051 h 1404974"/>
              <a:gd name="connsiteX55" fmla="*/ 860294 w 1482670"/>
              <a:gd name="connsiteY55" fmla="*/ 960315 h 1404974"/>
              <a:gd name="connsiteX56" fmla="*/ 875255 w 1482670"/>
              <a:gd name="connsiteY56" fmla="*/ 904265 h 1404974"/>
              <a:gd name="connsiteX57" fmla="*/ 602217 w 1482670"/>
              <a:gd name="connsiteY57" fmla="*/ 904265 h 1404974"/>
              <a:gd name="connsiteX58" fmla="*/ 619672 w 1482670"/>
              <a:gd name="connsiteY58" fmla="*/ 960315 h 1404974"/>
              <a:gd name="connsiteX59" fmla="*/ 619672 w 1482670"/>
              <a:gd name="connsiteY59" fmla="*/ 964051 h 1404974"/>
              <a:gd name="connsiteX60" fmla="*/ 632139 w 1482670"/>
              <a:gd name="connsiteY60" fmla="*/ 998926 h 1404974"/>
              <a:gd name="connsiteX61" fmla="*/ 633386 w 1482670"/>
              <a:gd name="connsiteY61" fmla="*/ 1001417 h 1404974"/>
              <a:gd name="connsiteX62" fmla="*/ 647100 w 1482670"/>
              <a:gd name="connsiteY62" fmla="*/ 1038784 h 1404974"/>
              <a:gd name="connsiteX63" fmla="*/ 669542 w 1482670"/>
              <a:gd name="connsiteY63" fmla="*/ 1086114 h 1404974"/>
              <a:gd name="connsiteX64" fmla="*/ 685749 w 1482670"/>
              <a:gd name="connsiteY64" fmla="*/ 1109780 h 1404974"/>
              <a:gd name="connsiteX65" fmla="*/ 664555 w 1482670"/>
              <a:gd name="connsiteY65" fmla="*/ 904265 h 1404974"/>
              <a:gd name="connsiteX66" fmla="*/ 558581 w 1482670"/>
              <a:gd name="connsiteY66" fmla="*/ 904265 h 1404974"/>
              <a:gd name="connsiteX67" fmla="*/ 416452 w 1482670"/>
              <a:gd name="connsiteY67" fmla="*/ 1046257 h 1404974"/>
              <a:gd name="connsiteX68" fmla="*/ 427673 w 1482670"/>
              <a:gd name="connsiteY68" fmla="*/ 1116007 h 1404974"/>
              <a:gd name="connsiteX69" fmla="*/ 499984 w 1482670"/>
              <a:gd name="connsiteY69" fmla="*/ 1135936 h 1404974"/>
              <a:gd name="connsiteX70" fmla="*/ 499984 w 1482670"/>
              <a:gd name="connsiteY70" fmla="*/ 1052484 h 1404974"/>
              <a:gd name="connsiteX71" fmla="*/ 517439 w 1482670"/>
              <a:gd name="connsiteY71" fmla="*/ 1016364 h 1404974"/>
              <a:gd name="connsiteX72" fmla="*/ 556088 w 1482670"/>
              <a:gd name="connsiteY72" fmla="*/ 1007645 h 1404974"/>
              <a:gd name="connsiteX73" fmla="*/ 599724 w 1482670"/>
              <a:gd name="connsiteY73" fmla="*/ 1018855 h 1404974"/>
              <a:gd name="connsiteX74" fmla="*/ 563568 w 1482670"/>
              <a:gd name="connsiteY74" fmla="*/ 904265 h 1404974"/>
              <a:gd name="connsiteX75" fmla="*/ 739359 w 1482670"/>
              <a:gd name="connsiteY75" fmla="*/ 823305 h 1404974"/>
              <a:gd name="connsiteX76" fmla="*/ 698217 w 1482670"/>
              <a:gd name="connsiteY76" fmla="*/ 864408 h 1404974"/>
              <a:gd name="connsiteX77" fmla="*/ 736866 w 1482670"/>
              <a:gd name="connsiteY77" fmla="*/ 1225615 h 1404974"/>
              <a:gd name="connsiteX78" fmla="*/ 743100 w 1482670"/>
              <a:gd name="connsiteY78" fmla="*/ 1225615 h 1404974"/>
              <a:gd name="connsiteX79" fmla="*/ 780502 w 1482670"/>
              <a:gd name="connsiteY79" fmla="*/ 864408 h 1404974"/>
              <a:gd name="connsiteX80" fmla="*/ 739359 w 1482670"/>
              <a:gd name="connsiteY80" fmla="*/ 823305 h 1404974"/>
              <a:gd name="connsiteX81" fmla="*/ 735745 w 1482670"/>
              <a:gd name="connsiteY81" fmla="*/ 389172 h 1404974"/>
              <a:gd name="connsiteX82" fmla="*/ 660674 w 1482670"/>
              <a:gd name="connsiteY82" fmla="*/ 465656 h 1404974"/>
              <a:gd name="connsiteX83" fmla="*/ 735745 w 1482670"/>
              <a:gd name="connsiteY83" fmla="*/ 542141 h 1404974"/>
              <a:gd name="connsiteX84" fmla="*/ 809585 w 1482670"/>
              <a:gd name="connsiteY84" fmla="*/ 465656 h 1404974"/>
              <a:gd name="connsiteX85" fmla="*/ 735745 w 1482670"/>
              <a:gd name="connsiteY85" fmla="*/ 389172 h 1404974"/>
              <a:gd name="connsiteX86" fmla="*/ 735745 w 1482670"/>
              <a:gd name="connsiteY86" fmla="*/ 351556 h 1404974"/>
              <a:gd name="connsiteX87" fmla="*/ 847735 w 1482670"/>
              <a:gd name="connsiteY87" fmla="*/ 465656 h 1404974"/>
              <a:gd name="connsiteX88" fmla="*/ 735745 w 1482670"/>
              <a:gd name="connsiteY88" fmla="*/ 581010 h 1404974"/>
              <a:gd name="connsiteX89" fmla="*/ 623754 w 1482670"/>
              <a:gd name="connsiteY89" fmla="*/ 465656 h 1404974"/>
              <a:gd name="connsiteX90" fmla="*/ 735745 w 1482670"/>
              <a:gd name="connsiteY90" fmla="*/ 351556 h 1404974"/>
              <a:gd name="connsiteX91" fmla="*/ 633386 w 1482670"/>
              <a:gd name="connsiteY91" fmla="*/ 239145 h 1404974"/>
              <a:gd name="connsiteX92" fmla="*/ 567309 w 1482670"/>
              <a:gd name="connsiteY92" fmla="*/ 624018 h 1404974"/>
              <a:gd name="connsiteX93" fmla="*/ 593490 w 1482670"/>
              <a:gd name="connsiteY93" fmla="*/ 866899 h 1404974"/>
              <a:gd name="connsiteX94" fmla="*/ 660815 w 1482670"/>
              <a:gd name="connsiteY94" fmla="*/ 866899 h 1404974"/>
              <a:gd name="connsiteX95" fmla="*/ 660815 w 1482670"/>
              <a:gd name="connsiteY95" fmla="*/ 864408 h 1404974"/>
              <a:gd name="connsiteX96" fmla="*/ 664555 w 1482670"/>
              <a:gd name="connsiteY96" fmla="*/ 841988 h 1404974"/>
              <a:gd name="connsiteX97" fmla="*/ 739359 w 1482670"/>
              <a:gd name="connsiteY97" fmla="*/ 785938 h 1404974"/>
              <a:gd name="connsiteX98" fmla="*/ 811671 w 1482670"/>
              <a:gd name="connsiteY98" fmla="*/ 834515 h 1404974"/>
              <a:gd name="connsiteX99" fmla="*/ 817905 w 1482670"/>
              <a:gd name="connsiteY99" fmla="*/ 864408 h 1404974"/>
              <a:gd name="connsiteX100" fmla="*/ 817905 w 1482670"/>
              <a:gd name="connsiteY100" fmla="*/ 866899 h 1404974"/>
              <a:gd name="connsiteX101" fmla="*/ 885229 w 1482670"/>
              <a:gd name="connsiteY101" fmla="*/ 866899 h 1404974"/>
              <a:gd name="connsiteX102" fmla="*/ 911410 w 1482670"/>
              <a:gd name="connsiteY102" fmla="*/ 624018 h 1404974"/>
              <a:gd name="connsiteX103" fmla="*/ 845333 w 1482670"/>
              <a:gd name="connsiteY103" fmla="*/ 239145 h 1404974"/>
              <a:gd name="connsiteX104" fmla="*/ 739359 w 1482670"/>
              <a:gd name="connsiteY104" fmla="*/ 37367 h 1404974"/>
              <a:gd name="connsiteX105" fmla="*/ 735619 w 1482670"/>
              <a:gd name="connsiteY105" fmla="*/ 39858 h 1404974"/>
              <a:gd name="connsiteX106" fmla="*/ 648347 w 1482670"/>
              <a:gd name="connsiteY106" fmla="*/ 201778 h 1404974"/>
              <a:gd name="connsiteX107" fmla="*/ 830372 w 1482670"/>
              <a:gd name="connsiteY107" fmla="*/ 201778 h 1404974"/>
              <a:gd name="connsiteX108" fmla="*/ 744347 w 1482670"/>
              <a:gd name="connsiteY108" fmla="*/ 39858 h 1404974"/>
              <a:gd name="connsiteX109" fmla="*/ 739359 w 1482670"/>
              <a:gd name="connsiteY109" fmla="*/ 37367 h 1404974"/>
              <a:gd name="connsiteX110" fmla="*/ 739359 w 1482670"/>
              <a:gd name="connsiteY110" fmla="*/ 0 h 1404974"/>
              <a:gd name="connsiteX111" fmla="*/ 774268 w 1482670"/>
              <a:gd name="connsiteY111" fmla="*/ 18683 h 1404974"/>
              <a:gd name="connsiteX112" fmla="*/ 948813 w 1482670"/>
              <a:gd name="connsiteY112" fmla="*/ 624018 h 1404974"/>
              <a:gd name="connsiteX113" fmla="*/ 923878 w 1482670"/>
              <a:gd name="connsiteY113" fmla="*/ 866899 h 1404974"/>
              <a:gd name="connsiteX114" fmla="*/ 1099669 w 1482670"/>
              <a:gd name="connsiteY114" fmla="*/ 1046257 h 1404974"/>
              <a:gd name="connsiteX115" fmla="*/ 1090942 w 1482670"/>
              <a:gd name="connsiteY115" fmla="*/ 1113516 h 1404974"/>
              <a:gd name="connsiteX116" fmla="*/ 1113383 w 1482670"/>
              <a:gd name="connsiteY116" fmla="*/ 1113516 h 1404974"/>
              <a:gd name="connsiteX117" fmla="*/ 1322836 w 1482670"/>
              <a:gd name="connsiteY117" fmla="*/ 1216896 h 1404974"/>
              <a:gd name="connsiteX118" fmla="*/ 1451251 w 1482670"/>
              <a:gd name="connsiteY118" fmla="*/ 1071168 h 1404974"/>
              <a:gd name="connsiteX119" fmla="*/ 1478679 w 1482670"/>
              <a:gd name="connsiteY119" fmla="*/ 1072413 h 1404974"/>
              <a:gd name="connsiteX120" fmla="*/ 1476186 w 1482670"/>
              <a:gd name="connsiteY120" fmla="*/ 1099815 h 1404974"/>
              <a:gd name="connsiteX121" fmla="*/ 1337797 w 1482670"/>
              <a:gd name="connsiteY121" fmla="*/ 1259245 h 1404974"/>
              <a:gd name="connsiteX122" fmla="*/ 1322836 w 1482670"/>
              <a:gd name="connsiteY122" fmla="*/ 1266718 h 1404974"/>
              <a:gd name="connsiteX123" fmla="*/ 1306629 w 1482670"/>
              <a:gd name="connsiteY123" fmla="*/ 1259245 h 1404974"/>
              <a:gd name="connsiteX124" fmla="*/ 1110890 w 1482670"/>
              <a:gd name="connsiteY124" fmla="*/ 1150882 h 1404974"/>
              <a:gd name="connsiteX125" fmla="*/ 1077227 w 1482670"/>
              <a:gd name="connsiteY125" fmla="*/ 1150882 h 1404974"/>
              <a:gd name="connsiteX126" fmla="*/ 991202 w 1482670"/>
              <a:gd name="connsiteY126" fmla="*/ 1260490 h 1404974"/>
              <a:gd name="connsiteX127" fmla="*/ 973748 w 1482670"/>
              <a:gd name="connsiteY127" fmla="*/ 1266718 h 1404974"/>
              <a:gd name="connsiteX128" fmla="*/ 957540 w 1482670"/>
              <a:gd name="connsiteY128" fmla="*/ 1262982 h 1404974"/>
              <a:gd name="connsiteX129" fmla="*/ 941332 w 1482670"/>
              <a:gd name="connsiteY129" fmla="*/ 1234334 h 1404974"/>
              <a:gd name="connsiteX130" fmla="*/ 941332 w 1482670"/>
              <a:gd name="connsiteY130" fmla="*/ 1199459 h 1404974"/>
              <a:gd name="connsiteX131" fmla="*/ 902683 w 1482670"/>
              <a:gd name="connsiteY131" fmla="*/ 1233088 h 1404974"/>
              <a:gd name="connsiteX132" fmla="*/ 795463 w 1482670"/>
              <a:gd name="connsiteY132" fmla="*/ 1378817 h 1404974"/>
              <a:gd name="connsiteX133" fmla="*/ 794216 w 1482670"/>
              <a:gd name="connsiteY133" fmla="*/ 1380063 h 1404974"/>
              <a:gd name="connsiteX134" fmla="*/ 739359 w 1482670"/>
              <a:gd name="connsiteY134" fmla="*/ 1404974 h 1404974"/>
              <a:gd name="connsiteX135" fmla="*/ 684503 w 1482670"/>
              <a:gd name="connsiteY135" fmla="*/ 1380063 h 1404974"/>
              <a:gd name="connsiteX136" fmla="*/ 683256 w 1482670"/>
              <a:gd name="connsiteY136" fmla="*/ 1378817 h 1404974"/>
              <a:gd name="connsiteX137" fmla="*/ 576036 w 1482670"/>
              <a:gd name="connsiteY137" fmla="*/ 1233088 h 1404974"/>
              <a:gd name="connsiteX138" fmla="*/ 536140 w 1482670"/>
              <a:gd name="connsiteY138" fmla="*/ 1199459 h 1404974"/>
              <a:gd name="connsiteX139" fmla="*/ 536140 w 1482670"/>
              <a:gd name="connsiteY139" fmla="*/ 1234334 h 1404974"/>
              <a:gd name="connsiteX140" fmla="*/ 519932 w 1482670"/>
              <a:gd name="connsiteY140" fmla="*/ 1262982 h 1404974"/>
              <a:gd name="connsiteX141" fmla="*/ 504971 w 1482670"/>
              <a:gd name="connsiteY141" fmla="*/ 1266718 h 1404974"/>
              <a:gd name="connsiteX142" fmla="*/ 487517 w 1482670"/>
              <a:gd name="connsiteY142" fmla="*/ 1260490 h 1404974"/>
              <a:gd name="connsiteX143" fmla="*/ 400245 w 1482670"/>
              <a:gd name="connsiteY143" fmla="*/ 1150882 h 1404974"/>
              <a:gd name="connsiteX144" fmla="*/ 367829 w 1482670"/>
              <a:gd name="connsiteY144" fmla="*/ 1150882 h 1404974"/>
              <a:gd name="connsiteX145" fmla="*/ 170844 w 1482670"/>
              <a:gd name="connsiteY145" fmla="*/ 1259245 h 1404974"/>
              <a:gd name="connsiteX146" fmla="*/ 154636 w 1482670"/>
              <a:gd name="connsiteY146" fmla="*/ 1266718 h 1404974"/>
              <a:gd name="connsiteX147" fmla="*/ 139675 w 1482670"/>
              <a:gd name="connsiteY147" fmla="*/ 1257999 h 1404974"/>
              <a:gd name="connsiteX148" fmla="*/ 6273 w 1482670"/>
              <a:gd name="connsiteY148" fmla="*/ 1088605 h 1404974"/>
              <a:gd name="connsiteX149" fmla="*/ 5026 w 1482670"/>
              <a:gd name="connsiteY149" fmla="*/ 1062449 h 1404974"/>
              <a:gd name="connsiteX150" fmla="*/ 31208 w 1482670"/>
              <a:gd name="connsiteY150" fmla="*/ 1059958 h 1404974"/>
              <a:gd name="connsiteX151" fmla="*/ 155883 w 1482670"/>
              <a:gd name="connsiteY151" fmla="*/ 1215651 h 1404974"/>
              <a:gd name="connsiteX152" fmla="*/ 365336 w 1482670"/>
              <a:gd name="connsiteY152" fmla="*/ 1113516 h 1404974"/>
              <a:gd name="connsiteX153" fmla="*/ 387777 w 1482670"/>
              <a:gd name="connsiteY153" fmla="*/ 1112271 h 1404974"/>
              <a:gd name="connsiteX154" fmla="*/ 377803 w 1482670"/>
              <a:gd name="connsiteY154" fmla="*/ 1046257 h 1404974"/>
              <a:gd name="connsiteX155" fmla="*/ 554841 w 1482670"/>
              <a:gd name="connsiteY155" fmla="*/ 866899 h 1404974"/>
              <a:gd name="connsiteX156" fmla="*/ 528660 w 1482670"/>
              <a:gd name="connsiteY156" fmla="*/ 624018 h 1404974"/>
              <a:gd name="connsiteX157" fmla="*/ 704451 w 1482670"/>
              <a:gd name="connsiteY157" fmla="*/ 18683 h 1404974"/>
              <a:gd name="connsiteX158" fmla="*/ 739359 w 1482670"/>
              <a:gd name="connsiteY158" fmla="*/ 0 h 14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1482670" h="1404974">
                <a:moveTo>
                  <a:pt x="780502" y="1223124"/>
                </a:moveTo>
                <a:lnTo>
                  <a:pt x="779255" y="1229352"/>
                </a:lnTo>
                <a:cubicBezTo>
                  <a:pt x="776762" y="1250526"/>
                  <a:pt x="759307" y="1266718"/>
                  <a:pt x="739359" y="1266718"/>
                </a:cubicBezTo>
                <a:cubicBezTo>
                  <a:pt x="721905" y="1266718"/>
                  <a:pt x="708191" y="1255508"/>
                  <a:pt x="701957" y="1240562"/>
                </a:cubicBezTo>
                <a:cubicBezTo>
                  <a:pt x="695723" y="1265472"/>
                  <a:pt x="686996" y="1290383"/>
                  <a:pt x="679516" y="1310312"/>
                </a:cubicBezTo>
                <a:lnTo>
                  <a:pt x="711931" y="1356397"/>
                </a:lnTo>
                <a:cubicBezTo>
                  <a:pt x="726892" y="1371344"/>
                  <a:pt x="753074" y="1371344"/>
                  <a:pt x="765541" y="1356397"/>
                </a:cubicBezTo>
                <a:lnTo>
                  <a:pt x="804190" y="1304084"/>
                </a:lnTo>
                <a:cubicBezTo>
                  <a:pt x="795463" y="1280419"/>
                  <a:pt x="786736" y="1250526"/>
                  <a:pt x="780502" y="1223124"/>
                </a:cubicBezTo>
                <a:close/>
                <a:moveTo>
                  <a:pt x="1033591" y="1157110"/>
                </a:moveTo>
                <a:cubicBezTo>
                  <a:pt x="1014890" y="1162092"/>
                  <a:pt x="996189" y="1169566"/>
                  <a:pt x="978735" y="1177039"/>
                </a:cubicBezTo>
                <a:lnTo>
                  <a:pt x="978735" y="1223124"/>
                </a:lnTo>
                <a:cubicBezTo>
                  <a:pt x="1001176" y="1206932"/>
                  <a:pt x="1018631" y="1183267"/>
                  <a:pt x="1033591" y="1157110"/>
                </a:cubicBezTo>
                <a:close/>
                <a:moveTo>
                  <a:pt x="445128" y="1157110"/>
                </a:moveTo>
                <a:cubicBezTo>
                  <a:pt x="458842" y="1183267"/>
                  <a:pt x="477543" y="1206932"/>
                  <a:pt x="499984" y="1223124"/>
                </a:cubicBezTo>
                <a:lnTo>
                  <a:pt x="499984" y="1177039"/>
                </a:lnTo>
                <a:cubicBezTo>
                  <a:pt x="482530" y="1169566"/>
                  <a:pt x="463829" y="1162092"/>
                  <a:pt x="445128" y="1157110"/>
                </a:cubicBezTo>
                <a:close/>
                <a:moveTo>
                  <a:pt x="930112" y="1045011"/>
                </a:moveTo>
                <a:lnTo>
                  <a:pt x="861541" y="1062449"/>
                </a:lnTo>
                <a:cubicBezTo>
                  <a:pt x="855307" y="1076150"/>
                  <a:pt x="849073" y="1089851"/>
                  <a:pt x="842839" y="1103552"/>
                </a:cubicBezTo>
                <a:cubicBezTo>
                  <a:pt x="835359" y="1119744"/>
                  <a:pt x="822891" y="1134690"/>
                  <a:pt x="807931" y="1144655"/>
                </a:cubicBezTo>
                <a:cubicBezTo>
                  <a:pt x="806684" y="1162092"/>
                  <a:pt x="814164" y="1210669"/>
                  <a:pt x="831619" y="1266718"/>
                </a:cubicBezTo>
                <a:lnTo>
                  <a:pt x="872761" y="1209423"/>
                </a:lnTo>
                <a:cubicBezTo>
                  <a:pt x="874008" y="1209423"/>
                  <a:pt x="874008" y="1208178"/>
                  <a:pt x="874008" y="1208178"/>
                </a:cubicBezTo>
                <a:cubicBezTo>
                  <a:pt x="893956" y="1187003"/>
                  <a:pt x="916397" y="1169566"/>
                  <a:pt x="941332" y="1154619"/>
                </a:cubicBezTo>
                <a:lnTo>
                  <a:pt x="941332" y="1052484"/>
                </a:lnTo>
                <a:cubicBezTo>
                  <a:pt x="941332" y="1049994"/>
                  <a:pt x="938839" y="1047502"/>
                  <a:pt x="938839" y="1046257"/>
                </a:cubicBezTo>
                <a:cubicBezTo>
                  <a:pt x="936345" y="1045011"/>
                  <a:pt x="933852" y="1043766"/>
                  <a:pt x="930112" y="1045011"/>
                </a:cubicBezTo>
                <a:close/>
                <a:moveTo>
                  <a:pt x="547361" y="1045011"/>
                </a:moveTo>
                <a:cubicBezTo>
                  <a:pt x="543621" y="1043766"/>
                  <a:pt x="541127" y="1045011"/>
                  <a:pt x="539880" y="1046257"/>
                </a:cubicBezTo>
                <a:cubicBezTo>
                  <a:pt x="539880" y="1047502"/>
                  <a:pt x="536140" y="1049994"/>
                  <a:pt x="536140" y="1052484"/>
                </a:cubicBezTo>
                <a:lnTo>
                  <a:pt x="536140" y="1154619"/>
                </a:lnTo>
                <a:cubicBezTo>
                  <a:pt x="561075" y="1169566"/>
                  <a:pt x="584763" y="1187003"/>
                  <a:pt x="604711" y="1208178"/>
                </a:cubicBezTo>
                <a:cubicBezTo>
                  <a:pt x="604711" y="1208178"/>
                  <a:pt x="604711" y="1209423"/>
                  <a:pt x="605958" y="1209423"/>
                </a:cubicBezTo>
                <a:lnTo>
                  <a:pt x="653334" y="1274191"/>
                </a:lnTo>
                <a:cubicBezTo>
                  <a:pt x="673282" y="1213160"/>
                  <a:pt x="677022" y="1159601"/>
                  <a:pt x="670789" y="1145900"/>
                </a:cubicBezTo>
                <a:cubicBezTo>
                  <a:pt x="655828" y="1135936"/>
                  <a:pt x="643360" y="1120990"/>
                  <a:pt x="634633" y="1103552"/>
                </a:cubicBezTo>
                <a:cubicBezTo>
                  <a:pt x="628399" y="1089851"/>
                  <a:pt x="622165" y="1076150"/>
                  <a:pt x="617178" y="1062449"/>
                </a:cubicBezTo>
                <a:close/>
                <a:moveTo>
                  <a:pt x="913904" y="904265"/>
                </a:moveTo>
                <a:cubicBezTo>
                  <a:pt x="905177" y="942877"/>
                  <a:pt x="892709" y="981489"/>
                  <a:pt x="878995" y="1018855"/>
                </a:cubicBezTo>
                <a:lnTo>
                  <a:pt x="921384" y="1007645"/>
                </a:lnTo>
                <a:cubicBezTo>
                  <a:pt x="925125" y="1007645"/>
                  <a:pt x="928865" y="1006400"/>
                  <a:pt x="932605" y="1006400"/>
                </a:cubicBezTo>
                <a:cubicBezTo>
                  <a:pt x="942579" y="1006400"/>
                  <a:pt x="952553" y="1010136"/>
                  <a:pt x="961280" y="1016364"/>
                </a:cubicBezTo>
                <a:cubicBezTo>
                  <a:pt x="972501" y="1026328"/>
                  <a:pt x="978735" y="1038784"/>
                  <a:pt x="978735" y="1052484"/>
                </a:cubicBezTo>
                <a:lnTo>
                  <a:pt x="978735" y="1135936"/>
                </a:lnTo>
                <a:cubicBezTo>
                  <a:pt x="1002423" y="1125972"/>
                  <a:pt x="1026111" y="1119744"/>
                  <a:pt x="1051046" y="1116007"/>
                </a:cubicBezTo>
                <a:cubicBezTo>
                  <a:pt x="1057280" y="1093588"/>
                  <a:pt x="1062267" y="1069922"/>
                  <a:pt x="1062267" y="1046257"/>
                </a:cubicBezTo>
                <a:cubicBezTo>
                  <a:pt x="1062267" y="967788"/>
                  <a:pt x="998683" y="904265"/>
                  <a:pt x="920138" y="904265"/>
                </a:cubicBezTo>
                <a:close/>
                <a:moveTo>
                  <a:pt x="814164" y="904265"/>
                </a:moveTo>
                <a:lnTo>
                  <a:pt x="792970" y="1108534"/>
                </a:lnTo>
                <a:cubicBezTo>
                  <a:pt x="799203" y="1103552"/>
                  <a:pt x="805437" y="1096079"/>
                  <a:pt x="809177" y="1086114"/>
                </a:cubicBezTo>
                <a:cubicBezTo>
                  <a:pt x="816658" y="1071168"/>
                  <a:pt x="824138" y="1054976"/>
                  <a:pt x="830372" y="1037538"/>
                </a:cubicBezTo>
                <a:cubicBezTo>
                  <a:pt x="835359" y="1026328"/>
                  <a:pt x="840346" y="1013873"/>
                  <a:pt x="845333" y="1001417"/>
                </a:cubicBezTo>
                <a:cubicBezTo>
                  <a:pt x="845333" y="1000172"/>
                  <a:pt x="846580" y="1000172"/>
                  <a:pt x="846580" y="998926"/>
                </a:cubicBezTo>
                <a:cubicBezTo>
                  <a:pt x="850320" y="987716"/>
                  <a:pt x="854060" y="975261"/>
                  <a:pt x="857800" y="964051"/>
                </a:cubicBezTo>
                <a:cubicBezTo>
                  <a:pt x="859047" y="962806"/>
                  <a:pt x="859047" y="961560"/>
                  <a:pt x="860294" y="960315"/>
                </a:cubicBezTo>
                <a:cubicBezTo>
                  <a:pt x="865281" y="941631"/>
                  <a:pt x="870268" y="922948"/>
                  <a:pt x="875255" y="904265"/>
                </a:cubicBezTo>
                <a:close/>
                <a:moveTo>
                  <a:pt x="602217" y="904265"/>
                </a:moveTo>
                <a:cubicBezTo>
                  <a:pt x="607205" y="922948"/>
                  <a:pt x="613438" y="941631"/>
                  <a:pt x="619672" y="960315"/>
                </a:cubicBezTo>
                <a:cubicBezTo>
                  <a:pt x="619672" y="961560"/>
                  <a:pt x="619672" y="962806"/>
                  <a:pt x="619672" y="964051"/>
                </a:cubicBezTo>
                <a:cubicBezTo>
                  <a:pt x="623412" y="975261"/>
                  <a:pt x="627152" y="987716"/>
                  <a:pt x="632139" y="998926"/>
                </a:cubicBezTo>
                <a:cubicBezTo>
                  <a:pt x="632139" y="1000172"/>
                  <a:pt x="633386" y="1000172"/>
                  <a:pt x="633386" y="1001417"/>
                </a:cubicBezTo>
                <a:cubicBezTo>
                  <a:pt x="637126" y="1013873"/>
                  <a:pt x="643360" y="1026328"/>
                  <a:pt x="647100" y="1038784"/>
                </a:cubicBezTo>
                <a:cubicBezTo>
                  <a:pt x="654581" y="1054976"/>
                  <a:pt x="660815" y="1071168"/>
                  <a:pt x="669542" y="1086114"/>
                </a:cubicBezTo>
                <a:cubicBezTo>
                  <a:pt x="674529" y="1096079"/>
                  <a:pt x="679516" y="1104797"/>
                  <a:pt x="685749" y="1109780"/>
                </a:cubicBezTo>
                <a:lnTo>
                  <a:pt x="664555" y="904265"/>
                </a:lnTo>
                <a:close/>
                <a:moveTo>
                  <a:pt x="558581" y="904265"/>
                </a:moveTo>
                <a:cubicBezTo>
                  <a:pt x="480036" y="904265"/>
                  <a:pt x="416452" y="967788"/>
                  <a:pt x="416452" y="1046257"/>
                </a:cubicBezTo>
                <a:cubicBezTo>
                  <a:pt x="416452" y="1069922"/>
                  <a:pt x="420193" y="1093588"/>
                  <a:pt x="427673" y="1116007"/>
                </a:cubicBezTo>
                <a:cubicBezTo>
                  <a:pt x="452608" y="1119744"/>
                  <a:pt x="476296" y="1125972"/>
                  <a:pt x="499984" y="1135936"/>
                </a:cubicBezTo>
                <a:lnTo>
                  <a:pt x="499984" y="1052484"/>
                </a:lnTo>
                <a:cubicBezTo>
                  <a:pt x="499984" y="1038784"/>
                  <a:pt x="506218" y="1026328"/>
                  <a:pt x="517439" y="1016364"/>
                </a:cubicBezTo>
                <a:cubicBezTo>
                  <a:pt x="528660" y="1007645"/>
                  <a:pt x="542374" y="1005154"/>
                  <a:pt x="556088" y="1007645"/>
                </a:cubicBezTo>
                <a:lnTo>
                  <a:pt x="599724" y="1018855"/>
                </a:lnTo>
                <a:cubicBezTo>
                  <a:pt x="586010" y="981489"/>
                  <a:pt x="573542" y="942877"/>
                  <a:pt x="563568" y="904265"/>
                </a:cubicBezTo>
                <a:close/>
                <a:moveTo>
                  <a:pt x="739359" y="823305"/>
                </a:moveTo>
                <a:cubicBezTo>
                  <a:pt x="716918" y="823305"/>
                  <a:pt x="698217" y="841988"/>
                  <a:pt x="698217" y="864408"/>
                </a:cubicBezTo>
                <a:lnTo>
                  <a:pt x="736866" y="1225615"/>
                </a:lnTo>
                <a:cubicBezTo>
                  <a:pt x="736866" y="1229352"/>
                  <a:pt x="743100" y="1229352"/>
                  <a:pt x="743100" y="1225615"/>
                </a:cubicBezTo>
                <a:lnTo>
                  <a:pt x="780502" y="864408"/>
                </a:lnTo>
                <a:cubicBezTo>
                  <a:pt x="779255" y="841988"/>
                  <a:pt x="761801" y="823305"/>
                  <a:pt x="739359" y="823305"/>
                </a:cubicBezTo>
                <a:close/>
                <a:moveTo>
                  <a:pt x="735745" y="389172"/>
                </a:moveTo>
                <a:cubicBezTo>
                  <a:pt x="695133" y="389172"/>
                  <a:pt x="660674" y="423026"/>
                  <a:pt x="660674" y="465656"/>
                </a:cubicBezTo>
                <a:cubicBezTo>
                  <a:pt x="660674" y="508287"/>
                  <a:pt x="695133" y="542141"/>
                  <a:pt x="735745" y="542141"/>
                </a:cubicBezTo>
                <a:cubicBezTo>
                  <a:pt x="776357" y="542141"/>
                  <a:pt x="809585" y="508287"/>
                  <a:pt x="809585" y="465656"/>
                </a:cubicBezTo>
                <a:cubicBezTo>
                  <a:pt x="809585" y="423026"/>
                  <a:pt x="776357" y="389172"/>
                  <a:pt x="735745" y="389172"/>
                </a:cubicBezTo>
                <a:close/>
                <a:moveTo>
                  <a:pt x="735745" y="351556"/>
                </a:moveTo>
                <a:cubicBezTo>
                  <a:pt x="797278" y="351556"/>
                  <a:pt x="847735" y="402964"/>
                  <a:pt x="847735" y="465656"/>
                </a:cubicBezTo>
                <a:cubicBezTo>
                  <a:pt x="847735" y="529603"/>
                  <a:pt x="797278" y="581010"/>
                  <a:pt x="735745" y="581010"/>
                </a:cubicBezTo>
                <a:cubicBezTo>
                  <a:pt x="674211" y="581010"/>
                  <a:pt x="623754" y="529603"/>
                  <a:pt x="623754" y="465656"/>
                </a:cubicBezTo>
                <a:cubicBezTo>
                  <a:pt x="623754" y="402964"/>
                  <a:pt x="674211" y="351556"/>
                  <a:pt x="735745" y="351556"/>
                </a:cubicBezTo>
                <a:close/>
                <a:moveTo>
                  <a:pt x="633386" y="239145"/>
                </a:moveTo>
                <a:cubicBezTo>
                  <a:pt x="590997" y="357471"/>
                  <a:pt x="567309" y="488253"/>
                  <a:pt x="567309" y="624018"/>
                </a:cubicBezTo>
                <a:cubicBezTo>
                  <a:pt x="567309" y="706224"/>
                  <a:pt x="576036" y="788429"/>
                  <a:pt x="593490" y="866899"/>
                </a:cubicBezTo>
                <a:lnTo>
                  <a:pt x="660815" y="866899"/>
                </a:lnTo>
                <a:lnTo>
                  <a:pt x="660815" y="864408"/>
                </a:lnTo>
                <a:cubicBezTo>
                  <a:pt x="660815" y="856934"/>
                  <a:pt x="662061" y="849461"/>
                  <a:pt x="664555" y="841988"/>
                </a:cubicBezTo>
                <a:cubicBezTo>
                  <a:pt x="674529" y="809604"/>
                  <a:pt x="704451" y="785938"/>
                  <a:pt x="739359" y="785938"/>
                </a:cubicBezTo>
                <a:cubicBezTo>
                  <a:pt x="770528" y="785938"/>
                  <a:pt x="799203" y="805867"/>
                  <a:pt x="811671" y="834515"/>
                </a:cubicBezTo>
                <a:cubicBezTo>
                  <a:pt x="815411" y="843233"/>
                  <a:pt x="817905" y="854443"/>
                  <a:pt x="817905" y="864408"/>
                </a:cubicBezTo>
                <a:lnTo>
                  <a:pt x="817905" y="866899"/>
                </a:lnTo>
                <a:lnTo>
                  <a:pt x="885229" y="866899"/>
                </a:lnTo>
                <a:cubicBezTo>
                  <a:pt x="902683" y="788429"/>
                  <a:pt x="911410" y="706224"/>
                  <a:pt x="911410" y="624018"/>
                </a:cubicBezTo>
                <a:cubicBezTo>
                  <a:pt x="911410" y="488253"/>
                  <a:pt x="887722" y="357471"/>
                  <a:pt x="845333" y="239145"/>
                </a:cubicBezTo>
                <a:close/>
                <a:moveTo>
                  <a:pt x="739359" y="37367"/>
                </a:moveTo>
                <a:cubicBezTo>
                  <a:pt x="739359" y="37367"/>
                  <a:pt x="736866" y="37367"/>
                  <a:pt x="735619" y="39858"/>
                </a:cubicBezTo>
                <a:cubicBezTo>
                  <a:pt x="700710" y="89679"/>
                  <a:pt x="672035" y="144483"/>
                  <a:pt x="648347" y="201778"/>
                </a:cubicBezTo>
                <a:lnTo>
                  <a:pt x="830372" y="201778"/>
                </a:lnTo>
                <a:cubicBezTo>
                  <a:pt x="806684" y="144483"/>
                  <a:pt x="776762" y="89679"/>
                  <a:pt x="744347" y="39858"/>
                </a:cubicBezTo>
                <a:cubicBezTo>
                  <a:pt x="743100" y="37367"/>
                  <a:pt x="741853" y="37367"/>
                  <a:pt x="739359" y="37367"/>
                </a:cubicBezTo>
                <a:close/>
                <a:moveTo>
                  <a:pt x="739359" y="0"/>
                </a:moveTo>
                <a:cubicBezTo>
                  <a:pt x="754320" y="0"/>
                  <a:pt x="766788" y="7474"/>
                  <a:pt x="774268" y="18683"/>
                </a:cubicBezTo>
                <a:cubicBezTo>
                  <a:pt x="886475" y="184341"/>
                  <a:pt x="948813" y="398574"/>
                  <a:pt x="948813" y="624018"/>
                </a:cubicBezTo>
                <a:cubicBezTo>
                  <a:pt x="948813" y="706224"/>
                  <a:pt x="940085" y="788429"/>
                  <a:pt x="923878" y="866899"/>
                </a:cubicBezTo>
                <a:cubicBezTo>
                  <a:pt x="1021124" y="868144"/>
                  <a:pt x="1099669" y="947859"/>
                  <a:pt x="1099669" y="1046257"/>
                </a:cubicBezTo>
                <a:cubicBezTo>
                  <a:pt x="1099669" y="1068677"/>
                  <a:pt x="1097175" y="1091096"/>
                  <a:pt x="1090942" y="1113516"/>
                </a:cubicBezTo>
                <a:cubicBezTo>
                  <a:pt x="1098422" y="1112271"/>
                  <a:pt x="1104656" y="1112271"/>
                  <a:pt x="1113383" y="1113516"/>
                </a:cubicBezTo>
                <a:cubicBezTo>
                  <a:pt x="1194422" y="1118498"/>
                  <a:pt x="1270473" y="1155865"/>
                  <a:pt x="1322836" y="1216896"/>
                </a:cubicBezTo>
                <a:cubicBezTo>
                  <a:pt x="1351511" y="1180776"/>
                  <a:pt x="1415095" y="1101061"/>
                  <a:pt x="1451251" y="1071168"/>
                </a:cubicBezTo>
                <a:cubicBezTo>
                  <a:pt x="1459978" y="1063694"/>
                  <a:pt x="1472446" y="1064940"/>
                  <a:pt x="1478679" y="1072413"/>
                </a:cubicBezTo>
                <a:cubicBezTo>
                  <a:pt x="1484913" y="1079886"/>
                  <a:pt x="1483667" y="1092342"/>
                  <a:pt x="1476186" y="1099815"/>
                </a:cubicBezTo>
                <a:cubicBezTo>
                  <a:pt x="1431303" y="1135936"/>
                  <a:pt x="1339044" y="1256754"/>
                  <a:pt x="1337797" y="1259245"/>
                </a:cubicBezTo>
                <a:cubicBezTo>
                  <a:pt x="1334057" y="1262982"/>
                  <a:pt x="1329070" y="1266718"/>
                  <a:pt x="1322836" y="1266718"/>
                </a:cubicBezTo>
                <a:cubicBezTo>
                  <a:pt x="1316603" y="1266718"/>
                  <a:pt x="1311616" y="1262982"/>
                  <a:pt x="1306629" y="1259245"/>
                </a:cubicBezTo>
                <a:cubicBezTo>
                  <a:pt x="1260499" y="1194476"/>
                  <a:pt x="1189435" y="1155865"/>
                  <a:pt x="1110890" y="1150882"/>
                </a:cubicBezTo>
                <a:cubicBezTo>
                  <a:pt x="1099669" y="1150882"/>
                  <a:pt x="1089695" y="1150882"/>
                  <a:pt x="1077227" y="1150882"/>
                </a:cubicBezTo>
                <a:cubicBezTo>
                  <a:pt x="1058526" y="1195722"/>
                  <a:pt x="1028604" y="1235580"/>
                  <a:pt x="991202" y="1260490"/>
                </a:cubicBezTo>
                <a:cubicBezTo>
                  <a:pt x="984968" y="1264227"/>
                  <a:pt x="978735" y="1266718"/>
                  <a:pt x="973748" y="1266718"/>
                </a:cubicBezTo>
                <a:cubicBezTo>
                  <a:pt x="967514" y="1266718"/>
                  <a:pt x="962527" y="1265472"/>
                  <a:pt x="957540" y="1262982"/>
                </a:cubicBezTo>
                <a:cubicBezTo>
                  <a:pt x="947566" y="1256754"/>
                  <a:pt x="941332" y="1245544"/>
                  <a:pt x="941332" y="1234334"/>
                </a:cubicBezTo>
                <a:lnTo>
                  <a:pt x="941332" y="1199459"/>
                </a:lnTo>
                <a:cubicBezTo>
                  <a:pt x="927618" y="1209423"/>
                  <a:pt x="913904" y="1220633"/>
                  <a:pt x="902683" y="1233088"/>
                </a:cubicBezTo>
                <a:lnTo>
                  <a:pt x="795463" y="1378817"/>
                </a:lnTo>
                <a:cubicBezTo>
                  <a:pt x="795463" y="1380063"/>
                  <a:pt x="795463" y="1380063"/>
                  <a:pt x="794216" y="1380063"/>
                </a:cubicBezTo>
                <a:cubicBezTo>
                  <a:pt x="779255" y="1396255"/>
                  <a:pt x="759307" y="1404974"/>
                  <a:pt x="739359" y="1404974"/>
                </a:cubicBezTo>
                <a:cubicBezTo>
                  <a:pt x="719412" y="1404974"/>
                  <a:pt x="698217" y="1396255"/>
                  <a:pt x="684503" y="1380063"/>
                </a:cubicBezTo>
                <a:cubicBezTo>
                  <a:pt x="683256" y="1380063"/>
                  <a:pt x="683256" y="1380063"/>
                  <a:pt x="683256" y="1378817"/>
                </a:cubicBezTo>
                <a:lnTo>
                  <a:pt x="576036" y="1233088"/>
                </a:lnTo>
                <a:cubicBezTo>
                  <a:pt x="563568" y="1220633"/>
                  <a:pt x="549854" y="1209423"/>
                  <a:pt x="536140" y="1199459"/>
                </a:cubicBezTo>
                <a:lnTo>
                  <a:pt x="536140" y="1234334"/>
                </a:lnTo>
                <a:cubicBezTo>
                  <a:pt x="536140" y="1245544"/>
                  <a:pt x="531153" y="1256754"/>
                  <a:pt x="519932" y="1262982"/>
                </a:cubicBezTo>
                <a:cubicBezTo>
                  <a:pt x="514945" y="1265472"/>
                  <a:pt x="509958" y="1266718"/>
                  <a:pt x="504971" y="1266718"/>
                </a:cubicBezTo>
                <a:cubicBezTo>
                  <a:pt x="498738" y="1266718"/>
                  <a:pt x="492504" y="1264227"/>
                  <a:pt x="487517" y="1260490"/>
                </a:cubicBezTo>
                <a:cubicBezTo>
                  <a:pt x="450115" y="1235580"/>
                  <a:pt x="418946" y="1195722"/>
                  <a:pt x="400245" y="1150882"/>
                </a:cubicBezTo>
                <a:cubicBezTo>
                  <a:pt x="390271" y="1150882"/>
                  <a:pt x="379050" y="1150882"/>
                  <a:pt x="367829" y="1150882"/>
                </a:cubicBezTo>
                <a:cubicBezTo>
                  <a:pt x="289284" y="1155865"/>
                  <a:pt x="216973" y="1194476"/>
                  <a:pt x="170844" y="1259245"/>
                </a:cubicBezTo>
                <a:cubicBezTo>
                  <a:pt x="167103" y="1262982"/>
                  <a:pt x="160870" y="1266718"/>
                  <a:pt x="154636" y="1266718"/>
                </a:cubicBezTo>
                <a:cubicBezTo>
                  <a:pt x="148402" y="1266718"/>
                  <a:pt x="143415" y="1262982"/>
                  <a:pt x="139675" y="1257999"/>
                </a:cubicBezTo>
                <a:cubicBezTo>
                  <a:pt x="138428" y="1256754"/>
                  <a:pt x="51156" y="1127217"/>
                  <a:pt x="6273" y="1088605"/>
                </a:cubicBezTo>
                <a:cubicBezTo>
                  <a:pt x="-1207" y="1082378"/>
                  <a:pt x="-2454" y="1069922"/>
                  <a:pt x="5026" y="1062449"/>
                </a:cubicBezTo>
                <a:cubicBezTo>
                  <a:pt x="11260" y="1053730"/>
                  <a:pt x="23728" y="1052484"/>
                  <a:pt x="31208" y="1059958"/>
                </a:cubicBezTo>
                <a:cubicBezTo>
                  <a:pt x="68610" y="1092342"/>
                  <a:pt x="128454" y="1177039"/>
                  <a:pt x="155883" y="1215651"/>
                </a:cubicBezTo>
                <a:cubicBezTo>
                  <a:pt x="209493" y="1155865"/>
                  <a:pt x="284297" y="1117253"/>
                  <a:pt x="365336" y="1113516"/>
                </a:cubicBezTo>
                <a:cubicBezTo>
                  <a:pt x="372816" y="1112271"/>
                  <a:pt x="380297" y="1112271"/>
                  <a:pt x="387777" y="1112271"/>
                </a:cubicBezTo>
                <a:cubicBezTo>
                  <a:pt x="381544" y="1091096"/>
                  <a:pt x="377803" y="1068677"/>
                  <a:pt x="377803" y="1046257"/>
                </a:cubicBezTo>
                <a:cubicBezTo>
                  <a:pt x="377803" y="947859"/>
                  <a:pt x="457595" y="868144"/>
                  <a:pt x="554841" y="866899"/>
                </a:cubicBezTo>
                <a:cubicBezTo>
                  <a:pt x="538633" y="788429"/>
                  <a:pt x="528660" y="706224"/>
                  <a:pt x="528660" y="624018"/>
                </a:cubicBezTo>
                <a:cubicBezTo>
                  <a:pt x="528660" y="398574"/>
                  <a:pt x="590997" y="184341"/>
                  <a:pt x="704451" y="18683"/>
                </a:cubicBezTo>
                <a:cubicBezTo>
                  <a:pt x="711931" y="7474"/>
                  <a:pt x="725645" y="0"/>
                  <a:pt x="739359" y="0"/>
                </a:cubicBezTo>
                <a:close/>
              </a:path>
            </a:pathLst>
          </a:custGeom>
          <a:solidFill>
            <a:schemeClr val="bg1"/>
          </a:solidFill>
          <a:ln>
            <a:noFill/>
          </a:ln>
          <a:effectLst/>
        </p:spPr>
        <p:txBody>
          <a:bodyPr wrap="square" anchor="ctr">
            <a:noAutofit/>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8" name="Line 394">
            <a:extLst>
              <a:ext uri="{FF2B5EF4-FFF2-40B4-BE49-F238E27FC236}">
                <a16:creationId xmlns:a16="http://schemas.microsoft.com/office/drawing/2014/main" id="{9063E70C-0342-A746-95A5-1EF9357F3E8C}"/>
              </a:ext>
            </a:extLst>
          </p:cNvPr>
          <p:cNvSpPr>
            <a:spLocks noChangeShapeType="1"/>
          </p:cNvSpPr>
          <p:nvPr/>
        </p:nvSpPr>
        <p:spPr bwMode="auto">
          <a:xfrm>
            <a:off x="3480150" y="2825647"/>
            <a:ext cx="192257"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39" name="Freeform 396">
            <a:extLst>
              <a:ext uri="{FF2B5EF4-FFF2-40B4-BE49-F238E27FC236}">
                <a16:creationId xmlns:a16="http://schemas.microsoft.com/office/drawing/2014/main" id="{8EFF64C7-2F4C-274C-962C-45F795200A60}"/>
              </a:ext>
            </a:extLst>
          </p:cNvPr>
          <p:cNvSpPr>
            <a:spLocks noChangeArrowheads="1"/>
          </p:cNvSpPr>
          <p:nvPr/>
        </p:nvSpPr>
        <p:spPr bwMode="auto">
          <a:xfrm>
            <a:off x="3448107" y="2697477"/>
            <a:ext cx="254053" cy="254054"/>
          </a:xfrm>
          <a:custGeom>
            <a:avLst/>
            <a:gdLst>
              <a:gd name="T0" fmla="*/ 488 w 489"/>
              <a:gd name="T1" fmla="*/ 243 h 489"/>
              <a:gd name="T2" fmla="*/ 488 w 489"/>
              <a:gd name="T3" fmla="*/ 243 h 489"/>
              <a:gd name="T4" fmla="*/ 244 w 489"/>
              <a:gd name="T5" fmla="*/ 488 h 489"/>
              <a:gd name="T6" fmla="*/ 244 w 489"/>
              <a:gd name="T7" fmla="*/ 488 h 489"/>
              <a:gd name="T8" fmla="*/ 0 w 489"/>
              <a:gd name="T9" fmla="*/ 243 h 489"/>
              <a:gd name="T10" fmla="*/ 0 w 489"/>
              <a:gd name="T11" fmla="*/ 243 h 489"/>
              <a:gd name="T12" fmla="*/ 244 w 489"/>
              <a:gd name="T13" fmla="*/ 0 h 489"/>
              <a:gd name="T14" fmla="*/ 244 w 489"/>
              <a:gd name="T15" fmla="*/ 0 h 489"/>
              <a:gd name="T16" fmla="*/ 488 w 489"/>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9" h="489">
                <a:moveTo>
                  <a:pt x="488" y="243"/>
                </a:moveTo>
                <a:lnTo>
                  <a:pt x="488" y="243"/>
                </a:lnTo>
                <a:cubicBezTo>
                  <a:pt x="488" y="379"/>
                  <a:pt x="379" y="488"/>
                  <a:pt x="244" y="488"/>
                </a:cubicBezTo>
                <a:lnTo>
                  <a:pt x="244" y="488"/>
                </a:lnTo>
                <a:cubicBezTo>
                  <a:pt x="109" y="488"/>
                  <a:pt x="0" y="379"/>
                  <a:pt x="0" y="243"/>
                </a:cubicBezTo>
                <a:lnTo>
                  <a:pt x="0" y="243"/>
                </a:lnTo>
                <a:cubicBezTo>
                  <a:pt x="0" y="109"/>
                  <a:pt x="109" y="0"/>
                  <a:pt x="244" y="0"/>
                </a:cubicBezTo>
                <a:lnTo>
                  <a:pt x="244" y="0"/>
                </a:lnTo>
                <a:cubicBezTo>
                  <a:pt x="379" y="0"/>
                  <a:pt x="488" y="109"/>
                  <a:pt x="488"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0" name="Line 397">
            <a:extLst>
              <a:ext uri="{FF2B5EF4-FFF2-40B4-BE49-F238E27FC236}">
                <a16:creationId xmlns:a16="http://schemas.microsoft.com/office/drawing/2014/main" id="{2CAAB758-EB53-CE43-BA0C-105C01C88071}"/>
              </a:ext>
            </a:extLst>
          </p:cNvPr>
          <p:cNvSpPr>
            <a:spLocks noChangeShapeType="1"/>
          </p:cNvSpPr>
          <p:nvPr/>
        </p:nvSpPr>
        <p:spPr bwMode="auto">
          <a:xfrm>
            <a:off x="6489881" y="2825647"/>
            <a:ext cx="187680" cy="0"/>
          </a:xfrm>
          <a:prstGeom prst="line">
            <a:avLst/>
          </a:prstGeom>
          <a:noFill/>
          <a:ln w="38100" cap="flat">
            <a:solidFill>
              <a:schemeClr val="accent6">
                <a:lumMod val="50000"/>
              </a:schemeClr>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1" name="Freeform 399">
            <a:extLst>
              <a:ext uri="{FF2B5EF4-FFF2-40B4-BE49-F238E27FC236}">
                <a16:creationId xmlns:a16="http://schemas.microsoft.com/office/drawing/2014/main" id="{D4173FBA-B2DF-DD41-8C76-DCBA813DF9B6}"/>
              </a:ext>
            </a:extLst>
          </p:cNvPr>
          <p:cNvSpPr>
            <a:spLocks noChangeArrowheads="1"/>
          </p:cNvSpPr>
          <p:nvPr/>
        </p:nvSpPr>
        <p:spPr bwMode="auto">
          <a:xfrm>
            <a:off x="6457840" y="2697477"/>
            <a:ext cx="254054" cy="254054"/>
          </a:xfrm>
          <a:custGeom>
            <a:avLst/>
            <a:gdLst>
              <a:gd name="T0" fmla="*/ 487 w 488"/>
              <a:gd name="T1" fmla="*/ 243 h 489"/>
              <a:gd name="T2" fmla="*/ 487 w 488"/>
              <a:gd name="T3" fmla="*/ 243 h 489"/>
              <a:gd name="T4" fmla="*/ 243 w 488"/>
              <a:gd name="T5" fmla="*/ 488 h 489"/>
              <a:gd name="T6" fmla="*/ 243 w 488"/>
              <a:gd name="T7" fmla="*/ 488 h 489"/>
              <a:gd name="T8" fmla="*/ 0 w 488"/>
              <a:gd name="T9" fmla="*/ 243 h 489"/>
              <a:gd name="T10" fmla="*/ 0 w 488"/>
              <a:gd name="T11" fmla="*/ 243 h 489"/>
              <a:gd name="T12" fmla="*/ 243 w 488"/>
              <a:gd name="T13" fmla="*/ 0 h 489"/>
              <a:gd name="T14" fmla="*/ 243 w 488"/>
              <a:gd name="T15" fmla="*/ 0 h 489"/>
              <a:gd name="T16" fmla="*/ 487 w 488"/>
              <a:gd name="T17" fmla="*/ 243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8" h="489">
                <a:moveTo>
                  <a:pt x="487" y="243"/>
                </a:moveTo>
                <a:lnTo>
                  <a:pt x="487" y="243"/>
                </a:lnTo>
                <a:cubicBezTo>
                  <a:pt x="487" y="379"/>
                  <a:pt x="378" y="488"/>
                  <a:pt x="243" y="488"/>
                </a:cubicBezTo>
                <a:lnTo>
                  <a:pt x="243" y="488"/>
                </a:lnTo>
                <a:cubicBezTo>
                  <a:pt x="108" y="488"/>
                  <a:pt x="0" y="379"/>
                  <a:pt x="0" y="243"/>
                </a:cubicBezTo>
                <a:lnTo>
                  <a:pt x="0" y="243"/>
                </a:lnTo>
                <a:cubicBezTo>
                  <a:pt x="0" y="109"/>
                  <a:pt x="108" y="0"/>
                  <a:pt x="243" y="0"/>
                </a:cubicBezTo>
                <a:lnTo>
                  <a:pt x="243" y="0"/>
                </a:lnTo>
                <a:cubicBezTo>
                  <a:pt x="378" y="0"/>
                  <a:pt x="487" y="109"/>
                  <a:pt x="487" y="243"/>
                </a:cubicBezTo>
              </a:path>
            </a:pathLst>
          </a:custGeom>
          <a:noFill/>
          <a:ln w="38100" cap="flat">
            <a:solidFill>
              <a:schemeClr val="accent6">
                <a:lumMod val="50000"/>
              </a:schemeClr>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167">
              <a:latin typeface="Open Sans" panose="020B0606030504020204" pitchFamily="34" charset="0"/>
              <a:ea typeface="Open Sans" panose="020B0606030504020204" pitchFamily="34" charset="0"/>
              <a:cs typeface="Open Sans" panose="020B0606030504020204" pitchFamily="34" charset="0"/>
            </a:endParaRPr>
          </a:p>
        </p:txBody>
      </p:sp>
      <p:sp>
        <p:nvSpPr>
          <p:cNvPr id="42" name="Freeform 41">
            <a:extLst>
              <a:ext uri="{FF2B5EF4-FFF2-40B4-BE49-F238E27FC236}">
                <a16:creationId xmlns:a16="http://schemas.microsoft.com/office/drawing/2014/main" id="{972B0999-42F5-884C-B3B7-128E43AAF2A3}"/>
              </a:ext>
            </a:extLst>
          </p:cNvPr>
          <p:cNvSpPr/>
          <p:nvPr/>
        </p:nvSpPr>
        <p:spPr>
          <a:xfrm>
            <a:off x="3578490"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43" name="Freeform 42">
            <a:extLst>
              <a:ext uri="{FF2B5EF4-FFF2-40B4-BE49-F238E27FC236}">
                <a16:creationId xmlns:a16="http://schemas.microsoft.com/office/drawing/2014/main" id="{FF273095-903F-6D45-B5B9-8DB4483B6DF9}"/>
              </a:ext>
            </a:extLst>
          </p:cNvPr>
          <p:cNvSpPr/>
          <p:nvPr/>
        </p:nvSpPr>
        <p:spPr>
          <a:xfrm flipH="1">
            <a:off x="5649904" y="1458587"/>
            <a:ext cx="926042" cy="1260000"/>
          </a:xfrm>
          <a:custGeom>
            <a:avLst/>
            <a:gdLst>
              <a:gd name="connsiteX0" fmla="*/ 0 w 2222500"/>
              <a:gd name="connsiteY0" fmla="*/ 3949700 h 3949700"/>
              <a:gd name="connsiteX1" fmla="*/ 0 w 2222500"/>
              <a:gd name="connsiteY1" fmla="*/ 0 h 3949700"/>
              <a:gd name="connsiteX2" fmla="*/ 2222500 w 2222500"/>
              <a:gd name="connsiteY2" fmla="*/ 0 h 3949700"/>
            </a:gdLst>
            <a:ahLst/>
            <a:cxnLst>
              <a:cxn ang="0">
                <a:pos x="connsiteX0" y="connsiteY0"/>
              </a:cxn>
              <a:cxn ang="0">
                <a:pos x="connsiteX1" y="connsiteY1"/>
              </a:cxn>
              <a:cxn ang="0">
                <a:pos x="connsiteX2" y="connsiteY2"/>
              </a:cxn>
            </a:cxnLst>
            <a:rect l="l" t="t" r="r" b="b"/>
            <a:pathLst>
              <a:path w="2222500" h="3949700">
                <a:moveTo>
                  <a:pt x="0" y="3949700"/>
                </a:moveTo>
                <a:lnTo>
                  <a:pt x="0" y="0"/>
                </a:lnTo>
                <a:lnTo>
                  <a:pt x="2222500" y="0"/>
                </a:lnTo>
              </a:path>
            </a:pathLst>
          </a:custGeom>
          <a:noFill/>
          <a:ln w="25400">
            <a:solidFill>
              <a:schemeClr val="accent6">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96E8AA70-3524-B24E-A3E2-CAB3E8211E4D}"/>
              </a:ext>
            </a:extLst>
          </p:cNvPr>
          <p:cNvSpPr txBox="1"/>
          <p:nvPr/>
        </p:nvSpPr>
        <p:spPr>
          <a:xfrm>
            <a:off x="85694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CURRENT STATE</a:t>
            </a:r>
          </a:p>
        </p:txBody>
      </p:sp>
      <p:sp>
        <p:nvSpPr>
          <p:cNvPr id="13" name="TextBox 12">
            <a:extLst>
              <a:ext uri="{FF2B5EF4-FFF2-40B4-BE49-F238E27FC236}">
                <a16:creationId xmlns:a16="http://schemas.microsoft.com/office/drawing/2014/main" id="{FF4E5D9B-43BE-2C4C-BA6B-CE25975E41EF}"/>
              </a:ext>
            </a:extLst>
          </p:cNvPr>
          <p:cNvSpPr txBox="1"/>
          <p:nvPr/>
        </p:nvSpPr>
        <p:spPr>
          <a:xfrm>
            <a:off x="85694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Unpack what is your current state of this capability per dimension</a:t>
            </a:r>
          </a:p>
        </p:txBody>
      </p:sp>
      <p:sp>
        <p:nvSpPr>
          <p:cNvPr id="16" name="TextBox 15">
            <a:extLst>
              <a:ext uri="{FF2B5EF4-FFF2-40B4-BE49-F238E27FC236}">
                <a16:creationId xmlns:a16="http://schemas.microsoft.com/office/drawing/2014/main" id="{15666E7C-FA55-BE40-B6D2-F1E83A167A6D}"/>
              </a:ext>
            </a:extLst>
          </p:cNvPr>
          <p:cNvSpPr txBox="1"/>
          <p:nvPr/>
        </p:nvSpPr>
        <p:spPr>
          <a:xfrm>
            <a:off x="3865977" y="3908837"/>
            <a:ext cx="2428046" cy="310406"/>
          </a:xfrm>
          <a:prstGeom prst="rect">
            <a:avLst/>
          </a:prstGeom>
          <a:noFill/>
        </p:spPr>
        <p:txBody>
          <a:bodyPr wrap="square" rtlCol="0" anchor="b">
            <a:spAutoFit/>
          </a:bodyPr>
          <a:lstStyle/>
          <a:p>
            <a:pPr algn="ctr"/>
            <a:r>
              <a:rPr lang="en-US" sz="1417" spc="-12">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SHIFTS</a:t>
            </a:r>
          </a:p>
        </p:txBody>
      </p:sp>
      <p:sp>
        <p:nvSpPr>
          <p:cNvPr id="17" name="TextBox 16">
            <a:extLst>
              <a:ext uri="{FF2B5EF4-FFF2-40B4-BE49-F238E27FC236}">
                <a16:creationId xmlns:a16="http://schemas.microsoft.com/office/drawing/2014/main" id="{A139D30E-9A94-D043-972C-7666264A7D2E}"/>
              </a:ext>
            </a:extLst>
          </p:cNvPr>
          <p:cNvSpPr txBox="1"/>
          <p:nvPr/>
        </p:nvSpPr>
        <p:spPr>
          <a:xfrm>
            <a:off x="3784698" y="4179191"/>
            <a:ext cx="2591862"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Pin-point the shifts we need to make to </a:t>
            </a:r>
            <a:r>
              <a:rPr lang="en-US" sz="1000" spc="-8" dirty="0" err="1">
                <a:solidFill>
                  <a:schemeClr val="bg2"/>
                </a:solidFill>
                <a:latin typeface="Avenir Next" panose="020B0503020202020204" pitchFamily="34" charset="0"/>
                <a:ea typeface="Open Sans" panose="020B0606030504020204" pitchFamily="34" charset="0"/>
                <a:cs typeface="Open Sans" panose="020B0606030504020204" pitchFamily="34" charset="0"/>
              </a:rPr>
              <a:t>realise</a:t>
            </a: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 your ideal state in each dimension</a:t>
            </a:r>
          </a:p>
        </p:txBody>
      </p:sp>
      <p:sp>
        <p:nvSpPr>
          <p:cNvPr id="18" name="TextBox 17">
            <a:extLst>
              <a:ext uri="{FF2B5EF4-FFF2-40B4-BE49-F238E27FC236}">
                <a16:creationId xmlns:a16="http://schemas.microsoft.com/office/drawing/2014/main" id="{530D7C58-BDDF-C741-86FB-D18B25928347}"/>
              </a:ext>
            </a:extLst>
          </p:cNvPr>
          <p:cNvSpPr txBox="1"/>
          <p:nvPr/>
        </p:nvSpPr>
        <p:spPr>
          <a:xfrm>
            <a:off x="6875007" y="3908837"/>
            <a:ext cx="2428046" cy="310406"/>
          </a:xfrm>
          <a:prstGeom prst="rect">
            <a:avLst/>
          </a:prstGeom>
          <a:noFill/>
        </p:spPr>
        <p:txBody>
          <a:bodyPr wrap="square" rtlCol="0" anchor="b">
            <a:spAutoFit/>
          </a:bodyPr>
          <a:lstStyle/>
          <a:p>
            <a:pPr algn="ctr"/>
            <a:r>
              <a:rPr lang="en-US" sz="1417" spc="-12" dirty="0">
                <a:solidFill>
                  <a:schemeClr val="tx2"/>
                </a:solidFill>
                <a:latin typeface="Avenir Next Ultra Light" panose="020B0203020202020204" pitchFamily="34" charset="77"/>
                <a:ea typeface="Open Sans" panose="020B0606030504020204" pitchFamily="34" charset="0"/>
                <a:cs typeface="Open Sans" panose="020B0606030504020204" pitchFamily="34" charset="0"/>
              </a:rPr>
              <a:t>DESIRED STATE</a:t>
            </a:r>
          </a:p>
        </p:txBody>
      </p:sp>
      <p:sp>
        <p:nvSpPr>
          <p:cNvPr id="19" name="TextBox 18">
            <a:extLst>
              <a:ext uri="{FF2B5EF4-FFF2-40B4-BE49-F238E27FC236}">
                <a16:creationId xmlns:a16="http://schemas.microsoft.com/office/drawing/2014/main" id="{4FD880AE-D293-5F46-9211-61CA11C06CF1}"/>
              </a:ext>
            </a:extLst>
          </p:cNvPr>
          <p:cNvSpPr txBox="1"/>
          <p:nvPr/>
        </p:nvSpPr>
        <p:spPr>
          <a:xfrm>
            <a:off x="6875008" y="4179191"/>
            <a:ext cx="2428046" cy="467436"/>
          </a:xfrm>
          <a:prstGeom prst="rect">
            <a:avLst/>
          </a:prstGeom>
          <a:noFill/>
        </p:spPr>
        <p:txBody>
          <a:bodyPr wrap="square" rtlCol="0">
            <a:spAutoFit/>
          </a:bodyPr>
          <a:lstStyle/>
          <a:p>
            <a:pPr algn="ctr">
              <a:lnSpc>
                <a:spcPts val="1500"/>
              </a:lnSpc>
            </a:pPr>
            <a:r>
              <a:rPr lang="en-US" sz="1000" spc="-8" dirty="0">
                <a:solidFill>
                  <a:schemeClr val="bg2"/>
                </a:solidFill>
                <a:latin typeface="Avenir Next" panose="020B0503020202020204" pitchFamily="34" charset="0"/>
                <a:ea typeface="Open Sans" panose="020B0606030504020204" pitchFamily="34" charset="0"/>
                <a:cs typeface="Open Sans" panose="020B0606030504020204" pitchFamily="34" charset="0"/>
              </a:rPr>
              <a:t>Ideal future state is considered to be ‘mature’ in each dimension </a:t>
            </a:r>
          </a:p>
        </p:txBody>
      </p:sp>
      <p:sp>
        <p:nvSpPr>
          <p:cNvPr id="20" name="TextBox 19">
            <a:extLst>
              <a:ext uri="{FF2B5EF4-FFF2-40B4-BE49-F238E27FC236}">
                <a16:creationId xmlns:a16="http://schemas.microsoft.com/office/drawing/2014/main" id="{B400E91B-D212-8246-9263-B697C893C690}"/>
              </a:ext>
            </a:extLst>
          </p:cNvPr>
          <p:cNvSpPr txBox="1"/>
          <p:nvPr/>
        </p:nvSpPr>
        <p:spPr>
          <a:xfrm>
            <a:off x="4591668" y="1304011"/>
            <a:ext cx="976664" cy="310406"/>
          </a:xfrm>
          <a:prstGeom prst="rect">
            <a:avLst/>
          </a:prstGeom>
          <a:noFill/>
        </p:spPr>
        <p:txBody>
          <a:bodyPr wrap="square" rtlCol="0" anchor="ctr">
            <a:spAutoFit/>
          </a:bodyPr>
          <a:lstStyle/>
          <a:p>
            <a:pPr algn="ctr"/>
            <a:r>
              <a:rPr lang="en-US" sz="1417" b="1" spc="-12">
                <a:solidFill>
                  <a:schemeClr val="bg1"/>
                </a:solidFill>
                <a:latin typeface="Open Sans" panose="020B0606030504020204" pitchFamily="34" charset="0"/>
                <a:ea typeface="Open Sans" panose="020B0606030504020204" pitchFamily="34" charset="0"/>
                <a:cs typeface="Open Sans" panose="020B0606030504020204" pitchFamily="34" charset="0"/>
              </a:rPr>
              <a:t>GAP</a:t>
            </a:r>
          </a:p>
        </p:txBody>
      </p:sp>
      <p:pic>
        <p:nvPicPr>
          <p:cNvPr id="5" name="Graphic 4" descr="Excellent outline">
            <a:extLst>
              <a:ext uri="{FF2B5EF4-FFF2-40B4-BE49-F238E27FC236}">
                <a16:creationId xmlns:a16="http://schemas.microsoft.com/office/drawing/2014/main" id="{3E3C9E13-CF33-4329-7467-50F53CAE75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5491" y="2316150"/>
            <a:ext cx="762000" cy="762000"/>
          </a:xfrm>
          <a:prstGeom prst="rect">
            <a:avLst/>
          </a:prstGeom>
        </p:spPr>
      </p:pic>
      <p:sp>
        <p:nvSpPr>
          <p:cNvPr id="6" name="TextBox 5">
            <a:extLst>
              <a:ext uri="{FF2B5EF4-FFF2-40B4-BE49-F238E27FC236}">
                <a16:creationId xmlns:a16="http://schemas.microsoft.com/office/drawing/2014/main" id="{2317ADD2-C2A3-F808-80B1-9AA763472802}"/>
              </a:ext>
            </a:extLst>
          </p:cNvPr>
          <p:cNvSpPr txBox="1"/>
          <p:nvPr/>
        </p:nvSpPr>
        <p:spPr>
          <a:xfrm>
            <a:off x="856947" y="4617312"/>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Complete the Impact Management Capability Assessment</a:t>
            </a:r>
          </a:p>
        </p:txBody>
      </p:sp>
      <p:sp>
        <p:nvSpPr>
          <p:cNvPr id="8" name="TextBox 7">
            <a:extLst>
              <a:ext uri="{FF2B5EF4-FFF2-40B4-BE49-F238E27FC236}">
                <a16:creationId xmlns:a16="http://schemas.microsoft.com/office/drawing/2014/main" id="{9160EEAC-268D-2DEE-02F8-00803B843AA1}"/>
              </a:ext>
            </a:extLst>
          </p:cNvPr>
          <p:cNvSpPr txBox="1"/>
          <p:nvPr/>
        </p:nvSpPr>
        <p:spPr>
          <a:xfrm>
            <a:off x="6872468" y="4586583"/>
            <a:ext cx="2428046" cy="46743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Implemented recommended actions to close gaps and enhance maturity</a:t>
            </a:r>
          </a:p>
        </p:txBody>
      </p:sp>
      <p:sp>
        <p:nvSpPr>
          <p:cNvPr id="9" name="TextBox 8">
            <a:extLst>
              <a:ext uri="{FF2B5EF4-FFF2-40B4-BE49-F238E27FC236}">
                <a16:creationId xmlns:a16="http://schemas.microsoft.com/office/drawing/2014/main" id="{433607CA-35B5-32B2-4663-21DEB9B745B6}"/>
              </a:ext>
            </a:extLst>
          </p:cNvPr>
          <p:cNvSpPr txBox="1"/>
          <p:nvPr/>
        </p:nvSpPr>
        <p:spPr>
          <a:xfrm>
            <a:off x="3864707" y="4587083"/>
            <a:ext cx="2428046" cy="659796"/>
          </a:xfrm>
          <a:prstGeom prst="rect">
            <a:avLst/>
          </a:prstGeom>
          <a:noFill/>
        </p:spPr>
        <p:txBody>
          <a:bodyPr wrap="square" rtlCol="0">
            <a:spAutoFit/>
          </a:bodyPr>
          <a:lstStyle/>
          <a:p>
            <a:pPr algn="ctr">
              <a:lnSpc>
                <a:spcPts val="1500"/>
              </a:lnSpc>
            </a:pPr>
            <a:r>
              <a:rPr lang="en-US" sz="1000" spc="-8" dirty="0">
                <a:solidFill>
                  <a:schemeClr val="accent1"/>
                </a:solidFill>
                <a:latin typeface="Avenir Next" panose="020B0503020202020204" pitchFamily="34" charset="0"/>
                <a:ea typeface="Open Sans" panose="020B0606030504020204" pitchFamily="34" charset="0"/>
                <a:cs typeface="Open Sans" panose="020B0606030504020204" pitchFamily="34" charset="0"/>
              </a:rPr>
              <a:t>Automated assessment of gaps and recommended actions to close gaps and enhance maturity</a:t>
            </a:r>
          </a:p>
        </p:txBody>
      </p:sp>
    </p:spTree>
    <p:extLst>
      <p:ext uri="{BB962C8B-B14F-4D97-AF65-F5344CB8AC3E}">
        <p14:creationId xmlns:p14="http://schemas.microsoft.com/office/powerpoint/2010/main" val="40415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P spid="42" grpId="0" animBg="1"/>
      <p:bldP spid="43" grpId="0" animBg="1"/>
      <p:bldP spid="12" grpId="0"/>
      <p:bldP spid="13" grpId="0"/>
      <p:bldP spid="16" grpId="0"/>
      <p:bldP spid="17" grpId="0"/>
      <p:bldP spid="18" grpId="0"/>
      <p:bldP spid="19" grpId="0"/>
      <p:bldP spid="20"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F7C7-9546-0DE0-954F-01F8ABCFD4A8}"/>
              </a:ext>
            </a:extLst>
          </p:cNvPr>
          <p:cNvSpPr>
            <a:spLocks noGrp="1"/>
          </p:cNvSpPr>
          <p:nvPr>
            <p:ph type="title"/>
          </p:nvPr>
        </p:nvSpPr>
        <p:spPr/>
        <p:txBody>
          <a:bodyPr/>
          <a:lstStyle/>
          <a:p>
            <a:r>
              <a:rPr lang="en-GB" cap="all"/>
              <a:t>Results : Overview</a:t>
            </a:r>
          </a:p>
        </p:txBody>
      </p:sp>
      <p:sp>
        <p:nvSpPr>
          <p:cNvPr id="3" name="Text Placeholder 2">
            <a:extLst>
              <a:ext uri="{FF2B5EF4-FFF2-40B4-BE49-F238E27FC236}">
                <a16:creationId xmlns:a16="http://schemas.microsoft.com/office/drawing/2014/main" id="{8C96473B-1BE1-B05C-EE6A-381BF64C6DF0}"/>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EB2ED3C0-E652-D0F1-C79D-923B2AAC27F5}"/>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250557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CF420A-BCA0-41C2-82A1-E905C852CE54}"/>
              </a:ext>
            </a:extLst>
          </p:cNvPr>
          <p:cNvSpPr>
            <a:spLocks noGrp="1"/>
          </p:cNvSpPr>
          <p:nvPr>
            <p:ph type="title"/>
          </p:nvPr>
        </p:nvSpPr>
        <p:spPr/>
        <p:txBody>
          <a:bodyPr/>
          <a:lstStyle/>
          <a:p>
            <a:r>
              <a:rPr lang="en-GB" dirty="0"/>
              <a:t>Overview</a:t>
            </a:r>
          </a:p>
        </p:txBody>
      </p:sp>
      <p:sp>
        <p:nvSpPr>
          <p:cNvPr id="4" name="Slide Number Placeholder 3">
            <a:extLst>
              <a:ext uri="{FF2B5EF4-FFF2-40B4-BE49-F238E27FC236}">
                <a16:creationId xmlns:a16="http://schemas.microsoft.com/office/drawing/2014/main" id="{5FD72D6F-B6E3-BD12-CB38-1F480CA886C1}"/>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5" name="Text Placeholder 4">
            <a:extLst>
              <a:ext uri="{FF2B5EF4-FFF2-40B4-BE49-F238E27FC236}">
                <a16:creationId xmlns:a16="http://schemas.microsoft.com/office/drawing/2014/main" id="{45A7E023-013C-A835-35A3-240537CF5078}"/>
              </a:ext>
            </a:extLst>
          </p:cNvPr>
          <p:cNvSpPr>
            <a:spLocks noGrp="1"/>
          </p:cNvSpPr>
          <p:nvPr>
            <p:ph type="body" idx="2"/>
          </p:nvPr>
        </p:nvSpPr>
        <p:spPr>
          <a:xfrm>
            <a:off x="484188" y="733781"/>
            <a:ext cx="9191625" cy="334963"/>
          </a:xfrm>
        </p:spPr>
        <p:txBody>
          <a:bodyPr/>
          <a:lstStyle/>
          <a:p>
            <a:r>
              <a:rPr lang="en-GB" sz="1100" dirty="0"/>
              <a:t>The figure below provides a summary view of the current state (where we are now) and future state (where we want to get to) across the capability dimensions. Where more than one element is included within a dimension, the average across all contributing elements is reflected, with equal weighting. This is followed by a detailed breakdown of the capability assessment results, considering key recommendations for actions per capability dimension, and each of the elements that make up the respective dimensions.</a:t>
            </a:r>
          </a:p>
          <a:p>
            <a:endParaRPr lang="en-GB" sz="1100" dirty="0"/>
          </a:p>
        </p:txBody>
      </p:sp>
      <p:sp>
        <p:nvSpPr>
          <p:cNvPr id="6" name="Text Placeholder 5">
            <a:extLst>
              <a:ext uri="{FF2B5EF4-FFF2-40B4-BE49-F238E27FC236}">
                <a16:creationId xmlns:a16="http://schemas.microsoft.com/office/drawing/2014/main" id="{669DB30E-4BCD-42B5-6E8A-810A0BAA4062}"/>
              </a:ext>
            </a:extLst>
          </p:cNvPr>
          <p:cNvSpPr>
            <a:spLocks noGrp="1"/>
          </p:cNvSpPr>
          <p:nvPr>
            <p:ph type="body" sz="quarter" idx="13"/>
          </p:nvPr>
        </p:nvSpPr>
        <p:spPr/>
        <p:txBody>
          <a:bodyPr/>
          <a:lstStyle/>
          <a:p>
            <a:r>
              <a:rPr lang="en-GB" dirty="0"/>
              <a:t>Capability ASSESSMENT Report</a:t>
            </a:r>
          </a:p>
        </p:txBody>
      </p:sp>
    </p:spTree>
    <p:extLst>
      <p:ext uri="{BB962C8B-B14F-4D97-AF65-F5344CB8AC3E}">
        <p14:creationId xmlns:p14="http://schemas.microsoft.com/office/powerpoint/2010/main" val="844991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2A020-953A-6AE8-3AEE-43EF44C60DD9}"/>
              </a:ext>
            </a:extLst>
          </p:cNvPr>
          <p:cNvSpPr>
            <a:spLocks noGrp="1"/>
          </p:cNvSpPr>
          <p:nvPr>
            <p:ph type="title"/>
          </p:nvPr>
        </p:nvSpPr>
        <p:spPr/>
        <p:txBody>
          <a:bodyPr/>
          <a:lstStyle/>
          <a:p>
            <a:r>
              <a:rPr lang="en-GB"/>
              <a:t>Steps to Future State</a:t>
            </a:r>
          </a:p>
        </p:txBody>
      </p:sp>
      <p:sp>
        <p:nvSpPr>
          <p:cNvPr id="4" name="Slide Number Placeholder 3">
            <a:extLst>
              <a:ext uri="{FF2B5EF4-FFF2-40B4-BE49-F238E27FC236}">
                <a16:creationId xmlns:a16="http://schemas.microsoft.com/office/drawing/2014/main" id="{0EC0B502-71FA-74E0-8A00-F4FB9F8A6DC5}"/>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5" name="Text Placeholder 4">
            <a:extLst>
              <a:ext uri="{FF2B5EF4-FFF2-40B4-BE49-F238E27FC236}">
                <a16:creationId xmlns:a16="http://schemas.microsoft.com/office/drawing/2014/main" id="{1157BC83-D54E-F44C-8592-E3D377F30938}"/>
              </a:ext>
            </a:extLst>
          </p:cNvPr>
          <p:cNvSpPr>
            <a:spLocks noGrp="1"/>
          </p:cNvSpPr>
          <p:nvPr>
            <p:ph type="body" idx="2"/>
          </p:nvPr>
        </p:nvSpPr>
        <p:spPr>
          <a:xfrm>
            <a:off x="542556" y="633424"/>
            <a:ext cx="9379657" cy="334963"/>
          </a:xfrm>
        </p:spPr>
        <p:txBody>
          <a:bodyPr/>
          <a:lstStyle/>
          <a:p>
            <a:r>
              <a:rPr lang="en-GB" sz="1100" dirty="0"/>
              <a:t>The figure below provides a more detailed view of the gaps (reflected as the number of ‘steps’) between current and future state in each element of the Impact Management Capability dimensions. The elements that are driving the greater degree of shift required between current and future </a:t>
            </a:r>
            <a:r>
              <a:rPr lang="en-GB" sz="1100"/>
              <a:t>states are</a:t>
            </a:r>
            <a:r>
              <a:rPr lang="en-GB" sz="1100" dirty="0"/>
              <a:t>:</a:t>
            </a:r>
          </a:p>
        </p:txBody>
      </p:sp>
      <p:sp>
        <p:nvSpPr>
          <p:cNvPr id="6" name="Text Placeholder 5">
            <a:extLst>
              <a:ext uri="{FF2B5EF4-FFF2-40B4-BE49-F238E27FC236}">
                <a16:creationId xmlns:a16="http://schemas.microsoft.com/office/drawing/2014/main" id="{AABAB441-0814-8CA5-5805-886AB49DE435}"/>
              </a:ext>
            </a:extLst>
          </p:cNvPr>
          <p:cNvSpPr>
            <a:spLocks noGrp="1"/>
          </p:cNvSpPr>
          <p:nvPr>
            <p:ph type="body" sz="quarter" idx="13"/>
          </p:nvPr>
        </p:nvSpPr>
        <p:spPr/>
        <p:txBody>
          <a:bodyPr/>
          <a:lstStyle/>
          <a:p>
            <a:r>
              <a:rPr lang="en-GB" dirty="0"/>
              <a:t>Capability ASSESSMENT Report</a:t>
            </a:r>
          </a:p>
        </p:txBody>
      </p:sp>
      <p:sp>
        <p:nvSpPr>
          <p:cNvPr id="9" name="TextBox 8">
            <a:extLst>
              <a:ext uri="{FF2B5EF4-FFF2-40B4-BE49-F238E27FC236}">
                <a16:creationId xmlns:a16="http://schemas.microsoft.com/office/drawing/2014/main" id="{FD8E3F43-A05D-347A-01CE-E9C1A44E4F83}"/>
              </a:ext>
            </a:extLst>
          </p:cNvPr>
          <p:cNvSpPr txBox="1"/>
          <p:nvPr/>
        </p:nvSpPr>
        <p:spPr>
          <a:xfrm>
            <a:off x="2839341" y="5016940"/>
            <a:ext cx="4711959" cy="276999"/>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Capability Dimension</a:t>
            </a:r>
          </a:p>
        </p:txBody>
      </p:sp>
      <p:sp>
        <p:nvSpPr>
          <p:cNvPr id="10" name="TextBox 9">
            <a:extLst>
              <a:ext uri="{FF2B5EF4-FFF2-40B4-BE49-F238E27FC236}">
                <a16:creationId xmlns:a16="http://schemas.microsoft.com/office/drawing/2014/main" id="{130AB5AA-71D4-5B2C-F428-D615081B98AA}"/>
              </a:ext>
            </a:extLst>
          </p:cNvPr>
          <p:cNvSpPr txBox="1"/>
          <p:nvPr/>
        </p:nvSpPr>
        <p:spPr>
          <a:xfrm rot="16200000">
            <a:off x="-435608" y="2901107"/>
            <a:ext cx="3049299" cy="461665"/>
          </a:xfrm>
          <a:prstGeom prst="rect">
            <a:avLst/>
          </a:prstGeom>
          <a:solidFill>
            <a:schemeClr val="bg1"/>
          </a:solidFill>
        </p:spPr>
        <p:txBody>
          <a:bodyPr wrap="square" rtlCol="0">
            <a:spAutoFit/>
          </a:bodyPr>
          <a:lstStyle/>
          <a:p>
            <a:pPr algn="ctr"/>
            <a:r>
              <a:rPr lang="en-GB" sz="1200" cap="all" dirty="0">
                <a:solidFill>
                  <a:schemeClr val="bg2"/>
                </a:solidFill>
                <a:latin typeface="Avenir Next Ultra Light" panose="020B0203020202020204" pitchFamily="34" charset="77"/>
              </a:rPr>
              <a:t>No. of Steps between current state and future state</a:t>
            </a:r>
          </a:p>
        </p:txBody>
      </p:sp>
    </p:spTree>
    <p:extLst>
      <p:ext uri="{BB962C8B-B14F-4D97-AF65-F5344CB8AC3E}">
        <p14:creationId xmlns:p14="http://schemas.microsoft.com/office/powerpoint/2010/main" val="67094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4BC589-3BE1-87F8-4B8B-0596351CACA1}"/>
              </a:ext>
            </a:extLst>
          </p:cNvPr>
          <p:cNvSpPr>
            <a:spLocks noGrp="1"/>
          </p:cNvSpPr>
          <p:nvPr>
            <p:ph type="title"/>
          </p:nvPr>
        </p:nvSpPr>
        <p:spPr/>
        <p:txBody>
          <a:bodyPr/>
          <a:lstStyle/>
          <a:p>
            <a:r>
              <a:rPr lang="en-GB"/>
              <a:t>SUMMARY Roadmap</a:t>
            </a:r>
          </a:p>
        </p:txBody>
      </p:sp>
      <p:sp>
        <p:nvSpPr>
          <p:cNvPr id="4" name="Slide Number Placeholder 3">
            <a:extLst>
              <a:ext uri="{FF2B5EF4-FFF2-40B4-BE49-F238E27FC236}">
                <a16:creationId xmlns:a16="http://schemas.microsoft.com/office/drawing/2014/main" id="{5952C9FC-0B31-3AEC-469E-7E445BD0C881}"/>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5" name="Text Placeholder 4">
            <a:extLst>
              <a:ext uri="{FF2B5EF4-FFF2-40B4-BE49-F238E27FC236}">
                <a16:creationId xmlns:a16="http://schemas.microsoft.com/office/drawing/2014/main" id="{B4A6BC64-0215-F35F-7C73-69D8E67E1C22}"/>
              </a:ext>
            </a:extLst>
          </p:cNvPr>
          <p:cNvSpPr>
            <a:spLocks noGrp="1"/>
          </p:cNvSpPr>
          <p:nvPr>
            <p:ph type="body" idx="2"/>
          </p:nvPr>
        </p:nvSpPr>
        <p:spPr>
          <a:xfrm>
            <a:off x="484188" y="824149"/>
            <a:ext cx="9191625" cy="334963"/>
          </a:xfrm>
        </p:spPr>
        <p:txBody>
          <a:bodyPr/>
          <a:lstStyle/>
          <a:p>
            <a:r>
              <a:rPr lang="en-GB" dirty="0"/>
              <a:t>Summary of key actions,  highlighted through the recommendations:</a:t>
            </a:r>
          </a:p>
        </p:txBody>
      </p:sp>
      <p:sp>
        <p:nvSpPr>
          <p:cNvPr id="6" name="Text Placeholder 5">
            <a:extLst>
              <a:ext uri="{FF2B5EF4-FFF2-40B4-BE49-F238E27FC236}">
                <a16:creationId xmlns:a16="http://schemas.microsoft.com/office/drawing/2014/main" id="{31FD1965-DA4A-2910-871B-811F8782C893}"/>
              </a:ext>
            </a:extLst>
          </p:cNvPr>
          <p:cNvSpPr>
            <a:spLocks noGrp="1"/>
          </p:cNvSpPr>
          <p:nvPr>
            <p:ph type="body" sz="quarter" idx="13"/>
          </p:nvPr>
        </p:nvSpPr>
        <p:spPr/>
        <p:txBody>
          <a:bodyPr/>
          <a:lstStyle/>
          <a:p>
            <a:r>
              <a:rPr lang="en-GB" dirty="0"/>
              <a:t>Capability ASSESSMENT Report</a:t>
            </a:r>
          </a:p>
        </p:txBody>
      </p:sp>
      <p:grpSp>
        <p:nvGrpSpPr>
          <p:cNvPr id="13" name="Group 12">
            <a:extLst>
              <a:ext uri="{FF2B5EF4-FFF2-40B4-BE49-F238E27FC236}">
                <a16:creationId xmlns:a16="http://schemas.microsoft.com/office/drawing/2014/main" id="{BB8290AF-9F62-0AD5-8E02-334A32E142DC}"/>
              </a:ext>
            </a:extLst>
          </p:cNvPr>
          <p:cNvGrpSpPr/>
          <p:nvPr/>
        </p:nvGrpSpPr>
        <p:grpSpPr>
          <a:xfrm>
            <a:off x="484188" y="1530715"/>
            <a:ext cx="452514" cy="3054079"/>
            <a:chOff x="484188" y="1530715"/>
            <a:chExt cx="452514" cy="3054079"/>
          </a:xfrm>
        </p:grpSpPr>
        <p:sp>
          <p:nvSpPr>
            <p:cNvPr id="2" name="TextBox 1">
              <a:extLst>
                <a:ext uri="{FF2B5EF4-FFF2-40B4-BE49-F238E27FC236}">
                  <a16:creationId xmlns:a16="http://schemas.microsoft.com/office/drawing/2014/main" id="{52EF7CFD-B425-EC65-2C1B-EC4026351D92}"/>
                </a:ext>
              </a:extLst>
            </p:cNvPr>
            <p:cNvSpPr txBox="1"/>
            <p:nvPr/>
          </p:nvSpPr>
          <p:spPr>
            <a:xfrm>
              <a:off x="484188" y="1530715"/>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1.</a:t>
              </a:r>
            </a:p>
          </p:txBody>
        </p:sp>
        <p:sp>
          <p:nvSpPr>
            <p:cNvPr id="7" name="TextBox 6">
              <a:extLst>
                <a:ext uri="{FF2B5EF4-FFF2-40B4-BE49-F238E27FC236}">
                  <a16:creationId xmlns:a16="http://schemas.microsoft.com/office/drawing/2014/main" id="{93E65299-875C-7578-A695-25B7669816C4}"/>
                </a:ext>
              </a:extLst>
            </p:cNvPr>
            <p:cNvSpPr txBox="1"/>
            <p:nvPr/>
          </p:nvSpPr>
          <p:spPr>
            <a:xfrm>
              <a:off x="484188" y="19932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2.</a:t>
              </a:r>
            </a:p>
          </p:txBody>
        </p:sp>
        <p:sp>
          <p:nvSpPr>
            <p:cNvPr id="8" name="TextBox 7">
              <a:extLst>
                <a:ext uri="{FF2B5EF4-FFF2-40B4-BE49-F238E27FC236}">
                  <a16:creationId xmlns:a16="http://schemas.microsoft.com/office/drawing/2014/main" id="{C0D8383C-9BDC-84AE-56B2-5297E53E183C}"/>
                </a:ext>
              </a:extLst>
            </p:cNvPr>
            <p:cNvSpPr txBox="1"/>
            <p:nvPr/>
          </p:nvSpPr>
          <p:spPr>
            <a:xfrm>
              <a:off x="484188" y="2450419"/>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3.</a:t>
              </a:r>
            </a:p>
          </p:txBody>
        </p:sp>
        <p:sp>
          <p:nvSpPr>
            <p:cNvPr id="9" name="TextBox 8">
              <a:extLst>
                <a:ext uri="{FF2B5EF4-FFF2-40B4-BE49-F238E27FC236}">
                  <a16:creationId xmlns:a16="http://schemas.microsoft.com/office/drawing/2014/main" id="{B9481825-FCF0-8388-7AA8-F7BF0558E950}"/>
                </a:ext>
              </a:extLst>
            </p:cNvPr>
            <p:cNvSpPr txBox="1"/>
            <p:nvPr/>
          </p:nvSpPr>
          <p:spPr>
            <a:xfrm>
              <a:off x="484188" y="291591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4.</a:t>
              </a:r>
            </a:p>
          </p:txBody>
        </p:sp>
        <p:sp>
          <p:nvSpPr>
            <p:cNvPr id="10" name="TextBox 9">
              <a:extLst>
                <a:ext uri="{FF2B5EF4-FFF2-40B4-BE49-F238E27FC236}">
                  <a16:creationId xmlns:a16="http://schemas.microsoft.com/office/drawing/2014/main" id="{F66CE03D-F740-C203-DCAC-033437126BC8}"/>
                </a:ext>
              </a:extLst>
            </p:cNvPr>
            <p:cNvSpPr txBox="1"/>
            <p:nvPr/>
          </p:nvSpPr>
          <p:spPr>
            <a:xfrm>
              <a:off x="484188" y="3359121"/>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5.</a:t>
              </a:r>
            </a:p>
          </p:txBody>
        </p:sp>
        <p:sp>
          <p:nvSpPr>
            <p:cNvPr id="11" name="TextBox 10">
              <a:extLst>
                <a:ext uri="{FF2B5EF4-FFF2-40B4-BE49-F238E27FC236}">
                  <a16:creationId xmlns:a16="http://schemas.microsoft.com/office/drawing/2014/main" id="{6A965966-199C-8211-950B-E9C6663C2B84}"/>
                </a:ext>
              </a:extLst>
            </p:cNvPr>
            <p:cNvSpPr txBox="1"/>
            <p:nvPr/>
          </p:nvSpPr>
          <p:spPr>
            <a:xfrm>
              <a:off x="484188" y="3811846"/>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6.</a:t>
              </a:r>
            </a:p>
          </p:txBody>
        </p:sp>
        <p:sp>
          <p:nvSpPr>
            <p:cNvPr id="12" name="TextBox 11">
              <a:extLst>
                <a:ext uri="{FF2B5EF4-FFF2-40B4-BE49-F238E27FC236}">
                  <a16:creationId xmlns:a16="http://schemas.microsoft.com/office/drawing/2014/main" id="{82CD44C5-6C83-2EDE-3785-2D1C48A62E42}"/>
                </a:ext>
              </a:extLst>
            </p:cNvPr>
            <p:cNvSpPr txBox="1"/>
            <p:nvPr/>
          </p:nvSpPr>
          <p:spPr>
            <a:xfrm>
              <a:off x="484188" y="4277017"/>
              <a:ext cx="452514" cy="307777"/>
            </a:xfrm>
            <a:prstGeom prst="rect">
              <a:avLst/>
            </a:prstGeom>
            <a:noFill/>
          </p:spPr>
          <p:txBody>
            <a:bodyPr wrap="square" rtlCol="0">
              <a:spAutoFit/>
            </a:bodyPr>
            <a:lstStyle/>
            <a:p>
              <a:r>
                <a:rPr lang="en-US" dirty="0">
                  <a:solidFill>
                    <a:schemeClr val="bg2"/>
                  </a:solidFill>
                  <a:latin typeface="Avenir Next" panose="020B0503020202020204" pitchFamily="34" charset="0"/>
                </a:rPr>
                <a:t>7.</a:t>
              </a:r>
            </a:p>
          </p:txBody>
        </p:sp>
      </p:grpSp>
    </p:spTree>
    <p:extLst>
      <p:ext uri="{BB962C8B-B14F-4D97-AF65-F5344CB8AC3E}">
        <p14:creationId xmlns:p14="http://schemas.microsoft.com/office/powerpoint/2010/main" val="492032937"/>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425369"/>
      </a:dk2>
      <a:lt2>
        <a:srgbClr val="95A2AA"/>
      </a:lt2>
      <a:accent1>
        <a:srgbClr val="5C82B3"/>
      </a:accent1>
      <a:accent2>
        <a:srgbClr val="7EA3C4"/>
      </a:accent2>
      <a:accent3>
        <a:srgbClr val="D93F38"/>
      </a:accent3>
      <a:accent4>
        <a:srgbClr val="FF7C63"/>
      </a:accent4>
      <a:accent5>
        <a:srgbClr val="FF9361"/>
      </a:accent5>
      <a:accent6>
        <a:srgbClr val="687E8D"/>
      </a:accent6>
      <a:hlink>
        <a:srgbClr val="FEFFFF"/>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41DCF0D688542B5CFFD10F2FE769A" ma:contentTypeVersion="15" ma:contentTypeDescription="Create a new document." ma:contentTypeScope="" ma:versionID="c17dbf74e915f7cd3c6bb1f2d9347d85">
  <xsd:schema xmlns:xsd="http://www.w3.org/2001/XMLSchema" xmlns:xs="http://www.w3.org/2001/XMLSchema" xmlns:p="http://schemas.microsoft.com/office/2006/metadata/properties" xmlns:ns2="c7c9cb03-6778-489f-a754-bce5d001b047" xmlns:ns3="c9c7ef82-8543-430d-a806-bdcce68e842e" targetNamespace="http://schemas.microsoft.com/office/2006/metadata/properties" ma:root="true" ma:fieldsID="221737e04bb81496e6249da6aef27bb8" ns2:_="" ns3:_="">
    <xsd:import namespace="c7c9cb03-6778-489f-a754-bce5d001b047"/>
    <xsd:import namespace="c9c7ef82-8543-430d-a806-bdcce68e84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Location"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c9cb03-6778-489f-a754-bce5d001b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1341090-831f-408a-ba56-f9dd460943d8"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c7ef82-8543-430d-a806-bdcce68e84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19049bb5-f76c-42ed-af10-9135806f8089}" ma:internalName="TaxCatchAll" ma:showField="CatchAllData" ma:web="c9c7ef82-8543-430d-a806-bdcce68e84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9c7ef82-8543-430d-a806-bdcce68e842e" xsi:nil="true"/>
    <lcf76f155ced4ddcb4097134ff3c332f xmlns="c7c9cb03-6778-489f-a754-bce5d001b04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AFE6CB9-4256-4FDF-860C-781A05D6FF12}">
  <ds:schemaRefs>
    <ds:schemaRef ds:uri="c7c9cb03-6778-489f-a754-bce5d001b047"/>
    <ds:schemaRef ds:uri="c9c7ef82-8543-430d-a806-bdcce68e842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F3FD7B-E23D-460A-BD04-64EB90C983CF}">
  <ds:schemaRefs>
    <ds:schemaRef ds:uri="http://schemas.microsoft.com/sharepoint/v3/contenttype/forms"/>
  </ds:schemaRefs>
</ds:datastoreItem>
</file>

<file path=customXml/itemProps3.xml><?xml version="1.0" encoding="utf-8"?>
<ds:datastoreItem xmlns:ds="http://schemas.openxmlformats.org/officeDocument/2006/customXml" ds:itemID="{E8C1BE58-3D01-476F-9081-79460EEF8B47}">
  <ds:schemaRefs>
    <ds:schemaRef ds:uri="c7c9cb03-6778-489f-a754-bce5d001b047"/>
    <ds:schemaRef ds:uri="c9c7ef82-8543-430d-a806-bdcce68e842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4257</TotalTime>
  <Words>2668</Words>
  <Application>Microsoft Macintosh PowerPoint</Application>
  <PresentationFormat>Custom</PresentationFormat>
  <Paragraphs>342</Paragraphs>
  <Slides>42</Slides>
  <Notes>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vt:lpstr>
      <vt:lpstr>Avenir</vt:lpstr>
      <vt:lpstr>Avenir Book</vt:lpstr>
      <vt:lpstr>Avenir Light</vt:lpstr>
      <vt:lpstr>Avenir Next</vt:lpstr>
      <vt:lpstr>Avenir Next Ultra Light</vt:lpstr>
      <vt:lpstr>Calibri</vt:lpstr>
      <vt:lpstr>Garamond</vt:lpstr>
      <vt:lpstr>Georgia</vt:lpstr>
      <vt:lpstr>Open Sans</vt:lpstr>
      <vt:lpstr>Open Sans Light</vt:lpstr>
      <vt:lpstr>System Font Regular</vt:lpstr>
      <vt:lpstr>Times New Roman</vt:lpstr>
      <vt:lpstr>Wingdings</vt:lpstr>
      <vt:lpstr>Office Theme</vt:lpstr>
      <vt:lpstr>PowerPoint Presentation</vt:lpstr>
      <vt:lpstr>Contents</vt:lpstr>
      <vt:lpstr>INTRODUCTION</vt:lpstr>
      <vt:lpstr>Introduction</vt:lpstr>
      <vt:lpstr>Shifts</vt:lpstr>
      <vt:lpstr>Results : Overview</vt:lpstr>
      <vt:lpstr>Overview</vt:lpstr>
      <vt:lpstr>Steps to Future State</vt:lpstr>
      <vt:lpstr>SUMMARY Roadmap</vt:lpstr>
      <vt:lpstr>RESULTS AND RECOMMNEDATIONS</vt:lpstr>
      <vt:lpstr>RESULTS: STRATEGY</vt:lpstr>
      <vt:lpstr>KEY TERMS: Strategy</vt:lpstr>
      <vt:lpstr>Results: Strategy</vt:lpstr>
      <vt:lpstr>Recommendations: Strategy</vt:lpstr>
      <vt:lpstr>RESULTS: TALENT</vt:lpstr>
      <vt:lpstr>KEY TERMS: TALENT</vt:lpstr>
      <vt:lpstr>Results: TALENT</vt:lpstr>
      <vt:lpstr>Recommendations: TALENT</vt:lpstr>
      <vt:lpstr>RESULTS: PROCESSES</vt:lpstr>
      <vt:lpstr>KEY TERMS: PROCESSES</vt:lpstr>
      <vt:lpstr>Results: PROCESSES</vt:lpstr>
      <vt:lpstr>Recommendations: PROCESSES</vt:lpstr>
      <vt:lpstr>RESULTS: DATA</vt:lpstr>
      <vt:lpstr>KEY TERMS: DATA</vt:lpstr>
      <vt:lpstr>Results: DATA</vt:lpstr>
      <vt:lpstr>Recommendations: DATA</vt:lpstr>
      <vt:lpstr>RESULTS: MEASUREMENT</vt:lpstr>
      <vt:lpstr>KEY TERMS: MEASUREMENT</vt:lpstr>
      <vt:lpstr>Results: MEASUREMENT</vt:lpstr>
      <vt:lpstr>Recommendations: MEASUREMENT 1/2</vt:lpstr>
      <vt:lpstr>Recommendations: MEASUREMENT 2/2</vt:lpstr>
      <vt:lpstr>RESULTS:REPORTING</vt:lpstr>
      <vt:lpstr>KEY TERMS: REPORTING</vt:lpstr>
      <vt:lpstr>Results: REPORTING</vt:lpstr>
      <vt:lpstr>Recommendations: Reporting</vt:lpstr>
      <vt:lpstr>RESULTS: TECHNOLOGY</vt:lpstr>
      <vt:lpstr>KEY TERMS: TECHNOLOGY</vt:lpstr>
      <vt:lpstr>Results: TECHNOLOGY</vt:lpstr>
      <vt:lpstr>Recommendations: TECHNOLOGY</vt:lpstr>
      <vt:lpstr>NEXT STEPS</vt:lpstr>
      <vt:lpstr>Next steps</vt:lpstr>
      <vt:lpstr>THANK YOU for JOINinG us on the JOURNEY.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RELATIV </dc:title>
  <dc:creator>Gabrielle Habberton</dc:creator>
  <cp:lastModifiedBy>Ehlke De Jong</cp:lastModifiedBy>
  <cp:revision>180</cp:revision>
  <cp:lastPrinted>2023-10-27T06:48:18Z</cp:lastPrinted>
  <dcterms:created xsi:type="dcterms:W3CDTF">2018-01-08T18:03:55Z</dcterms:created>
  <dcterms:modified xsi:type="dcterms:W3CDTF">2024-04-11T09:49:44Z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0x01010000241DCF0D688542B5CFFD10F2FE769A</vt:lpwstr>
  </property>
  <property fmtid="{D5CDD505-2E9C-101B-9397-08002B2CF9AE}" pid="3" name="MediaServiceImageTags">
    <vt:lpwstr/>
  </property>
</Properties>
</file>