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9"/>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82" r:id="rId31"/>
    <p:sldId id="2147477983" r:id="rId32"/>
    <p:sldId id="2147477989" r:id="rId33"/>
    <p:sldId id="2147477960" r:id="rId34"/>
    <p:sldId id="2147477942" r:id="rId35"/>
    <p:sldId id="2147477920" r:id="rId36"/>
    <p:sldId id="2147477924" r:id="rId37"/>
    <p:sldId id="2147477990" r:id="rId38"/>
    <p:sldId id="2147477961" r:id="rId39"/>
    <p:sldId id="2147477943" r:id="rId40"/>
    <p:sldId id="2147477921" r:id="rId41"/>
    <p:sldId id="2147477991" r:id="rId42"/>
    <p:sldId id="2147477962" r:id="rId43"/>
    <p:sldId id="2147477944" r:id="rId44"/>
    <p:sldId id="2147477922" r:id="rId45"/>
    <p:sldId id="2147477984" r:id="rId46"/>
    <p:sldId id="2147477955" r:id="rId47"/>
    <p:sldId id="319" r:id="rId48"/>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93"/>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92608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0" name="TextBox 9"/>
          <p:cNvSpPr txBox="1"/>
          <p:nvPr/>
        </p:nvSpPr>
        <p:spPr>
          <a:xfrm>
            <a:off x="1828800" y="402336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pic>
        <p:nvPicPr>
          <p:cNvPr id="7" name="Picture 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7" name="TextBox 1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18" name="TextBox 1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8" name="TextBox 7"/>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Determine research needs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pic>
        <p:nvPicPr>
          <p:cNvPr id="7" name="Picture 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7" name="TextBox 1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18" name="TextBox 17"/>
          <p:cNvSpPr txBox="1"/>
          <p:nvPr/>
        </p:nvSpPr>
        <p:spPr>
          <a:xfrm>
            <a:off x="1828800" y="246888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pic>
        <p:nvPicPr>
          <p:cNvPr id="7" name="Picture 6"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
        <p:nvSpPr>
          <p:cNvPr id="16" name="TextBox 15"/>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Research, Knowledge, &amp; Insights,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and Reporting Framework.</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4177</TotalTime>
  <Words>2789</Words>
  <Application>Microsoft Macintosh PowerPoint</Application>
  <PresentationFormat>Custom</PresentationFormat>
  <Paragraphs>430</Paragraphs>
  <Slides>44</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142</cp:revision>
  <cp:lastPrinted>2023-10-27T06:48:18Z</cp:lastPrinted>
  <dcterms:created xsi:type="dcterms:W3CDTF">2018-01-08T18:03:55Z</dcterms:created>
  <dcterms:modified xsi:type="dcterms:W3CDTF">2024-04-02T12:56:11Z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