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B3CA-C5B3-4066-9965-E6780EC95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03F59-D417-4F97-9AE1-6C7B0C51C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D38A-AB8E-4988-B3FB-9F16FFBA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F9E5-D6DA-4299-A91C-0A4F65EC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E5E1-7AE8-420A-9C82-3B3CCE0C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193B-0A14-4034-A76C-98D45F8F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A5A79-E599-49CF-A3C9-E61F1C144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1363-0381-43E5-A94C-DFDCE3A5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4393-1BF7-4CDE-A09A-280E5776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21BB-20E2-4703-8F30-8270FB5B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F56D-1E4C-4096-9435-DF380AA12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400CE-DCCD-41BA-92F7-9D028ED3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4959-7D21-4BC1-B568-D72A655D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B9A3-BF3B-48D8-B16C-0DE0693B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C508-53CF-489A-B7F1-8E1116B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DD51-9CD3-45CE-9956-005EF101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BCA1-0F77-4C50-942A-16245D9E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3D55-B1FF-49F7-A5BB-8C2315C3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527D-6CC9-4290-8BAF-01258DEE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083CC-7BAC-43E8-9295-91B60D80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34DF-EB3E-44B8-85B2-AD6BB5D3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606DB-DE53-41CC-9B4E-8B2C3949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D116-BEC0-4928-A73E-1A7FBAF4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F5BD-5ABD-492F-81A3-4C71C16A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57B4-B355-4E40-8FDD-BB32BDCC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9C80-84F5-4FE1-971F-3C644658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DBAC-8F34-4ABE-81C5-511A50A4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CDE0A-E493-4CC5-B258-CD88970B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9F195-35B7-426B-8607-E4473967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5909-75FC-4976-BD40-0D98EFE0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C15FF-0B58-44F2-9AB5-CDBCE5A5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7644-39D7-4034-8761-B0112436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CB48-5CE5-413F-B21C-44071C9F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CE351-B770-4190-A6EB-3A810A8E0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54F1A-6936-4203-8CAC-3BE984258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5B31D-6E52-4BF5-84DC-483AC411F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AF35B-9AC9-4F12-851B-F0246D5F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82DCF-8C1D-4969-B654-0D742293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56C7B-5EC0-4FD8-853F-8C8D97C0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B9CA-0ECE-4D21-9CBD-150C2F07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85730-92CC-4BBE-B67E-0EFAA400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F3C0-8220-4C0D-ADFE-1484B5A5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17C87-7BFC-4919-98D6-A82ECE65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DC3EA-46FA-4F49-8F8F-E9F29A05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EA9A8-4D0E-401B-81C1-F3D1F05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AF86D-1783-44A5-812A-80ACE376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CCC9-B8AA-495F-8CD7-2D168084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B9B5-8865-49AC-9F32-A944070B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62007-65E5-4C14-944B-67AA5869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618BD-A169-4A29-9D80-E5ADF1B4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8D84D-53BB-4B81-ACF5-46D3C7FA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D4405-48BB-49B3-A9BB-BD8ED6E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8118-85C6-446B-8A2C-4EFF9FAF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EB650-A077-4A74-9FBD-C75169C3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022C-421E-49C0-8CD8-7C8436B55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04FE-5ED6-4757-B929-E06D6647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EC985-F6B3-4644-9EB2-A12714A8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A698-0DB3-48C2-B199-A36DFF0C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8E732-B710-4E1F-A87A-643D78A7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F31B-D6E6-48F6-A706-66F93175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2AA2-8AED-4F22-85B5-4436D2572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CCAEC-02A9-4E01-9A7A-2103439FFF9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0356-4078-4CAC-9EE7-AF948C8C0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5D3E-D719-4F63-867E-D83F5C8B8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E5C3-BFEA-4FC4-82B1-35D3543F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8D6C60-D2E4-49D0-BFAC-1693417811BC}"/>
              </a:ext>
            </a:extLst>
          </p:cNvPr>
          <p:cNvSpPr/>
          <p:nvPr/>
        </p:nvSpPr>
        <p:spPr>
          <a:xfrm>
            <a:off x="3885502" y="6080064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B42BA7-FA56-4C79-BFA2-0AC1F74DDD08}"/>
              </a:ext>
            </a:extLst>
          </p:cNvPr>
          <p:cNvSpPr/>
          <p:nvPr/>
        </p:nvSpPr>
        <p:spPr>
          <a:xfrm>
            <a:off x="7060720" y="7165059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FF2E88-0A7E-4A5D-8DDD-EB88C4FD0F7C}"/>
              </a:ext>
            </a:extLst>
          </p:cNvPr>
          <p:cNvSpPr/>
          <p:nvPr/>
        </p:nvSpPr>
        <p:spPr>
          <a:xfrm>
            <a:off x="3885502" y="8250051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849F82-6170-4568-B5AB-8F3983D37B68}"/>
              </a:ext>
            </a:extLst>
          </p:cNvPr>
          <p:cNvSpPr/>
          <p:nvPr/>
        </p:nvSpPr>
        <p:spPr>
          <a:xfrm>
            <a:off x="7060720" y="9335046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72AC34-184D-4A81-AA66-16C4C81B9360}"/>
              </a:ext>
            </a:extLst>
          </p:cNvPr>
          <p:cNvSpPr/>
          <p:nvPr/>
        </p:nvSpPr>
        <p:spPr>
          <a:xfrm>
            <a:off x="3885502" y="10420041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5E91AA-287C-4184-9758-1C783B114A58}"/>
              </a:ext>
            </a:extLst>
          </p:cNvPr>
          <p:cNvSpPr/>
          <p:nvPr/>
        </p:nvSpPr>
        <p:spPr>
          <a:xfrm>
            <a:off x="7060720" y="11505033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CAB096-642B-4828-8A41-055A0750F2CA}"/>
              </a:ext>
            </a:extLst>
          </p:cNvPr>
          <p:cNvSpPr/>
          <p:nvPr/>
        </p:nvSpPr>
        <p:spPr>
          <a:xfrm>
            <a:off x="3885502" y="12590028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C2F6C2-7200-4CE9-A8A6-D6DD8E89FB27}"/>
              </a:ext>
            </a:extLst>
          </p:cNvPr>
          <p:cNvSpPr/>
          <p:nvPr/>
        </p:nvSpPr>
        <p:spPr>
          <a:xfrm>
            <a:off x="7060720" y="13675023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0D286-C001-4D65-A6C2-82981F780ECE}"/>
              </a:ext>
            </a:extLst>
          </p:cNvPr>
          <p:cNvSpPr/>
          <p:nvPr/>
        </p:nvSpPr>
        <p:spPr>
          <a:xfrm>
            <a:off x="3885502" y="14760015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672BC6-FD08-48AD-9DA5-C1F4EA1BBB53}"/>
              </a:ext>
            </a:extLst>
          </p:cNvPr>
          <p:cNvSpPr/>
          <p:nvPr/>
        </p:nvSpPr>
        <p:spPr>
          <a:xfrm>
            <a:off x="7060720" y="15845010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824728-DDF0-437F-8723-92D47043C7E5}"/>
              </a:ext>
            </a:extLst>
          </p:cNvPr>
          <p:cNvGrpSpPr/>
          <p:nvPr/>
        </p:nvGrpSpPr>
        <p:grpSpPr>
          <a:xfrm>
            <a:off x="2898031" y="399438"/>
            <a:ext cx="5908377" cy="5546586"/>
            <a:chOff x="2898031" y="399438"/>
            <a:chExt cx="5908377" cy="554658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050E795-0F12-4612-BF11-38828FBFD1E9}"/>
                </a:ext>
              </a:extLst>
            </p:cNvPr>
            <p:cNvSpPr/>
            <p:nvPr/>
          </p:nvSpPr>
          <p:spPr>
            <a:xfrm>
              <a:off x="5914879" y="399438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Business Objective and Success Criteria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DA439-121B-49B7-8BFA-510D12EDB91A}"/>
                </a:ext>
              </a:extLst>
            </p:cNvPr>
            <p:cNvSpPr/>
            <p:nvPr/>
          </p:nvSpPr>
          <p:spPr>
            <a:xfrm>
              <a:off x="7060720" y="399438"/>
              <a:ext cx="1426545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B18CBD5-A958-422B-8D91-4ECE30CD02BD}"/>
                </a:ext>
              </a:extLst>
            </p:cNvPr>
            <p:cNvSpPr/>
            <p:nvPr/>
          </p:nvSpPr>
          <p:spPr>
            <a:xfrm>
              <a:off x="4713820" y="399438"/>
              <a:ext cx="1112094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5156"/>
                <a:satOff val="-613"/>
                <a:lumOff val="2681"/>
                <a:alphaOff val="0"/>
              </a:schemeClr>
            </a:fillRef>
            <a:effectRef idx="3">
              <a:schemeClr val="accent1">
                <a:shade val="50000"/>
                <a:hueOff val="25156"/>
                <a:satOff val="-613"/>
                <a:lumOff val="26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8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Business Constraints Knowledge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8D1352-35EB-41ED-8C89-F4DDC387E432}"/>
                </a:ext>
              </a:extLst>
            </p:cNvPr>
            <p:cNvSpPr/>
            <p:nvPr/>
          </p:nvSpPr>
          <p:spPr>
            <a:xfrm>
              <a:off x="5312050" y="1484433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50312"/>
                <a:satOff val="-1225"/>
                <a:lumOff val="5362"/>
                <a:alphaOff val="0"/>
              </a:schemeClr>
            </a:fillRef>
            <a:effectRef idx="3">
              <a:schemeClr val="accent1">
                <a:shade val="50000"/>
                <a:hueOff val="50312"/>
                <a:satOff val="-1225"/>
                <a:lumOff val="53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Creativity, Passion, Curiosity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5B681F-E82C-4D19-AF73-A05F445734D2}"/>
                </a:ext>
              </a:extLst>
            </p:cNvPr>
            <p:cNvSpPr/>
            <p:nvPr/>
          </p:nvSpPr>
          <p:spPr>
            <a:xfrm>
              <a:off x="3885502" y="1484433"/>
              <a:ext cx="1380528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40133C-4D0B-4394-A6C1-9FD842DF7605}"/>
                </a:ext>
              </a:extLst>
            </p:cNvPr>
            <p:cNvSpPr/>
            <p:nvPr/>
          </p:nvSpPr>
          <p:spPr>
            <a:xfrm>
              <a:off x="6513109" y="1484433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75467"/>
                <a:satOff val="-1838"/>
                <a:lumOff val="8043"/>
                <a:alphaOff val="0"/>
              </a:schemeClr>
            </a:fillRef>
            <a:effectRef idx="3">
              <a:schemeClr val="accent1">
                <a:shade val="50000"/>
                <a:hueOff val="75467"/>
                <a:satOff val="-1838"/>
                <a:lumOff val="80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7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25ED5C-4872-44B9-B8F6-34738F23EEF2}"/>
                </a:ext>
              </a:extLst>
            </p:cNvPr>
            <p:cNvSpPr/>
            <p:nvPr/>
          </p:nvSpPr>
          <p:spPr>
            <a:xfrm>
              <a:off x="5914879" y="25566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00623"/>
                <a:satOff val="-2451"/>
                <a:lumOff val="10724"/>
                <a:alphaOff val="0"/>
              </a:schemeClr>
            </a:fillRef>
            <a:effectRef idx="3">
              <a:schemeClr val="accent1">
                <a:shade val="50000"/>
                <a:hueOff val="100623"/>
                <a:satOff val="-2451"/>
                <a:lumOff val="107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5846D4-193D-45D1-AD3D-344A6C5D8FE4}"/>
                </a:ext>
              </a:extLst>
            </p:cNvPr>
            <p:cNvSpPr/>
            <p:nvPr/>
          </p:nvSpPr>
          <p:spPr>
            <a:xfrm>
              <a:off x="7060720" y="2556657"/>
              <a:ext cx="1426545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877261-577C-4193-AE93-A4993D7E141C}"/>
                </a:ext>
              </a:extLst>
            </p:cNvPr>
            <p:cNvSpPr/>
            <p:nvPr/>
          </p:nvSpPr>
          <p:spPr>
            <a:xfrm>
              <a:off x="4713820" y="25566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25779"/>
                <a:satOff val="-3063"/>
                <a:lumOff val="13405"/>
                <a:alphaOff val="0"/>
              </a:schemeClr>
            </a:fillRef>
            <a:effectRef idx="3">
              <a:schemeClr val="accent1">
                <a:shade val="50000"/>
                <a:hueOff val="125779"/>
                <a:satOff val="-3063"/>
                <a:lumOff val="1340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7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1A0615-9C5A-45D4-91A6-F88AAC73D668}"/>
                </a:ext>
              </a:extLst>
            </p:cNvPr>
            <p:cNvSpPr/>
            <p:nvPr/>
          </p:nvSpPr>
          <p:spPr>
            <a:xfrm>
              <a:off x="5312050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50935"/>
                <a:satOff val="-3676"/>
                <a:lumOff val="16086"/>
                <a:alphaOff val="0"/>
              </a:schemeClr>
            </a:fillRef>
            <a:effectRef idx="3">
              <a:schemeClr val="accent1">
                <a:shade val="50000"/>
                <a:hueOff val="150935"/>
                <a:satOff val="-3676"/>
                <a:lumOff val="160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573BAC-0B5F-4A7E-8C99-18D5BB396EA2}"/>
                </a:ext>
              </a:extLst>
            </p:cNvPr>
            <p:cNvSpPr/>
            <p:nvPr/>
          </p:nvSpPr>
          <p:spPr>
            <a:xfrm>
              <a:off x="3885502" y="3609561"/>
              <a:ext cx="1380528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4170F1-C09F-4E3C-8EDB-E2866708D950}"/>
                </a:ext>
              </a:extLst>
            </p:cNvPr>
            <p:cNvSpPr/>
            <p:nvPr/>
          </p:nvSpPr>
          <p:spPr>
            <a:xfrm>
              <a:off x="6513109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76091"/>
                <a:satOff val="-4288"/>
                <a:lumOff val="18767"/>
                <a:alphaOff val="0"/>
              </a:schemeClr>
            </a:fillRef>
            <a:effectRef idx="3">
              <a:schemeClr val="accent1">
                <a:shade val="50000"/>
                <a:hueOff val="176091"/>
                <a:satOff val="-4288"/>
                <a:lumOff val="1876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7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Analytics Guidance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7917D1-0F57-4427-BEB2-3994F4701355}"/>
                </a:ext>
              </a:extLst>
            </p:cNvPr>
            <p:cNvSpPr/>
            <p:nvPr/>
          </p:nvSpPr>
          <p:spPr>
            <a:xfrm>
              <a:off x="7082041" y="25566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3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Analytics &amp; BI Developer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A98735-623E-4172-9904-1FB37B7CD2A8}"/>
                </a:ext>
              </a:extLst>
            </p:cNvPr>
            <p:cNvSpPr/>
            <p:nvPr/>
          </p:nvSpPr>
          <p:spPr>
            <a:xfrm>
              <a:off x="7060720" y="4667757"/>
              <a:ext cx="1426545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5530AA-0815-4F32-BD78-B85B62B8864E}"/>
                </a:ext>
              </a:extLst>
            </p:cNvPr>
            <p:cNvSpPr/>
            <p:nvPr/>
          </p:nvSpPr>
          <p:spPr>
            <a:xfrm>
              <a:off x="4713820" y="46677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26402"/>
                <a:satOff val="-5514"/>
                <a:lumOff val="24129"/>
                <a:alphaOff val="0"/>
              </a:schemeClr>
            </a:fillRef>
            <a:effectRef idx="3">
              <a:schemeClr val="accent1">
                <a:shade val="50000"/>
                <a:hueOff val="226402"/>
                <a:satOff val="-5514"/>
                <a:lumOff val="2412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7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ICT </a:t>
              </a:r>
              <a:r>
                <a:rPr lang="en-US" sz="1300" kern="1200" dirty="0"/>
                <a:t>Infrastructure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2AA0EE5-277D-47C6-B83F-C8BF6FFD606E}"/>
                </a:ext>
              </a:extLst>
            </p:cNvPr>
            <p:cNvSpPr/>
            <p:nvPr/>
          </p:nvSpPr>
          <p:spPr>
            <a:xfrm>
              <a:off x="4097410" y="1484433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51558"/>
                <a:satOff val="-6126"/>
                <a:lumOff val="26810"/>
                <a:alphaOff val="0"/>
              </a:schemeClr>
            </a:fillRef>
            <a:effectRef idx="3">
              <a:schemeClr val="accent1">
                <a:shade val="50000"/>
                <a:hueOff val="251558"/>
                <a:satOff val="-6126"/>
                <a:lumOff val="268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 Governance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C52771-AAB5-458F-9994-FE95495D1C88}"/>
                </a:ext>
              </a:extLst>
            </p:cNvPr>
            <p:cNvSpPr/>
            <p:nvPr/>
          </p:nvSpPr>
          <p:spPr>
            <a:xfrm>
              <a:off x="5892928" y="46677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301870"/>
                <a:satOff val="-7352"/>
                <a:lumOff val="32172"/>
                <a:alphaOff val="0"/>
              </a:schemeClr>
            </a:fillRef>
            <a:effectRef idx="3">
              <a:schemeClr val="accent1">
                <a:shade val="50000"/>
                <a:hueOff val="301870"/>
                <a:satOff val="-7352"/>
                <a:lumOff val="3217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Coding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631877F-FE77-4AA7-8336-BFC17921BFE4}"/>
                </a:ext>
              </a:extLst>
            </p:cNvPr>
            <p:cNvSpPr/>
            <p:nvPr/>
          </p:nvSpPr>
          <p:spPr>
            <a:xfrm>
              <a:off x="4129408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352182"/>
                <a:satOff val="-8577"/>
                <a:lumOff val="37534"/>
                <a:alphaOff val="0"/>
              </a:schemeClr>
            </a:fillRef>
            <a:effectRef idx="3">
              <a:schemeClr val="accent1">
                <a:shade val="50000"/>
                <a:hueOff val="352182"/>
                <a:satOff val="-8577"/>
                <a:lumOff val="3753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 Preparation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456370C-A2DC-417B-8604-07EDE8119474}"/>
                </a:ext>
              </a:extLst>
            </p:cNvPr>
            <p:cNvSpPr/>
            <p:nvPr/>
          </p:nvSpPr>
          <p:spPr>
            <a:xfrm>
              <a:off x="3490717" y="399438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fillRef>
            <a:effectRef idx="3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 Steward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670594-BD5C-43D6-A4A0-2AB5F0346BFB}"/>
                </a:ext>
              </a:extLst>
            </p:cNvPr>
            <p:cNvSpPr/>
            <p:nvPr/>
          </p:nvSpPr>
          <p:spPr>
            <a:xfrm>
              <a:off x="3545512" y="25566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352182"/>
                <a:satOff val="-8577"/>
                <a:lumOff val="37534"/>
                <a:alphaOff val="0"/>
              </a:schemeClr>
            </a:fillRef>
            <a:effectRef idx="3">
              <a:schemeClr val="accent1">
                <a:shade val="50000"/>
                <a:hueOff val="352182"/>
                <a:satOff val="-8577"/>
                <a:lumOff val="3753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Operational </a:t>
              </a:r>
              <a:r>
                <a:rPr lang="en-US" sz="1300" kern="1200" dirty="0"/>
                <a:t>Requirements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E87D46-8777-46D4-A996-A253634D9F9F}"/>
                </a:ext>
              </a:extLst>
            </p:cNvPr>
            <p:cNvSpPr/>
            <p:nvPr/>
          </p:nvSpPr>
          <p:spPr>
            <a:xfrm>
              <a:off x="7101172" y="399438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301870"/>
                <a:satOff val="-7352"/>
                <a:lumOff val="32172"/>
                <a:alphaOff val="0"/>
              </a:schemeClr>
            </a:fillRef>
            <a:effectRef idx="3">
              <a:schemeClr val="accent1">
                <a:shade val="50000"/>
                <a:hueOff val="301870"/>
                <a:satOff val="-7352"/>
                <a:lumOff val="3217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Storytelling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C415FC6-D134-4F0A-945E-0073C5571A35}"/>
                </a:ext>
              </a:extLst>
            </p:cNvPr>
            <p:cNvSpPr/>
            <p:nvPr/>
          </p:nvSpPr>
          <p:spPr>
            <a:xfrm>
              <a:off x="7671733" y="1484433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51558"/>
                <a:satOff val="-6126"/>
                <a:lumOff val="26810"/>
                <a:alphaOff val="0"/>
              </a:schemeClr>
            </a:fillRef>
            <a:effectRef idx="3">
              <a:schemeClr val="accent1">
                <a:shade val="50000"/>
                <a:hueOff val="251558"/>
                <a:satOff val="-6126"/>
                <a:lumOff val="268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Information Architect</a:t>
              </a:r>
              <a:endParaRPr lang="en-US" sz="1300" kern="12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C449A5-B664-46B8-A3CA-6772DA28D49B}"/>
                </a:ext>
              </a:extLst>
            </p:cNvPr>
            <p:cNvSpPr/>
            <p:nvPr/>
          </p:nvSpPr>
          <p:spPr>
            <a:xfrm>
              <a:off x="7694317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3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A20EDB9-6A7A-4316-B80C-E9015A6EE68F}"/>
                </a:ext>
              </a:extLst>
            </p:cNvPr>
            <p:cNvSpPr/>
            <p:nvPr/>
          </p:nvSpPr>
          <p:spPr>
            <a:xfrm>
              <a:off x="2898031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50935"/>
                <a:satOff val="-3676"/>
                <a:lumOff val="16086"/>
                <a:alphaOff val="0"/>
              </a:schemeClr>
            </a:fillRef>
            <a:effectRef idx="3">
              <a:schemeClr val="accent1">
                <a:shade val="50000"/>
                <a:hueOff val="150935"/>
                <a:satOff val="-3676"/>
                <a:lumOff val="160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Graphical Artisanship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B265268-DB17-4CF3-8C96-F7D31C8DAD3A}"/>
                </a:ext>
              </a:extLst>
            </p:cNvPr>
            <p:cNvSpPr/>
            <p:nvPr/>
          </p:nvSpPr>
          <p:spPr>
            <a:xfrm>
              <a:off x="3477826" y="46677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00623"/>
                <a:satOff val="-2451"/>
                <a:lumOff val="10724"/>
                <a:alphaOff val="0"/>
              </a:schemeClr>
            </a:fillRef>
            <a:effectRef idx="3">
              <a:schemeClr val="accent1">
                <a:shade val="50000"/>
                <a:hueOff val="100623"/>
                <a:satOff val="-2451"/>
                <a:lumOff val="107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 Systems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BBA3A7-1F28-49BC-82AD-88BBA4D97498}"/>
                </a:ext>
              </a:extLst>
            </p:cNvPr>
            <p:cNvSpPr/>
            <p:nvPr/>
          </p:nvSpPr>
          <p:spPr>
            <a:xfrm>
              <a:off x="7078588" y="46677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50312"/>
                <a:satOff val="-1225"/>
                <a:lumOff val="5362"/>
                <a:alphaOff val="0"/>
              </a:schemeClr>
            </a:fillRef>
            <a:effectRef idx="3">
              <a:schemeClr val="accent1">
                <a:shade val="50000"/>
                <a:hueOff val="50312"/>
                <a:satOff val="-1225"/>
                <a:lumOff val="53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 Scientist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A39F85F-DE7C-4F04-A44B-259970021122}"/>
              </a:ext>
            </a:extLst>
          </p:cNvPr>
          <p:cNvSpPr/>
          <p:nvPr/>
        </p:nvSpPr>
        <p:spPr>
          <a:xfrm>
            <a:off x="3885502" y="16930005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5728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8D6C60-D2E4-49D0-BFAC-1693417811BC}"/>
              </a:ext>
            </a:extLst>
          </p:cNvPr>
          <p:cNvSpPr/>
          <p:nvPr/>
        </p:nvSpPr>
        <p:spPr>
          <a:xfrm>
            <a:off x="3885502" y="6080064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B42BA7-FA56-4C79-BFA2-0AC1F74DDD08}"/>
              </a:ext>
            </a:extLst>
          </p:cNvPr>
          <p:cNvSpPr/>
          <p:nvPr/>
        </p:nvSpPr>
        <p:spPr>
          <a:xfrm>
            <a:off x="7060720" y="7165059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FF2E88-0A7E-4A5D-8DDD-EB88C4FD0F7C}"/>
              </a:ext>
            </a:extLst>
          </p:cNvPr>
          <p:cNvSpPr/>
          <p:nvPr/>
        </p:nvSpPr>
        <p:spPr>
          <a:xfrm>
            <a:off x="3885502" y="8250051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849F82-6170-4568-B5AB-8F3983D37B68}"/>
              </a:ext>
            </a:extLst>
          </p:cNvPr>
          <p:cNvSpPr/>
          <p:nvPr/>
        </p:nvSpPr>
        <p:spPr>
          <a:xfrm>
            <a:off x="7060720" y="9335046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72AC34-184D-4A81-AA66-16C4C81B9360}"/>
              </a:ext>
            </a:extLst>
          </p:cNvPr>
          <p:cNvSpPr/>
          <p:nvPr/>
        </p:nvSpPr>
        <p:spPr>
          <a:xfrm>
            <a:off x="3885502" y="10420041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5E91AA-287C-4184-9758-1C783B114A58}"/>
              </a:ext>
            </a:extLst>
          </p:cNvPr>
          <p:cNvSpPr/>
          <p:nvPr/>
        </p:nvSpPr>
        <p:spPr>
          <a:xfrm>
            <a:off x="7060720" y="11505033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CAB096-642B-4828-8A41-055A0750F2CA}"/>
              </a:ext>
            </a:extLst>
          </p:cNvPr>
          <p:cNvSpPr/>
          <p:nvPr/>
        </p:nvSpPr>
        <p:spPr>
          <a:xfrm>
            <a:off x="3885502" y="12590028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C2F6C2-7200-4CE9-A8A6-D6DD8E89FB27}"/>
              </a:ext>
            </a:extLst>
          </p:cNvPr>
          <p:cNvSpPr/>
          <p:nvPr/>
        </p:nvSpPr>
        <p:spPr>
          <a:xfrm>
            <a:off x="7060720" y="13675023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0D286-C001-4D65-A6C2-82981F780ECE}"/>
              </a:ext>
            </a:extLst>
          </p:cNvPr>
          <p:cNvSpPr/>
          <p:nvPr/>
        </p:nvSpPr>
        <p:spPr>
          <a:xfrm>
            <a:off x="3885502" y="14760015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672BC6-FD08-48AD-9DA5-C1F4EA1BBB53}"/>
              </a:ext>
            </a:extLst>
          </p:cNvPr>
          <p:cNvSpPr/>
          <p:nvPr/>
        </p:nvSpPr>
        <p:spPr>
          <a:xfrm>
            <a:off x="7060720" y="15845010"/>
            <a:ext cx="1426545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824728-DDF0-437F-8723-92D47043C7E5}"/>
              </a:ext>
            </a:extLst>
          </p:cNvPr>
          <p:cNvGrpSpPr/>
          <p:nvPr/>
        </p:nvGrpSpPr>
        <p:grpSpPr>
          <a:xfrm>
            <a:off x="2898031" y="399438"/>
            <a:ext cx="5908377" cy="5546586"/>
            <a:chOff x="2898031" y="399438"/>
            <a:chExt cx="5908377" cy="554658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050E795-0F12-4612-BF11-38828FBFD1E9}"/>
                </a:ext>
              </a:extLst>
            </p:cNvPr>
            <p:cNvSpPr/>
            <p:nvPr/>
          </p:nvSpPr>
          <p:spPr>
            <a:xfrm>
              <a:off x="5914879" y="399438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Business Objective and Success Criteria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DA439-121B-49B7-8BFA-510D12EDB91A}"/>
                </a:ext>
              </a:extLst>
            </p:cNvPr>
            <p:cNvSpPr/>
            <p:nvPr/>
          </p:nvSpPr>
          <p:spPr>
            <a:xfrm>
              <a:off x="7060720" y="399438"/>
              <a:ext cx="1426545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B18CBD5-A958-422B-8D91-4ECE30CD02BD}"/>
                </a:ext>
              </a:extLst>
            </p:cNvPr>
            <p:cNvSpPr/>
            <p:nvPr/>
          </p:nvSpPr>
          <p:spPr>
            <a:xfrm>
              <a:off x="4713820" y="399438"/>
              <a:ext cx="1112094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5156"/>
                <a:satOff val="-613"/>
                <a:lumOff val="2681"/>
                <a:alphaOff val="0"/>
              </a:schemeClr>
            </a:fillRef>
            <a:effectRef idx="3">
              <a:schemeClr val="accent1">
                <a:shade val="50000"/>
                <a:hueOff val="25156"/>
                <a:satOff val="-613"/>
                <a:lumOff val="26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8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Business Constraints Knowledge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8D1352-35EB-41ED-8C89-F4DDC387E432}"/>
                </a:ext>
              </a:extLst>
            </p:cNvPr>
            <p:cNvSpPr/>
            <p:nvPr/>
          </p:nvSpPr>
          <p:spPr>
            <a:xfrm>
              <a:off x="5312050" y="1484433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50312"/>
                <a:satOff val="-1225"/>
                <a:lumOff val="5362"/>
                <a:alphaOff val="0"/>
              </a:schemeClr>
            </a:fillRef>
            <a:effectRef idx="3">
              <a:schemeClr val="accent1">
                <a:shade val="50000"/>
                <a:hueOff val="50312"/>
                <a:satOff val="-1225"/>
                <a:lumOff val="53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Creativity, Passion, Curiosity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5B681F-E82C-4D19-AF73-A05F445734D2}"/>
                </a:ext>
              </a:extLst>
            </p:cNvPr>
            <p:cNvSpPr/>
            <p:nvPr/>
          </p:nvSpPr>
          <p:spPr>
            <a:xfrm>
              <a:off x="3885502" y="1484433"/>
              <a:ext cx="1380528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40133C-4D0B-4394-A6C1-9FD842DF7605}"/>
                </a:ext>
              </a:extLst>
            </p:cNvPr>
            <p:cNvSpPr/>
            <p:nvPr/>
          </p:nvSpPr>
          <p:spPr>
            <a:xfrm>
              <a:off x="6513109" y="1484433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75467"/>
                <a:satOff val="-1838"/>
                <a:lumOff val="8043"/>
                <a:alphaOff val="0"/>
              </a:schemeClr>
            </a:fillRef>
            <a:effectRef idx="3">
              <a:schemeClr val="accent1">
                <a:shade val="50000"/>
                <a:hueOff val="75467"/>
                <a:satOff val="-1838"/>
                <a:lumOff val="80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7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25ED5C-4872-44B9-B8F6-34738F23EEF2}"/>
                </a:ext>
              </a:extLst>
            </p:cNvPr>
            <p:cNvSpPr/>
            <p:nvPr/>
          </p:nvSpPr>
          <p:spPr>
            <a:xfrm>
              <a:off x="5914879" y="25566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00623"/>
                <a:satOff val="-2451"/>
                <a:lumOff val="10724"/>
                <a:alphaOff val="0"/>
              </a:schemeClr>
            </a:fillRef>
            <a:effectRef idx="3">
              <a:schemeClr val="accent1">
                <a:shade val="50000"/>
                <a:hueOff val="100623"/>
                <a:satOff val="-2451"/>
                <a:lumOff val="107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FFFF00"/>
                  </a:solidFill>
                </a:rPr>
                <a:t>Reproducible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5846D4-193D-45D1-AD3D-344A6C5D8FE4}"/>
                </a:ext>
              </a:extLst>
            </p:cNvPr>
            <p:cNvSpPr/>
            <p:nvPr/>
          </p:nvSpPr>
          <p:spPr>
            <a:xfrm>
              <a:off x="7060720" y="2556657"/>
              <a:ext cx="1426545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877261-577C-4193-AE93-A4993D7E141C}"/>
                </a:ext>
              </a:extLst>
            </p:cNvPr>
            <p:cNvSpPr/>
            <p:nvPr/>
          </p:nvSpPr>
          <p:spPr>
            <a:xfrm>
              <a:off x="4713820" y="25566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25779"/>
                <a:satOff val="-3063"/>
                <a:lumOff val="13405"/>
                <a:alphaOff val="0"/>
              </a:schemeClr>
            </a:fillRef>
            <a:effectRef idx="3">
              <a:schemeClr val="accent1">
                <a:shade val="50000"/>
                <a:hueOff val="125779"/>
                <a:satOff val="-3063"/>
                <a:lumOff val="1340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7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1A0615-9C5A-45D4-91A6-F88AAC73D668}"/>
                </a:ext>
              </a:extLst>
            </p:cNvPr>
            <p:cNvSpPr/>
            <p:nvPr/>
          </p:nvSpPr>
          <p:spPr>
            <a:xfrm>
              <a:off x="5312050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50935"/>
                <a:satOff val="-3676"/>
                <a:lumOff val="16086"/>
                <a:alphaOff val="0"/>
              </a:schemeClr>
            </a:fillRef>
            <a:effectRef idx="3">
              <a:schemeClr val="accent1">
                <a:shade val="50000"/>
                <a:hueOff val="150935"/>
                <a:satOff val="-3676"/>
                <a:lumOff val="160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573BAC-0B5F-4A7E-8C99-18D5BB396EA2}"/>
                </a:ext>
              </a:extLst>
            </p:cNvPr>
            <p:cNvSpPr/>
            <p:nvPr/>
          </p:nvSpPr>
          <p:spPr>
            <a:xfrm>
              <a:off x="3885502" y="3609561"/>
              <a:ext cx="1380528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4170F1-C09F-4E3C-8EDB-E2866708D950}"/>
                </a:ext>
              </a:extLst>
            </p:cNvPr>
            <p:cNvSpPr/>
            <p:nvPr/>
          </p:nvSpPr>
          <p:spPr>
            <a:xfrm>
              <a:off x="6513109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76091"/>
                <a:satOff val="-4288"/>
                <a:lumOff val="18767"/>
                <a:alphaOff val="0"/>
              </a:schemeClr>
            </a:fillRef>
            <a:effectRef idx="3">
              <a:schemeClr val="accent1">
                <a:shade val="50000"/>
                <a:hueOff val="176091"/>
                <a:satOff val="-4288"/>
                <a:lumOff val="1876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7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Analytics Guidance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7917D1-0F57-4427-BEB2-3994F4701355}"/>
                </a:ext>
              </a:extLst>
            </p:cNvPr>
            <p:cNvSpPr/>
            <p:nvPr/>
          </p:nvSpPr>
          <p:spPr>
            <a:xfrm>
              <a:off x="7082041" y="25566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3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Analytics &amp; BI Developer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A98735-623E-4172-9904-1FB37B7CD2A8}"/>
                </a:ext>
              </a:extLst>
            </p:cNvPr>
            <p:cNvSpPr/>
            <p:nvPr/>
          </p:nvSpPr>
          <p:spPr>
            <a:xfrm>
              <a:off x="7060720" y="4667757"/>
              <a:ext cx="1426545" cy="76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5530AA-0815-4F32-BD78-B85B62B8864E}"/>
                </a:ext>
              </a:extLst>
            </p:cNvPr>
            <p:cNvSpPr/>
            <p:nvPr/>
          </p:nvSpPr>
          <p:spPr>
            <a:xfrm>
              <a:off x="4713820" y="46677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26402"/>
                <a:satOff val="-5514"/>
                <a:lumOff val="24129"/>
                <a:alphaOff val="0"/>
              </a:schemeClr>
            </a:fillRef>
            <a:effectRef idx="3">
              <a:schemeClr val="accent1">
                <a:shade val="50000"/>
                <a:hueOff val="226402"/>
                <a:satOff val="-5514"/>
                <a:lumOff val="2412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767" tIns="66399" rIns="57767" bIns="6639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ICT </a:t>
              </a:r>
              <a:r>
                <a:rPr lang="en-US" sz="1300" kern="1200" dirty="0"/>
                <a:t>Infrastructure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2AA0EE5-277D-47C6-B83F-C8BF6FFD606E}"/>
                </a:ext>
              </a:extLst>
            </p:cNvPr>
            <p:cNvSpPr/>
            <p:nvPr/>
          </p:nvSpPr>
          <p:spPr>
            <a:xfrm>
              <a:off x="4097410" y="1484433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51558"/>
                <a:satOff val="-6126"/>
                <a:lumOff val="26810"/>
                <a:alphaOff val="0"/>
              </a:schemeClr>
            </a:fillRef>
            <a:effectRef idx="3">
              <a:schemeClr val="accent1">
                <a:shade val="50000"/>
                <a:hueOff val="251558"/>
                <a:satOff val="-6126"/>
                <a:lumOff val="268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 Governance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C52771-AAB5-458F-9994-FE95495D1C88}"/>
                </a:ext>
              </a:extLst>
            </p:cNvPr>
            <p:cNvSpPr/>
            <p:nvPr/>
          </p:nvSpPr>
          <p:spPr>
            <a:xfrm>
              <a:off x="5892928" y="46677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301870"/>
                <a:satOff val="-7352"/>
                <a:lumOff val="32172"/>
                <a:alphaOff val="0"/>
              </a:schemeClr>
            </a:fillRef>
            <a:effectRef idx="3">
              <a:schemeClr val="accent1">
                <a:shade val="50000"/>
                <a:hueOff val="301870"/>
                <a:satOff val="-7352"/>
                <a:lumOff val="3217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Coding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631877F-FE77-4AA7-8336-BFC17921BFE4}"/>
                </a:ext>
              </a:extLst>
            </p:cNvPr>
            <p:cNvSpPr/>
            <p:nvPr/>
          </p:nvSpPr>
          <p:spPr>
            <a:xfrm>
              <a:off x="4129408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352182"/>
                <a:satOff val="-8577"/>
                <a:lumOff val="37534"/>
                <a:alphaOff val="0"/>
              </a:schemeClr>
            </a:fillRef>
            <a:effectRef idx="3">
              <a:schemeClr val="accent1">
                <a:shade val="50000"/>
                <a:hueOff val="352182"/>
                <a:satOff val="-8577"/>
                <a:lumOff val="3753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 Preparation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456370C-A2DC-417B-8604-07EDE8119474}"/>
                </a:ext>
              </a:extLst>
            </p:cNvPr>
            <p:cNvSpPr/>
            <p:nvPr/>
          </p:nvSpPr>
          <p:spPr>
            <a:xfrm>
              <a:off x="3490717" y="399438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fillRef>
            <a:effectRef idx="3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 Steward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670594-BD5C-43D6-A4A0-2AB5F0346BFB}"/>
                </a:ext>
              </a:extLst>
            </p:cNvPr>
            <p:cNvSpPr/>
            <p:nvPr/>
          </p:nvSpPr>
          <p:spPr>
            <a:xfrm>
              <a:off x="3545512" y="25566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352182"/>
                <a:satOff val="-8577"/>
                <a:lumOff val="37534"/>
                <a:alphaOff val="0"/>
              </a:schemeClr>
            </a:fillRef>
            <a:effectRef idx="3">
              <a:schemeClr val="accent1">
                <a:shade val="50000"/>
                <a:hueOff val="352182"/>
                <a:satOff val="-8577"/>
                <a:lumOff val="3753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Operational </a:t>
              </a:r>
              <a:r>
                <a:rPr lang="en-US" sz="1300" kern="1200" dirty="0"/>
                <a:t>Requirements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E87D46-8777-46D4-A996-A253634D9F9F}"/>
                </a:ext>
              </a:extLst>
            </p:cNvPr>
            <p:cNvSpPr/>
            <p:nvPr/>
          </p:nvSpPr>
          <p:spPr>
            <a:xfrm>
              <a:off x="7101172" y="399438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301870"/>
                <a:satOff val="-7352"/>
                <a:lumOff val="32172"/>
                <a:alphaOff val="0"/>
              </a:schemeClr>
            </a:fillRef>
            <a:effectRef idx="3">
              <a:schemeClr val="accent1">
                <a:shade val="50000"/>
                <a:hueOff val="301870"/>
                <a:satOff val="-7352"/>
                <a:lumOff val="3217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Storytelling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C415FC6-D134-4F0A-945E-0073C5571A35}"/>
                </a:ext>
              </a:extLst>
            </p:cNvPr>
            <p:cNvSpPr/>
            <p:nvPr/>
          </p:nvSpPr>
          <p:spPr>
            <a:xfrm>
              <a:off x="7671733" y="1484433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51558"/>
                <a:satOff val="-6126"/>
                <a:lumOff val="26810"/>
                <a:alphaOff val="0"/>
              </a:schemeClr>
            </a:fillRef>
            <a:effectRef idx="3">
              <a:schemeClr val="accent1">
                <a:shade val="50000"/>
                <a:hueOff val="251558"/>
                <a:satOff val="-6126"/>
                <a:lumOff val="268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Information Architect</a:t>
              </a:r>
              <a:endParaRPr lang="en-US" sz="1300" kern="12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C449A5-B664-46B8-A3CA-6772DA28D49B}"/>
                </a:ext>
              </a:extLst>
            </p:cNvPr>
            <p:cNvSpPr/>
            <p:nvPr/>
          </p:nvSpPr>
          <p:spPr>
            <a:xfrm>
              <a:off x="7694317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3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A20EDB9-6A7A-4316-B80C-E9015A6EE68F}"/>
                </a:ext>
              </a:extLst>
            </p:cNvPr>
            <p:cNvSpPr/>
            <p:nvPr/>
          </p:nvSpPr>
          <p:spPr>
            <a:xfrm>
              <a:off x="2898031" y="3609561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50935"/>
                <a:satOff val="-3676"/>
                <a:lumOff val="16086"/>
                <a:alphaOff val="0"/>
              </a:schemeClr>
            </a:fillRef>
            <a:effectRef idx="3">
              <a:schemeClr val="accent1">
                <a:shade val="50000"/>
                <a:hueOff val="150935"/>
                <a:satOff val="-3676"/>
                <a:lumOff val="160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Graphical Artisanship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B265268-DB17-4CF3-8C96-F7D31C8DAD3A}"/>
                </a:ext>
              </a:extLst>
            </p:cNvPr>
            <p:cNvSpPr/>
            <p:nvPr/>
          </p:nvSpPr>
          <p:spPr>
            <a:xfrm>
              <a:off x="3477826" y="46677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00623"/>
                <a:satOff val="-2451"/>
                <a:lumOff val="10724"/>
                <a:alphaOff val="0"/>
              </a:schemeClr>
            </a:fillRef>
            <a:effectRef idx="3">
              <a:schemeClr val="accent1">
                <a:shade val="50000"/>
                <a:hueOff val="100623"/>
                <a:satOff val="-2451"/>
                <a:lumOff val="107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 Systems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BBA3A7-1F28-49BC-82AD-88BBA4D97498}"/>
                </a:ext>
              </a:extLst>
            </p:cNvPr>
            <p:cNvSpPr/>
            <p:nvPr/>
          </p:nvSpPr>
          <p:spPr>
            <a:xfrm>
              <a:off x="7078588" y="4667757"/>
              <a:ext cx="1112091" cy="1278267"/>
            </a:xfrm>
            <a:custGeom>
              <a:avLst/>
              <a:gdLst>
                <a:gd name="connsiteX0" fmla="*/ 0 w 426089"/>
                <a:gd name="connsiteY0" fmla="*/ 185349 h 370697"/>
                <a:gd name="connsiteX1" fmla="*/ 92674 w 426089"/>
                <a:gd name="connsiteY1" fmla="*/ 0 h 370697"/>
                <a:gd name="connsiteX2" fmla="*/ 333415 w 426089"/>
                <a:gd name="connsiteY2" fmla="*/ 0 h 370697"/>
                <a:gd name="connsiteX3" fmla="*/ 426089 w 426089"/>
                <a:gd name="connsiteY3" fmla="*/ 185349 h 370697"/>
                <a:gd name="connsiteX4" fmla="*/ 333415 w 426089"/>
                <a:gd name="connsiteY4" fmla="*/ 370697 h 370697"/>
                <a:gd name="connsiteX5" fmla="*/ 92674 w 426089"/>
                <a:gd name="connsiteY5" fmla="*/ 370697 h 370697"/>
                <a:gd name="connsiteX6" fmla="*/ 0 w 426089"/>
                <a:gd name="connsiteY6" fmla="*/ 185349 h 37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089" h="370697">
                  <a:moveTo>
                    <a:pt x="213044" y="0"/>
                  </a:moveTo>
                  <a:lnTo>
                    <a:pt x="426089" y="80626"/>
                  </a:lnTo>
                  <a:lnTo>
                    <a:pt x="426089" y="290071"/>
                  </a:lnTo>
                  <a:lnTo>
                    <a:pt x="213044" y="370697"/>
                  </a:lnTo>
                  <a:lnTo>
                    <a:pt x="0" y="290071"/>
                  </a:lnTo>
                  <a:lnTo>
                    <a:pt x="0" y="80626"/>
                  </a:lnTo>
                  <a:lnTo>
                    <a:pt x="213044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50312"/>
                <a:satOff val="-1225"/>
                <a:lumOff val="5362"/>
                <a:alphaOff val="0"/>
              </a:schemeClr>
            </a:fillRef>
            <a:effectRef idx="3">
              <a:schemeClr val="accent1">
                <a:shade val="50000"/>
                <a:hueOff val="50312"/>
                <a:satOff val="-1225"/>
                <a:lumOff val="53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17" tIns="85449" rIns="76817" bIns="85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 Scientist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A39F85F-DE7C-4F04-A44B-259970021122}"/>
              </a:ext>
            </a:extLst>
          </p:cNvPr>
          <p:cNvSpPr/>
          <p:nvPr/>
        </p:nvSpPr>
        <p:spPr>
          <a:xfrm>
            <a:off x="3885502" y="16930005"/>
            <a:ext cx="1380528" cy="76695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64FF9E-7359-4733-8913-266AEB08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597162"/>
            <a:ext cx="6035563" cy="56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Gruman</dc:creator>
  <cp:lastModifiedBy>Jim Gruman</cp:lastModifiedBy>
  <cp:revision>5</cp:revision>
  <dcterms:created xsi:type="dcterms:W3CDTF">2021-05-19T15:33:58Z</dcterms:created>
  <dcterms:modified xsi:type="dcterms:W3CDTF">2021-05-28T16:46:30Z</dcterms:modified>
</cp:coreProperties>
</file>