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8" r:id="rId8"/>
    <p:sldId id="266" r:id="rId9"/>
    <p:sldId id="265" r:id="rId10"/>
    <p:sldId id="269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B6565-C64A-4BC3-9D6C-B2003077B15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8EBB20-EB2D-4B48-BCC1-AE951784BC5C}">
      <dgm:prSet/>
      <dgm:spPr/>
      <dgm:t>
        <a:bodyPr/>
        <a:lstStyle/>
        <a:p>
          <a:r>
            <a:rPr lang="en-US" baseline="0"/>
            <a:t>Generating boards </a:t>
          </a:r>
          <a:endParaRPr lang="en-US"/>
        </a:p>
      </dgm:t>
    </dgm:pt>
    <dgm:pt modelId="{DAAC0B61-ADD1-4157-964F-67EC5EBA34F0}" type="parTrans" cxnId="{7DC3EC4E-6698-4CD3-8930-AD0F494DFE24}">
      <dgm:prSet/>
      <dgm:spPr/>
      <dgm:t>
        <a:bodyPr/>
        <a:lstStyle/>
        <a:p>
          <a:endParaRPr lang="en-US"/>
        </a:p>
      </dgm:t>
    </dgm:pt>
    <dgm:pt modelId="{3A5C8C3B-F8D8-4806-8B3D-16F9EFB52596}" type="sibTrans" cxnId="{7DC3EC4E-6698-4CD3-8930-AD0F494DFE2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62DE353-3287-4417-8D57-4B78485DE33B}">
      <dgm:prSet/>
      <dgm:spPr/>
      <dgm:t>
        <a:bodyPr/>
        <a:lstStyle/>
        <a:p>
          <a:r>
            <a:rPr lang="en-US" baseline="0"/>
            <a:t>Updating the board</a:t>
          </a:r>
          <a:endParaRPr lang="en-US"/>
        </a:p>
      </dgm:t>
    </dgm:pt>
    <dgm:pt modelId="{B298A38E-EA27-44F4-8AFD-E0F87FD9C50B}" type="parTrans" cxnId="{0BDBB455-1CC1-46D6-9D73-68516A4FF62E}">
      <dgm:prSet/>
      <dgm:spPr/>
      <dgm:t>
        <a:bodyPr/>
        <a:lstStyle/>
        <a:p>
          <a:endParaRPr lang="en-US"/>
        </a:p>
      </dgm:t>
    </dgm:pt>
    <dgm:pt modelId="{6A8E5950-95D2-4052-B31D-F60AB2427190}" type="sibTrans" cxnId="{0BDBB455-1CC1-46D6-9D73-68516A4FF6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4EBBC7A-79AB-4294-B177-DEC8C8AA3F8F}">
      <dgm:prSet/>
      <dgm:spPr/>
      <dgm:t>
        <a:bodyPr/>
        <a:lstStyle/>
        <a:p>
          <a:r>
            <a:rPr lang="en-US" baseline="0" dirty="0"/>
            <a:t>Creating check algorithm.</a:t>
          </a:r>
          <a:endParaRPr lang="en-US" dirty="0"/>
        </a:p>
      </dgm:t>
    </dgm:pt>
    <dgm:pt modelId="{A587A031-FE35-43E1-BC6A-D0AC9F64E3EE}" type="parTrans" cxnId="{9AC39963-B6E9-43D8-90C5-BF716CD352DD}">
      <dgm:prSet/>
      <dgm:spPr/>
      <dgm:t>
        <a:bodyPr/>
        <a:lstStyle/>
        <a:p>
          <a:endParaRPr lang="en-US"/>
        </a:p>
      </dgm:t>
    </dgm:pt>
    <dgm:pt modelId="{692AA302-CA9E-448D-A890-61C2FADB0E9E}" type="sibTrans" cxnId="{9AC39963-B6E9-43D8-90C5-BF716CD352D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1ED76E3-28CB-4C53-8E35-1D95D033204A}" type="pres">
      <dgm:prSet presAssocID="{CB1B6565-C64A-4BC3-9D6C-B2003077B152}" presName="Name0" presStyleCnt="0">
        <dgm:presLayoutVars>
          <dgm:animLvl val="lvl"/>
          <dgm:resizeHandles val="exact"/>
        </dgm:presLayoutVars>
      </dgm:prSet>
      <dgm:spPr/>
    </dgm:pt>
    <dgm:pt modelId="{5E8B33D2-23B5-4C62-8FA9-A84BCC9021FF}" type="pres">
      <dgm:prSet presAssocID="{908EBB20-EB2D-4B48-BCC1-AE951784BC5C}" presName="compositeNode" presStyleCnt="0">
        <dgm:presLayoutVars>
          <dgm:bulletEnabled val="1"/>
        </dgm:presLayoutVars>
      </dgm:prSet>
      <dgm:spPr/>
    </dgm:pt>
    <dgm:pt modelId="{E3B8B22C-D381-41E5-BB2B-7C4A17A961EE}" type="pres">
      <dgm:prSet presAssocID="{908EBB20-EB2D-4B48-BCC1-AE951784BC5C}" presName="bgRect" presStyleLbl="bgAccFollowNode1" presStyleIdx="0" presStyleCnt="3"/>
      <dgm:spPr/>
    </dgm:pt>
    <dgm:pt modelId="{428CF911-6435-4469-B58D-BA827673E558}" type="pres">
      <dgm:prSet presAssocID="{3A5C8C3B-F8D8-4806-8B3D-16F9EFB5259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E4C4395-8638-4773-9D22-72D0FD4A1A63}" type="pres">
      <dgm:prSet presAssocID="{908EBB20-EB2D-4B48-BCC1-AE951784BC5C}" presName="bottomLine" presStyleLbl="alignNode1" presStyleIdx="1" presStyleCnt="6">
        <dgm:presLayoutVars/>
      </dgm:prSet>
      <dgm:spPr/>
    </dgm:pt>
    <dgm:pt modelId="{FDF66529-1DC2-4AEF-8D95-BA7B19728D79}" type="pres">
      <dgm:prSet presAssocID="{908EBB20-EB2D-4B48-BCC1-AE951784BC5C}" presName="nodeText" presStyleLbl="bgAccFollowNode1" presStyleIdx="0" presStyleCnt="3">
        <dgm:presLayoutVars>
          <dgm:bulletEnabled val="1"/>
        </dgm:presLayoutVars>
      </dgm:prSet>
      <dgm:spPr/>
    </dgm:pt>
    <dgm:pt modelId="{85CE51FC-5A19-4998-A153-1EA8638393CD}" type="pres">
      <dgm:prSet presAssocID="{3A5C8C3B-F8D8-4806-8B3D-16F9EFB52596}" presName="sibTrans" presStyleCnt="0"/>
      <dgm:spPr/>
    </dgm:pt>
    <dgm:pt modelId="{D78A5710-56E1-4B2F-B498-2DDF066B3FF5}" type="pres">
      <dgm:prSet presAssocID="{D62DE353-3287-4417-8D57-4B78485DE33B}" presName="compositeNode" presStyleCnt="0">
        <dgm:presLayoutVars>
          <dgm:bulletEnabled val="1"/>
        </dgm:presLayoutVars>
      </dgm:prSet>
      <dgm:spPr/>
    </dgm:pt>
    <dgm:pt modelId="{CD5B8333-301D-4F8C-89A9-CA72D1FF6A62}" type="pres">
      <dgm:prSet presAssocID="{D62DE353-3287-4417-8D57-4B78485DE33B}" presName="bgRect" presStyleLbl="bgAccFollowNode1" presStyleIdx="1" presStyleCnt="3"/>
      <dgm:spPr/>
    </dgm:pt>
    <dgm:pt modelId="{6E57898F-369F-4F2A-A1FB-F58D1A5CE27F}" type="pres">
      <dgm:prSet presAssocID="{6A8E5950-95D2-4052-B31D-F60AB242719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C48EC4-8462-49F1-9FEF-AA15DDC29201}" type="pres">
      <dgm:prSet presAssocID="{D62DE353-3287-4417-8D57-4B78485DE33B}" presName="bottomLine" presStyleLbl="alignNode1" presStyleIdx="3" presStyleCnt="6">
        <dgm:presLayoutVars/>
      </dgm:prSet>
      <dgm:spPr/>
    </dgm:pt>
    <dgm:pt modelId="{430BAA7D-D755-43F4-B7CD-7351F869390B}" type="pres">
      <dgm:prSet presAssocID="{D62DE353-3287-4417-8D57-4B78485DE33B}" presName="nodeText" presStyleLbl="bgAccFollowNode1" presStyleIdx="1" presStyleCnt="3">
        <dgm:presLayoutVars>
          <dgm:bulletEnabled val="1"/>
        </dgm:presLayoutVars>
      </dgm:prSet>
      <dgm:spPr/>
    </dgm:pt>
    <dgm:pt modelId="{D04236C8-6AB7-4F62-8F29-414BC80685C8}" type="pres">
      <dgm:prSet presAssocID="{6A8E5950-95D2-4052-B31D-F60AB2427190}" presName="sibTrans" presStyleCnt="0"/>
      <dgm:spPr/>
    </dgm:pt>
    <dgm:pt modelId="{184AD41B-091F-40CE-B49C-1BE9D0B729B4}" type="pres">
      <dgm:prSet presAssocID="{A4EBBC7A-79AB-4294-B177-DEC8C8AA3F8F}" presName="compositeNode" presStyleCnt="0">
        <dgm:presLayoutVars>
          <dgm:bulletEnabled val="1"/>
        </dgm:presLayoutVars>
      </dgm:prSet>
      <dgm:spPr/>
    </dgm:pt>
    <dgm:pt modelId="{94DA66AE-D023-48F2-8B7B-580EF93AF1A0}" type="pres">
      <dgm:prSet presAssocID="{A4EBBC7A-79AB-4294-B177-DEC8C8AA3F8F}" presName="bgRect" presStyleLbl="bgAccFollowNode1" presStyleIdx="2" presStyleCnt="3"/>
      <dgm:spPr/>
    </dgm:pt>
    <dgm:pt modelId="{2ED86E65-2896-446F-8CAD-019E176C9958}" type="pres">
      <dgm:prSet presAssocID="{692AA302-CA9E-448D-A890-61C2FADB0E9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DA989DA-0632-4BC4-8C1E-A6BF4B333451}" type="pres">
      <dgm:prSet presAssocID="{A4EBBC7A-79AB-4294-B177-DEC8C8AA3F8F}" presName="bottomLine" presStyleLbl="alignNode1" presStyleIdx="5" presStyleCnt="6">
        <dgm:presLayoutVars/>
      </dgm:prSet>
      <dgm:spPr/>
    </dgm:pt>
    <dgm:pt modelId="{DB09C56E-EC9B-44D2-A619-05CA5D476F33}" type="pres">
      <dgm:prSet presAssocID="{A4EBBC7A-79AB-4294-B177-DEC8C8AA3F8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F42CA2B-827E-4E73-9D7B-E51A18C48E8C}" type="presOf" srcId="{908EBB20-EB2D-4B48-BCC1-AE951784BC5C}" destId="{FDF66529-1DC2-4AEF-8D95-BA7B19728D79}" srcOrd="1" destOrd="0" presId="urn:microsoft.com/office/officeart/2016/7/layout/BasicLinearProcessNumbered"/>
    <dgm:cxn modelId="{9AC39963-B6E9-43D8-90C5-BF716CD352DD}" srcId="{CB1B6565-C64A-4BC3-9D6C-B2003077B152}" destId="{A4EBBC7A-79AB-4294-B177-DEC8C8AA3F8F}" srcOrd="2" destOrd="0" parTransId="{A587A031-FE35-43E1-BC6A-D0AC9F64E3EE}" sibTransId="{692AA302-CA9E-448D-A890-61C2FADB0E9E}"/>
    <dgm:cxn modelId="{1CFF504E-B3B7-406B-88FD-32B5A5E2E8D7}" type="presOf" srcId="{A4EBBC7A-79AB-4294-B177-DEC8C8AA3F8F}" destId="{DB09C56E-EC9B-44D2-A619-05CA5D476F33}" srcOrd="1" destOrd="0" presId="urn:microsoft.com/office/officeart/2016/7/layout/BasicLinearProcessNumbered"/>
    <dgm:cxn modelId="{7DC3EC4E-6698-4CD3-8930-AD0F494DFE24}" srcId="{CB1B6565-C64A-4BC3-9D6C-B2003077B152}" destId="{908EBB20-EB2D-4B48-BCC1-AE951784BC5C}" srcOrd="0" destOrd="0" parTransId="{DAAC0B61-ADD1-4157-964F-67EC5EBA34F0}" sibTransId="{3A5C8C3B-F8D8-4806-8B3D-16F9EFB52596}"/>
    <dgm:cxn modelId="{3B4EF953-746A-42D7-8548-D26FA6A389F5}" type="presOf" srcId="{3A5C8C3B-F8D8-4806-8B3D-16F9EFB52596}" destId="{428CF911-6435-4469-B58D-BA827673E558}" srcOrd="0" destOrd="0" presId="urn:microsoft.com/office/officeart/2016/7/layout/BasicLinearProcessNumbered"/>
    <dgm:cxn modelId="{0BDBB455-1CC1-46D6-9D73-68516A4FF62E}" srcId="{CB1B6565-C64A-4BC3-9D6C-B2003077B152}" destId="{D62DE353-3287-4417-8D57-4B78485DE33B}" srcOrd="1" destOrd="0" parTransId="{B298A38E-EA27-44F4-8AFD-E0F87FD9C50B}" sibTransId="{6A8E5950-95D2-4052-B31D-F60AB2427190}"/>
    <dgm:cxn modelId="{F373E784-0FFF-4FB5-AD32-EF635A079DFE}" type="presOf" srcId="{6A8E5950-95D2-4052-B31D-F60AB2427190}" destId="{6E57898F-369F-4F2A-A1FB-F58D1A5CE27F}" srcOrd="0" destOrd="0" presId="urn:microsoft.com/office/officeart/2016/7/layout/BasicLinearProcessNumbered"/>
    <dgm:cxn modelId="{D17D6992-C46F-49EC-9843-E2A36C497DC7}" type="presOf" srcId="{D62DE353-3287-4417-8D57-4B78485DE33B}" destId="{430BAA7D-D755-43F4-B7CD-7351F869390B}" srcOrd="1" destOrd="0" presId="urn:microsoft.com/office/officeart/2016/7/layout/BasicLinearProcessNumbered"/>
    <dgm:cxn modelId="{681FAB92-4604-43C5-8453-3223BFB2ED81}" type="presOf" srcId="{D62DE353-3287-4417-8D57-4B78485DE33B}" destId="{CD5B8333-301D-4F8C-89A9-CA72D1FF6A62}" srcOrd="0" destOrd="0" presId="urn:microsoft.com/office/officeart/2016/7/layout/BasicLinearProcessNumbered"/>
    <dgm:cxn modelId="{9FBB4994-2A54-4010-8355-E2A0172D9565}" type="presOf" srcId="{908EBB20-EB2D-4B48-BCC1-AE951784BC5C}" destId="{E3B8B22C-D381-41E5-BB2B-7C4A17A961EE}" srcOrd="0" destOrd="0" presId="urn:microsoft.com/office/officeart/2016/7/layout/BasicLinearProcessNumbered"/>
    <dgm:cxn modelId="{9943B1B9-52C9-444C-B65A-4370DFAE935D}" type="presOf" srcId="{A4EBBC7A-79AB-4294-B177-DEC8C8AA3F8F}" destId="{94DA66AE-D023-48F2-8B7B-580EF93AF1A0}" srcOrd="0" destOrd="0" presId="urn:microsoft.com/office/officeart/2016/7/layout/BasicLinearProcessNumbered"/>
    <dgm:cxn modelId="{1539E5D9-E372-44D8-8E2E-5E06A62966B0}" type="presOf" srcId="{692AA302-CA9E-448D-A890-61C2FADB0E9E}" destId="{2ED86E65-2896-446F-8CAD-019E176C9958}" srcOrd="0" destOrd="0" presId="urn:microsoft.com/office/officeart/2016/7/layout/BasicLinearProcessNumbered"/>
    <dgm:cxn modelId="{E97CB5F1-FCEC-430E-BA29-D3D3393163CA}" type="presOf" srcId="{CB1B6565-C64A-4BC3-9D6C-B2003077B152}" destId="{A1ED76E3-28CB-4C53-8E35-1D95D033204A}" srcOrd="0" destOrd="0" presId="urn:microsoft.com/office/officeart/2016/7/layout/BasicLinearProcessNumbered"/>
    <dgm:cxn modelId="{01F0EA7A-7450-4B90-8CE2-47537DF434B1}" type="presParOf" srcId="{A1ED76E3-28CB-4C53-8E35-1D95D033204A}" destId="{5E8B33D2-23B5-4C62-8FA9-A84BCC9021FF}" srcOrd="0" destOrd="0" presId="urn:microsoft.com/office/officeart/2016/7/layout/BasicLinearProcessNumbered"/>
    <dgm:cxn modelId="{59DA8352-B54F-4678-A03A-085FFF2E51A4}" type="presParOf" srcId="{5E8B33D2-23B5-4C62-8FA9-A84BCC9021FF}" destId="{E3B8B22C-D381-41E5-BB2B-7C4A17A961EE}" srcOrd="0" destOrd="0" presId="urn:microsoft.com/office/officeart/2016/7/layout/BasicLinearProcessNumbered"/>
    <dgm:cxn modelId="{FDA44943-32CB-4E7F-8CA9-3BDF75ED77B8}" type="presParOf" srcId="{5E8B33D2-23B5-4C62-8FA9-A84BCC9021FF}" destId="{428CF911-6435-4469-B58D-BA827673E558}" srcOrd="1" destOrd="0" presId="urn:microsoft.com/office/officeart/2016/7/layout/BasicLinearProcessNumbered"/>
    <dgm:cxn modelId="{9E28A66A-41A1-4755-B35B-CB43770EA6E5}" type="presParOf" srcId="{5E8B33D2-23B5-4C62-8FA9-A84BCC9021FF}" destId="{EE4C4395-8638-4773-9D22-72D0FD4A1A63}" srcOrd="2" destOrd="0" presId="urn:microsoft.com/office/officeart/2016/7/layout/BasicLinearProcessNumbered"/>
    <dgm:cxn modelId="{9791AF0F-0147-4653-A4ED-31FB3D56380A}" type="presParOf" srcId="{5E8B33D2-23B5-4C62-8FA9-A84BCC9021FF}" destId="{FDF66529-1DC2-4AEF-8D95-BA7B19728D79}" srcOrd="3" destOrd="0" presId="urn:microsoft.com/office/officeart/2016/7/layout/BasicLinearProcessNumbered"/>
    <dgm:cxn modelId="{C55A5AC1-69D2-4790-8C65-6A59E77D0E4B}" type="presParOf" srcId="{A1ED76E3-28CB-4C53-8E35-1D95D033204A}" destId="{85CE51FC-5A19-4998-A153-1EA8638393CD}" srcOrd="1" destOrd="0" presId="urn:microsoft.com/office/officeart/2016/7/layout/BasicLinearProcessNumbered"/>
    <dgm:cxn modelId="{5560E87E-7797-4FB3-BF3F-11FAC7B057A5}" type="presParOf" srcId="{A1ED76E3-28CB-4C53-8E35-1D95D033204A}" destId="{D78A5710-56E1-4B2F-B498-2DDF066B3FF5}" srcOrd="2" destOrd="0" presId="urn:microsoft.com/office/officeart/2016/7/layout/BasicLinearProcessNumbered"/>
    <dgm:cxn modelId="{4333D51E-B0E9-456A-BCE6-C28A41825D48}" type="presParOf" srcId="{D78A5710-56E1-4B2F-B498-2DDF066B3FF5}" destId="{CD5B8333-301D-4F8C-89A9-CA72D1FF6A62}" srcOrd="0" destOrd="0" presId="urn:microsoft.com/office/officeart/2016/7/layout/BasicLinearProcessNumbered"/>
    <dgm:cxn modelId="{A09DB4A5-7783-420C-ACFC-0AFDC3742D72}" type="presParOf" srcId="{D78A5710-56E1-4B2F-B498-2DDF066B3FF5}" destId="{6E57898F-369F-4F2A-A1FB-F58D1A5CE27F}" srcOrd="1" destOrd="0" presId="urn:microsoft.com/office/officeart/2016/7/layout/BasicLinearProcessNumbered"/>
    <dgm:cxn modelId="{424DFBE9-CD83-4224-A4CF-CDFDD8E5058E}" type="presParOf" srcId="{D78A5710-56E1-4B2F-B498-2DDF066B3FF5}" destId="{F0C48EC4-8462-49F1-9FEF-AA15DDC29201}" srcOrd="2" destOrd="0" presId="urn:microsoft.com/office/officeart/2016/7/layout/BasicLinearProcessNumbered"/>
    <dgm:cxn modelId="{E56FE390-6550-4295-BE08-CBA14672CD83}" type="presParOf" srcId="{D78A5710-56E1-4B2F-B498-2DDF066B3FF5}" destId="{430BAA7D-D755-43F4-B7CD-7351F869390B}" srcOrd="3" destOrd="0" presId="urn:microsoft.com/office/officeart/2016/7/layout/BasicLinearProcessNumbered"/>
    <dgm:cxn modelId="{5B87DF43-37A7-4C16-AB8F-AC71609FD1D3}" type="presParOf" srcId="{A1ED76E3-28CB-4C53-8E35-1D95D033204A}" destId="{D04236C8-6AB7-4F62-8F29-414BC80685C8}" srcOrd="3" destOrd="0" presId="urn:microsoft.com/office/officeart/2016/7/layout/BasicLinearProcessNumbered"/>
    <dgm:cxn modelId="{2DFE284F-40E2-471B-912A-027AD388C74C}" type="presParOf" srcId="{A1ED76E3-28CB-4C53-8E35-1D95D033204A}" destId="{184AD41B-091F-40CE-B49C-1BE9D0B729B4}" srcOrd="4" destOrd="0" presId="urn:microsoft.com/office/officeart/2016/7/layout/BasicLinearProcessNumbered"/>
    <dgm:cxn modelId="{A93152CA-8CDD-4D9F-97BC-60CBBD3D40AD}" type="presParOf" srcId="{184AD41B-091F-40CE-B49C-1BE9D0B729B4}" destId="{94DA66AE-D023-48F2-8B7B-580EF93AF1A0}" srcOrd="0" destOrd="0" presId="urn:microsoft.com/office/officeart/2016/7/layout/BasicLinearProcessNumbered"/>
    <dgm:cxn modelId="{4F60DB09-AE07-4298-9BE1-1F52F5703DE7}" type="presParOf" srcId="{184AD41B-091F-40CE-B49C-1BE9D0B729B4}" destId="{2ED86E65-2896-446F-8CAD-019E176C9958}" srcOrd="1" destOrd="0" presId="urn:microsoft.com/office/officeart/2016/7/layout/BasicLinearProcessNumbered"/>
    <dgm:cxn modelId="{11BCD3F4-798A-46FF-B83C-3873FAFED5EF}" type="presParOf" srcId="{184AD41B-091F-40CE-B49C-1BE9D0B729B4}" destId="{ADA989DA-0632-4BC4-8C1E-A6BF4B333451}" srcOrd="2" destOrd="0" presId="urn:microsoft.com/office/officeart/2016/7/layout/BasicLinearProcessNumbered"/>
    <dgm:cxn modelId="{B7AA4F44-BD15-4894-ACBD-87F1C73EF1E5}" type="presParOf" srcId="{184AD41B-091F-40CE-B49C-1BE9D0B729B4}" destId="{DB09C56E-EC9B-44D2-A619-05CA5D476F3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8B22C-D381-41E5-BB2B-7C4A17A961EE}">
      <dsp:nvSpPr>
        <dsp:cNvPr id="0" name=""/>
        <dsp:cNvSpPr/>
      </dsp:nvSpPr>
      <dsp:spPr>
        <a:xfrm>
          <a:off x="0" y="0"/>
          <a:ext cx="3000374" cy="3581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Generating boards </a:t>
          </a:r>
          <a:endParaRPr lang="en-US" sz="2600" kern="1200"/>
        </a:p>
      </dsp:txBody>
      <dsp:txXfrm>
        <a:off x="0" y="1360932"/>
        <a:ext cx="3000374" cy="2148840"/>
      </dsp:txXfrm>
    </dsp:sp>
    <dsp:sp modelId="{428CF911-6435-4469-B58D-BA827673E558}">
      <dsp:nvSpPr>
        <dsp:cNvPr id="0" name=""/>
        <dsp:cNvSpPr/>
      </dsp:nvSpPr>
      <dsp:spPr>
        <a:xfrm>
          <a:off x="962977" y="358139"/>
          <a:ext cx="1074420" cy="10744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20322" y="515484"/>
        <a:ext cx="759730" cy="759730"/>
      </dsp:txXfrm>
    </dsp:sp>
    <dsp:sp modelId="{EE4C4395-8638-4773-9D22-72D0FD4A1A63}">
      <dsp:nvSpPr>
        <dsp:cNvPr id="0" name=""/>
        <dsp:cNvSpPr/>
      </dsp:nvSpPr>
      <dsp:spPr>
        <a:xfrm>
          <a:off x="0" y="3581328"/>
          <a:ext cx="3000374" cy="72"/>
        </a:xfrm>
        <a:prstGeom prst="rect">
          <a:avLst/>
        </a:prstGeom>
        <a:solidFill>
          <a:schemeClr val="accent3">
            <a:hueOff val="995993"/>
            <a:satOff val="-389"/>
            <a:lumOff val="3059"/>
            <a:alphaOff val="0"/>
          </a:schemeClr>
        </a:solidFill>
        <a:ln w="34925" cap="flat" cmpd="sng" algn="in">
          <a:solidFill>
            <a:schemeClr val="accent3">
              <a:hueOff val="995993"/>
              <a:satOff val="-389"/>
              <a:lumOff val="3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B8333-301D-4F8C-89A9-CA72D1FF6A62}">
      <dsp:nvSpPr>
        <dsp:cNvPr id="0" name=""/>
        <dsp:cNvSpPr/>
      </dsp:nvSpPr>
      <dsp:spPr>
        <a:xfrm>
          <a:off x="3300412" y="0"/>
          <a:ext cx="3000374" cy="3581400"/>
        </a:xfrm>
        <a:prstGeom prst="rect">
          <a:avLst/>
        </a:prstGeom>
        <a:solidFill>
          <a:schemeClr val="accent3">
            <a:tint val="40000"/>
            <a:alpha val="90000"/>
            <a:hueOff val="2562195"/>
            <a:satOff val="1309"/>
            <a:lumOff val="164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2562195"/>
              <a:satOff val="1309"/>
              <a:lumOff val="1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Updating the board</a:t>
          </a:r>
          <a:endParaRPr lang="en-US" sz="2600" kern="1200"/>
        </a:p>
      </dsp:txBody>
      <dsp:txXfrm>
        <a:off x="3300412" y="1360932"/>
        <a:ext cx="3000374" cy="2148840"/>
      </dsp:txXfrm>
    </dsp:sp>
    <dsp:sp modelId="{6E57898F-369F-4F2A-A1FB-F58D1A5CE27F}">
      <dsp:nvSpPr>
        <dsp:cNvPr id="0" name=""/>
        <dsp:cNvSpPr/>
      </dsp:nvSpPr>
      <dsp:spPr>
        <a:xfrm>
          <a:off x="4263389" y="358139"/>
          <a:ext cx="1074420" cy="1074420"/>
        </a:xfrm>
        <a:prstGeom prst="ellipse">
          <a:avLst/>
        </a:prstGeom>
        <a:solidFill>
          <a:schemeClr val="accent3">
            <a:hueOff val="1991987"/>
            <a:satOff val="-777"/>
            <a:lumOff val="6118"/>
            <a:alphaOff val="0"/>
          </a:schemeClr>
        </a:solidFill>
        <a:ln w="34925" cap="flat" cmpd="sng" algn="in">
          <a:solidFill>
            <a:schemeClr val="accent3">
              <a:hueOff val="1991987"/>
              <a:satOff val="-777"/>
              <a:lumOff val="6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20734" y="515484"/>
        <a:ext cx="759730" cy="759730"/>
      </dsp:txXfrm>
    </dsp:sp>
    <dsp:sp modelId="{F0C48EC4-8462-49F1-9FEF-AA15DDC29201}">
      <dsp:nvSpPr>
        <dsp:cNvPr id="0" name=""/>
        <dsp:cNvSpPr/>
      </dsp:nvSpPr>
      <dsp:spPr>
        <a:xfrm>
          <a:off x="3300412" y="3581328"/>
          <a:ext cx="3000374" cy="72"/>
        </a:xfrm>
        <a:prstGeom prst="rect">
          <a:avLst/>
        </a:prstGeom>
        <a:solidFill>
          <a:schemeClr val="accent3">
            <a:hueOff val="2987980"/>
            <a:satOff val="-1166"/>
            <a:lumOff val="9176"/>
            <a:alphaOff val="0"/>
          </a:schemeClr>
        </a:solidFill>
        <a:ln w="34925" cap="flat" cmpd="sng" algn="in">
          <a:solidFill>
            <a:schemeClr val="accent3">
              <a:hueOff val="2987980"/>
              <a:satOff val="-1166"/>
              <a:lumOff val="9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A66AE-D023-48F2-8B7B-580EF93AF1A0}">
      <dsp:nvSpPr>
        <dsp:cNvPr id="0" name=""/>
        <dsp:cNvSpPr/>
      </dsp:nvSpPr>
      <dsp:spPr>
        <a:xfrm>
          <a:off x="6600824" y="0"/>
          <a:ext cx="3000374" cy="3581400"/>
        </a:xfrm>
        <a:prstGeom prst="rect">
          <a:avLst/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Creating check algorithm.</a:t>
          </a:r>
          <a:endParaRPr lang="en-US" sz="2600" kern="1200" dirty="0"/>
        </a:p>
      </dsp:txBody>
      <dsp:txXfrm>
        <a:off x="6600824" y="1360932"/>
        <a:ext cx="3000374" cy="2148840"/>
      </dsp:txXfrm>
    </dsp:sp>
    <dsp:sp modelId="{2ED86E65-2896-446F-8CAD-019E176C9958}">
      <dsp:nvSpPr>
        <dsp:cNvPr id="0" name=""/>
        <dsp:cNvSpPr/>
      </dsp:nvSpPr>
      <dsp:spPr>
        <a:xfrm>
          <a:off x="7563802" y="358139"/>
          <a:ext cx="1074420" cy="1074420"/>
        </a:xfrm>
        <a:prstGeom prst="ellipse">
          <a:avLst/>
        </a:prstGeom>
        <a:solidFill>
          <a:schemeClr val="accent3">
            <a:hueOff val="3983973"/>
            <a:satOff val="-1554"/>
            <a:lumOff val="12235"/>
            <a:alphaOff val="0"/>
          </a:schemeClr>
        </a:solidFill>
        <a:ln w="34925" cap="flat" cmpd="sng" algn="in">
          <a:solidFill>
            <a:schemeClr val="accent3">
              <a:hueOff val="3983973"/>
              <a:satOff val="-1554"/>
              <a:lumOff val="12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21147" y="515484"/>
        <a:ext cx="759730" cy="759730"/>
      </dsp:txXfrm>
    </dsp:sp>
    <dsp:sp modelId="{ADA989DA-0632-4BC4-8C1E-A6BF4B333451}">
      <dsp:nvSpPr>
        <dsp:cNvPr id="0" name=""/>
        <dsp:cNvSpPr/>
      </dsp:nvSpPr>
      <dsp:spPr>
        <a:xfrm>
          <a:off x="6600824" y="3581328"/>
          <a:ext cx="3000374" cy="72"/>
        </a:xfrm>
        <a:prstGeom prst="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3558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2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91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364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0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645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B72892-9DA6-443F-B673-3C4EFE47B8C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3DC43F-EE81-4434-898A-08664B6980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61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38CF-D98A-4C16-9612-63C010AFF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SODUKO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68664-6966-4412-AE95-643EE9538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FOR LOOP: Owen Brooks &amp; Michael Manley</a:t>
            </a:r>
          </a:p>
        </p:txBody>
      </p:sp>
    </p:spTree>
    <p:extLst>
      <p:ext uri="{BB962C8B-B14F-4D97-AF65-F5344CB8AC3E}">
        <p14:creationId xmlns:p14="http://schemas.microsoft.com/office/powerpoint/2010/main" val="232969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23E4-41F7-440D-868B-EFC86E97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E93F46-7422-45B4-A062-1F491A1CB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356" r="57690" b="6990"/>
          <a:stretch/>
        </p:blipFill>
        <p:spPr>
          <a:xfrm>
            <a:off x="3592286" y="1807030"/>
            <a:ext cx="5604070" cy="46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7616-77BB-47B4-86F9-E8CCE072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E056B4-D05C-4100-9B90-F9B22B46D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7" t="43770" r="54956" b="7598"/>
          <a:stretch/>
        </p:blipFill>
        <p:spPr>
          <a:xfrm>
            <a:off x="3233056" y="2171700"/>
            <a:ext cx="652407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53A8-E121-4ABB-8E01-C50E4A02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90BAF1-4575-4B38-AC58-212A340D2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0464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99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25E6-23EF-4EB5-80CD-657B9A49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091977-6298-45B6-AD18-A7E0AF62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312732"/>
              </p:ext>
            </p:extLst>
          </p:nvPr>
        </p:nvGraphicFramePr>
        <p:xfrm>
          <a:off x="1371600" y="2285999"/>
          <a:ext cx="9601200" cy="322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84625309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778065106"/>
                    </a:ext>
                  </a:extLst>
                </a:gridCol>
              </a:tblGrid>
              <a:tr h="805543">
                <a:tc>
                  <a:txBody>
                    <a:bodyPr/>
                    <a:lstStyle/>
                    <a:p>
                      <a:r>
                        <a:rPr lang="en-US" sz="3200" dirty="0"/>
                        <a:t>Owen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Michael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23972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r>
                        <a:rPr lang="en-US" dirty="0"/>
                        <a:t>Designed board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Compiled variety of boards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59725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r>
                        <a:rPr lang="en-US" dirty="0"/>
                        <a:t>Designed how user interacts with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Designed method to check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10750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r>
                        <a:rPr lang="en-US" dirty="0"/>
                        <a:t>Created method to update the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5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8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2114-838B-4B56-8B35-4D5270B6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8746-A49A-4311-9219-A5880A8E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Problem: Designing a fully functioning replica of the game of Sudoku. </a:t>
            </a:r>
          </a:p>
          <a:p>
            <a:pPr lvl="1"/>
            <a:r>
              <a:rPr lang="en-US" sz="2800" dirty="0"/>
              <a:t>Storing a variety of boards to play on</a:t>
            </a:r>
          </a:p>
          <a:p>
            <a:pPr lvl="1"/>
            <a:r>
              <a:rPr lang="en-US" sz="2800" dirty="0"/>
              <a:t>Allowing user to interact with the board</a:t>
            </a:r>
          </a:p>
          <a:p>
            <a:pPr lvl="1"/>
            <a:r>
              <a:rPr lang="en-US" sz="2800" dirty="0"/>
              <a:t>Updating data based on user input</a:t>
            </a:r>
          </a:p>
          <a:p>
            <a:pPr lvl="1"/>
            <a:r>
              <a:rPr lang="en-US" sz="2800" dirty="0"/>
              <a:t>Checking for the correct solution</a:t>
            </a:r>
          </a:p>
          <a:p>
            <a:pPr lvl="1"/>
            <a:r>
              <a:rPr lang="en-US" sz="2800" dirty="0"/>
              <a:t>Making it look good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A07-3194-4681-A659-C1E13250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are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D11E-EF78-4355-B13F-256C1BD0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game is to fill each square with a number in the range of 1-9.</a:t>
            </a:r>
          </a:p>
          <a:p>
            <a:r>
              <a:rPr lang="en-US" dirty="0"/>
              <a:t>In each row, all 9 numbers must be used.</a:t>
            </a:r>
          </a:p>
          <a:p>
            <a:r>
              <a:rPr lang="en-US" dirty="0"/>
              <a:t>In each column, all 9 numbers must be used.</a:t>
            </a:r>
          </a:p>
          <a:p>
            <a:r>
              <a:rPr lang="en-US" dirty="0"/>
              <a:t>In each 3x3 block, all 9 numbers must be used. </a:t>
            </a:r>
          </a:p>
        </p:txBody>
      </p:sp>
    </p:spTree>
    <p:extLst>
      <p:ext uri="{BB962C8B-B14F-4D97-AF65-F5344CB8AC3E}">
        <p14:creationId xmlns:p14="http://schemas.microsoft.com/office/powerpoint/2010/main" val="21655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D24D81-0569-4825-A61D-B1B060CBA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00" t="16296" r="9392" b="14815"/>
          <a:stretch/>
        </p:blipFill>
        <p:spPr>
          <a:xfrm>
            <a:off x="3696304" y="763860"/>
            <a:ext cx="9474200" cy="555752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32EB4-1AD9-430F-888F-602456D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79" y="1652907"/>
            <a:ext cx="2611225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cap="all" dirty="0"/>
              <a:t>The Board </a:t>
            </a:r>
          </a:p>
        </p:txBody>
      </p:sp>
    </p:spTree>
    <p:extLst>
      <p:ext uri="{BB962C8B-B14F-4D97-AF65-F5344CB8AC3E}">
        <p14:creationId xmlns:p14="http://schemas.microsoft.com/office/powerpoint/2010/main" val="195578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1578-71BE-4CB5-A413-61F4186A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A342-BB33-4535-9C1A-8C89DD23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board</a:t>
            </a:r>
          </a:p>
          <a:p>
            <a:r>
              <a:rPr lang="en-US" dirty="0"/>
              <a:t>Use boards that already exist rather than generating our own</a:t>
            </a:r>
          </a:p>
          <a:p>
            <a:r>
              <a:rPr lang="en-US" dirty="0"/>
              <a:t>Randomly selects board from library</a:t>
            </a:r>
          </a:p>
          <a:p>
            <a:r>
              <a:rPr lang="en-US" dirty="0"/>
              <a:t>Update board by combining the original with the new</a:t>
            </a:r>
          </a:p>
          <a:p>
            <a:r>
              <a:rPr lang="en-US" dirty="0"/>
              <a:t>Check if solution is correct based on if it matches preset answer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2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15AD-5855-4B7D-9B04-B5F46611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C0B3-F789-437D-8058-DA0EAEED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1E8FDE-0D8B-4C22-A7AD-6D6883B99DD2}"/>
              </a:ext>
            </a:extLst>
          </p:cNvPr>
          <p:cNvSpPr/>
          <p:nvPr/>
        </p:nvSpPr>
        <p:spPr>
          <a:xfrm>
            <a:off x="1398105" y="2794552"/>
            <a:ext cx="2067340" cy="86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Selects random board from library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C40031-5869-439A-BD58-EE2AA7EFECEB}"/>
              </a:ext>
            </a:extLst>
          </p:cNvPr>
          <p:cNvSpPr/>
          <p:nvPr/>
        </p:nvSpPr>
        <p:spPr>
          <a:xfrm>
            <a:off x="3776870" y="3021496"/>
            <a:ext cx="609600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A868C-1504-45E9-92A8-0079DEFDF9A8}"/>
              </a:ext>
            </a:extLst>
          </p:cNvPr>
          <p:cNvSpPr/>
          <p:nvPr/>
        </p:nvSpPr>
        <p:spPr>
          <a:xfrm>
            <a:off x="4644887" y="2794551"/>
            <a:ext cx="2173356" cy="86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Takes user input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89BBEB3-E549-42DA-AA57-6F8E10BEF1B6}"/>
              </a:ext>
            </a:extLst>
          </p:cNvPr>
          <p:cNvSpPr/>
          <p:nvPr/>
        </p:nvSpPr>
        <p:spPr>
          <a:xfrm>
            <a:off x="7076661" y="3021496"/>
            <a:ext cx="609600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3646F-464B-4C0B-BAA3-AADB8444B6F7}"/>
              </a:ext>
            </a:extLst>
          </p:cNvPr>
          <p:cNvSpPr/>
          <p:nvPr/>
        </p:nvSpPr>
        <p:spPr>
          <a:xfrm>
            <a:off x="7871791" y="2794551"/>
            <a:ext cx="2637183" cy="86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Combines boards based on user input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AFC34B0-70B7-48A1-8B78-2AC128F1A34D}"/>
              </a:ext>
            </a:extLst>
          </p:cNvPr>
          <p:cNvSpPr/>
          <p:nvPr/>
        </p:nvSpPr>
        <p:spPr>
          <a:xfrm>
            <a:off x="8931965" y="3770242"/>
            <a:ext cx="278296" cy="58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BC8B0-EA46-4CF0-BE42-75DDDFAD8107}"/>
              </a:ext>
            </a:extLst>
          </p:cNvPr>
          <p:cNvSpPr/>
          <p:nvPr/>
        </p:nvSpPr>
        <p:spPr>
          <a:xfrm>
            <a:off x="7871791" y="4474265"/>
            <a:ext cx="2422781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for correct solution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F98A7B-EB7C-41A3-BDF3-98720FF44CD9}"/>
              </a:ext>
            </a:extLst>
          </p:cNvPr>
          <p:cNvSpPr/>
          <p:nvPr/>
        </p:nvSpPr>
        <p:spPr>
          <a:xfrm rot="13068525">
            <a:off x="6891775" y="3690653"/>
            <a:ext cx="979373" cy="772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DC713-ED62-4517-B4FC-2309F8143A56}"/>
              </a:ext>
            </a:extLst>
          </p:cNvPr>
          <p:cNvSpPr/>
          <p:nvPr/>
        </p:nvSpPr>
        <p:spPr>
          <a:xfrm>
            <a:off x="2565479" y="4391438"/>
            <a:ext cx="2422781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‘WINNER!!’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A6D64D-B0F4-40FF-9B15-1869281629B9}"/>
              </a:ext>
            </a:extLst>
          </p:cNvPr>
          <p:cNvSpPr/>
          <p:nvPr/>
        </p:nvSpPr>
        <p:spPr>
          <a:xfrm rot="10800000">
            <a:off x="5710281" y="4271075"/>
            <a:ext cx="1104993" cy="82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9DB-7589-4192-B774-65A206AA234C}"/>
              </a:ext>
            </a:extLst>
          </p:cNvPr>
          <p:cNvSpPr txBox="1"/>
          <p:nvPr/>
        </p:nvSpPr>
        <p:spPr>
          <a:xfrm>
            <a:off x="5812368" y="4472117"/>
            <a:ext cx="138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Correct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3D2E-B768-4E2F-80F8-480A4E33622A}"/>
              </a:ext>
            </a:extLst>
          </p:cNvPr>
          <p:cNvSpPr txBox="1"/>
          <p:nvPr/>
        </p:nvSpPr>
        <p:spPr>
          <a:xfrm rot="2458582">
            <a:off x="6838241" y="4012316"/>
            <a:ext cx="13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</a:p>
        </p:txBody>
      </p:sp>
    </p:spTree>
    <p:extLst>
      <p:ext uri="{BB962C8B-B14F-4D97-AF65-F5344CB8AC3E}">
        <p14:creationId xmlns:p14="http://schemas.microsoft.com/office/powerpoint/2010/main" val="4649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7C57-6D98-40AF-B086-453959B9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and Control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5417A1-E453-488F-9552-0D5549CA6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27" r="30402" b="16086"/>
          <a:stretch/>
        </p:blipFill>
        <p:spPr>
          <a:xfrm>
            <a:off x="2021421" y="1540329"/>
            <a:ext cx="8951379" cy="47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3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3DC7-08E8-4BED-A2C9-476B5E1E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Board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46C63B-7766-4FE8-BC08-EEC83722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492" r="56665" b="8814"/>
          <a:stretch/>
        </p:blipFill>
        <p:spPr>
          <a:xfrm>
            <a:off x="3096036" y="1540358"/>
            <a:ext cx="5612535" cy="50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6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3B9E-651D-4335-9300-89FA04DE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Board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A25D5-4FB2-49CE-8C53-78D6CF02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43" r="47095" b="28847"/>
          <a:stretch/>
        </p:blipFill>
        <p:spPr>
          <a:xfrm>
            <a:off x="1219200" y="1943100"/>
            <a:ext cx="9591753" cy="37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287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2958</TotalTime>
  <Words>236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SUPER SODUKO</vt:lpstr>
      <vt:lpstr>Problem Statement</vt:lpstr>
      <vt:lpstr>The Rules are Simple</vt:lpstr>
      <vt:lpstr>The Board </vt:lpstr>
      <vt:lpstr>Approach</vt:lpstr>
      <vt:lpstr>Algorithm</vt:lpstr>
      <vt:lpstr>Library and Control Loop</vt:lpstr>
      <vt:lpstr>Draw Board Function</vt:lpstr>
      <vt:lpstr>Fill Board Function</vt:lpstr>
      <vt:lpstr>User Input Function</vt:lpstr>
      <vt:lpstr>Check Function</vt:lpstr>
      <vt:lpstr>Challenges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Manley,Michael</dc:creator>
  <cp:lastModifiedBy>Manley,Michael</cp:lastModifiedBy>
  <cp:revision>30</cp:revision>
  <dcterms:created xsi:type="dcterms:W3CDTF">2018-03-05T00:14:40Z</dcterms:created>
  <dcterms:modified xsi:type="dcterms:W3CDTF">2018-03-07T01:32:55Z</dcterms:modified>
</cp:coreProperties>
</file>