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F175F-6BCF-4A37-A57B-487A4DF15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EE0D9-D600-4C17-880B-042357F72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DEE9C-9533-48F3-9DDB-0001E64A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50ADF-71B3-4135-8B38-6B5D2C3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57228-FA3F-4D28-B33A-0DEDF31C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4300-EDBA-4B0E-9C17-5911509E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19CAA-AFB4-48FD-8719-C4CF3A88F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7C06-AED1-4BBA-A2B2-CD14E9A5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F698C-6B30-40D7-9FD4-9021F273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2A5C0-2377-423E-87F2-4E3082BF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2952AF-1E49-4843-9D6B-AA5B1D16C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EBB54-DE9A-4A9F-9BD1-7FFE158C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CF3E5-C337-4228-99B6-520339FF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3B36C-506B-4039-B433-B754E31B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8E622-85EB-4AE9-B633-278F57FD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6216-7BE9-4C70-892B-34FF2EBD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8EDE1-C764-41E5-9B91-8EA5D267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5A46C-9452-4FC8-9D12-F040985B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79C9C-BAF9-4508-BE5B-2617832B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D1BEA-BCB1-4F19-B77F-535B7268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2BBE9-16E8-4C8D-86FF-758DD4DC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73CB5-3106-4070-A519-AB1EA040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F3A3C-413B-4262-94F6-D96FE48E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A7E0E-6411-4CC7-9C88-12F294CB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3401C-6713-4A33-8C43-271CCFD5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4908D-A154-4EB6-A512-B5199021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C60C4-2274-4114-A192-DA410E2A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A9B1A-053D-480E-8C10-FE293EEC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9C44-FA8E-43EC-88F4-85E7571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F2D06-2186-4135-B75E-56D1AE8B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B993-830B-447E-9D85-00E71C5C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BF522-CBD1-41F5-9031-F10747B9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CE043-DDB4-4FD0-8316-27023AA2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7DBAA-B3E8-4060-BB31-B36829FA9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486E0-A00A-4918-9EB1-93AB520D9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110414-0DF5-48CF-8076-8381DDF6A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44206A-357D-48FB-9C4C-B6719301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2F5957-CC1E-490A-A532-3AF5E1B6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36E2F-EF2D-4015-9B4A-AA140902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4F92-713D-45D7-A513-F8064BDF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1013B-9970-4AC3-B325-DA32495B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E8DD40-2AF3-401A-A8A2-88C8C1F4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4E8DF-9F93-48F0-AD0C-667A6442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0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A6EDE9-E379-4856-81AC-5B4FA0B1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68DB3-2E00-4846-A45A-4163B6DF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A0063-F374-49D9-99E3-73C6434D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42B03-80B4-4F7B-88A8-6802D707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0548D-4C29-4483-9A5E-CB35A5B5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A01C4-F8CE-4502-B498-ACA1101B2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6F57C-03AD-4C37-A0DF-63898499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F7B7A-4A70-438D-833F-42D51DC0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0B367E-6727-49E7-BDC5-4EE52A84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92524-FE7F-42F5-B896-5B1152C4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158CDE-9AC6-4457-9564-B3944FB56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C07A3-B798-4AD5-ABAA-69AE725AE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435C3-2A20-42DF-8B01-59DFA14A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AFE2B-6A77-430A-B048-FE410925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B90F-EA1F-43F1-9B2B-D743A8E9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0DA1FA-168C-486F-896F-2E8F8F9B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BABDB-1846-49BD-9FA5-CECE2C9D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34E87-AE57-4B28-985E-E16A073EF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1B96-97E7-4703-B658-C0045E9F707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2485F-63AB-4EF8-8083-69FEFC035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8101D-9AEA-4014-A08F-4F8C836B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9779-B945-46FB-9850-2EC8E773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33117-88A0-463B-9284-93FE0CE8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167881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AF6A7-1C8D-41CE-B9DD-BE041688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Decorator Pattern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B8D57-13E7-494A-A363-D69B37B0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패턴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5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78BE9-601D-4372-8249-303DB296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Decorator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06EF-0348-477D-985B-8424CCCBB47B}"/>
              </a:ext>
            </a:extLst>
          </p:cNvPr>
          <p:cNvSpPr txBox="1"/>
          <p:nvPr/>
        </p:nvSpPr>
        <p:spPr>
          <a:xfrm>
            <a:off x="2104009" y="1509204"/>
            <a:ext cx="28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InputStream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2B76-5934-4BF8-A295-4127D429FFF3}"/>
              </a:ext>
            </a:extLst>
          </p:cNvPr>
          <p:cNvSpPr txBox="1"/>
          <p:nvPr/>
        </p:nvSpPr>
        <p:spPr>
          <a:xfrm>
            <a:off x="118370" y="2935792"/>
            <a:ext cx="2849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FileInputStream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25C66-35BF-468E-A758-42D3AE258735}"/>
              </a:ext>
            </a:extLst>
          </p:cNvPr>
          <p:cNvSpPr txBox="1"/>
          <p:nvPr/>
        </p:nvSpPr>
        <p:spPr>
          <a:xfrm>
            <a:off x="2843075" y="3053392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StringBuffereInputStream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32AB8-0B37-4526-9F8A-9DF0697F0660}"/>
              </a:ext>
            </a:extLst>
          </p:cNvPr>
          <p:cNvSpPr txBox="1"/>
          <p:nvPr/>
        </p:nvSpPr>
        <p:spPr>
          <a:xfrm>
            <a:off x="5794530" y="2997347"/>
            <a:ext cx="32492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ByteArrayInputStream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EEC05-2C02-4182-9A82-D695097B501E}"/>
              </a:ext>
            </a:extLst>
          </p:cNvPr>
          <p:cNvSpPr txBox="1"/>
          <p:nvPr/>
        </p:nvSpPr>
        <p:spPr>
          <a:xfrm>
            <a:off x="9145479" y="2976448"/>
            <a:ext cx="292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FilterInputStream</a:t>
            </a: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A472C-F376-4EC3-8C62-36522EB9C39F}"/>
              </a:ext>
            </a:extLst>
          </p:cNvPr>
          <p:cNvSpPr txBox="1"/>
          <p:nvPr/>
        </p:nvSpPr>
        <p:spPr>
          <a:xfrm>
            <a:off x="944737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PushbackInputStream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F1F5A-32F7-42AE-8222-C0AFF4F5B652}"/>
              </a:ext>
            </a:extLst>
          </p:cNvPr>
          <p:cNvSpPr txBox="1"/>
          <p:nvPr/>
        </p:nvSpPr>
        <p:spPr>
          <a:xfrm>
            <a:off x="3750079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BufferedInputStream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EBD4D-659F-46DB-9641-64B1A5B42C99}"/>
              </a:ext>
            </a:extLst>
          </p:cNvPr>
          <p:cNvSpPr txBox="1"/>
          <p:nvPr/>
        </p:nvSpPr>
        <p:spPr>
          <a:xfrm>
            <a:off x="6635320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DataInputStream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854A6-CCE5-44C0-9198-CCF51A4EE82E}"/>
              </a:ext>
            </a:extLst>
          </p:cNvPr>
          <p:cNvSpPr txBox="1"/>
          <p:nvPr/>
        </p:nvSpPr>
        <p:spPr>
          <a:xfrm>
            <a:off x="9016383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LineNumberInputStream</a:t>
            </a:r>
            <a:endParaRPr lang="en-US" sz="2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D3EC7E-79DE-4134-9AD1-F05C212C1CA5}"/>
              </a:ext>
            </a:extLst>
          </p:cNvPr>
          <p:cNvCxnSpPr/>
          <p:nvPr/>
        </p:nvCxnSpPr>
        <p:spPr>
          <a:xfrm flipV="1">
            <a:off x="1134682" y="2272172"/>
            <a:ext cx="969327" cy="58291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71D698-0AE5-43D0-97DC-9125C92E9600}"/>
              </a:ext>
            </a:extLst>
          </p:cNvPr>
          <p:cNvCxnSpPr>
            <a:cxnSpLocks/>
          </p:cNvCxnSpPr>
          <p:nvPr/>
        </p:nvCxnSpPr>
        <p:spPr>
          <a:xfrm flipV="1">
            <a:off x="3141866" y="2191470"/>
            <a:ext cx="0" cy="74432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D53760-93F2-4B86-ABC5-08D87AAC4317}"/>
              </a:ext>
            </a:extLst>
          </p:cNvPr>
          <p:cNvCxnSpPr>
            <a:cxnSpLocks/>
          </p:cNvCxnSpPr>
          <p:nvPr/>
        </p:nvCxnSpPr>
        <p:spPr>
          <a:xfrm flipH="1" flipV="1">
            <a:off x="4179724" y="2232302"/>
            <a:ext cx="2149875" cy="70349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D358C2-FADD-409E-8EDD-DCE0BD66B96F}"/>
              </a:ext>
            </a:extLst>
          </p:cNvPr>
          <p:cNvCxnSpPr>
            <a:cxnSpLocks/>
          </p:cNvCxnSpPr>
          <p:nvPr/>
        </p:nvCxnSpPr>
        <p:spPr>
          <a:xfrm flipH="1" flipV="1">
            <a:off x="4953741" y="2191470"/>
            <a:ext cx="4820394" cy="66361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37BE7B-4848-45C1-9E1C-631F3FB19BF3}"/>
              </a:ext>
            </a:extLst>
          </p:cNvPr>
          <p:cNvCxnSpPr>
            <a:cxnSpLocks/>
          </p:cNvCxnSpPr>
          <p:nvPr/>
        </p:nvCxnSpPr>
        <p:spPr>
          <a:xfrm flipV="1">
            <a:off x="2870641" y="3489790"/>
            <a:ext cx="6274838" cy="138835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841AEE-FDDE-4220-93FF-51A2CA4A445E}"/>
              </a:ext>
            </a:extLst>
          </p:cNvPr>
          <p:cNvCxnSpPr>
            <a:cxnSpLocks/>
          </p:cNvCxnSpPr>
          <p:nvPr/>
        </p:nvCxnSpPr>
        <p:spPr>
          <a:xfrm flipV="1">
            <a:off x="5645837" y="3632048"/>
            <a:ext cx="4270520" cy="126578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915F74-8E28-419C-8055-4700919CA4BE}"/>
              </a:ext>
            </a:extLst>
          </p:cNvPr>
          <p:cNvCxnSpPr>
            <a:cxnSpLocks/>
          </p:cNvCxnSpPr>
          <p:nvPr/>
        </p:nvCxnSpPr>
        <p:spPr>
          <a:xfrm flipV="1">
            <a:off x="8318382" y="3591999"/>
            <a:ext cx="2672173" cy="126646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A2DA26-ED42-4175-9E54-9568837B4254}"/>
              </a:ext>
            </a:extLst>
          </p:cNvPr>
          <p:cNvCxnSpPr>
            <a:cxnSpLocks/>
          </p:cNvCxnSpPr>
          <p:nvPr/>
        </p:nvCxnSpPr>
        <p:spPr>
          <a:xfrm flipV="1">
            <a:off x="11353800" y="3562811"/>
            <a:ext cx="0" cy="129564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2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1F81-69B4-4362-90B0-74FF1297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Decorator Pattern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2E19B-1740-4252-AA63-6AFBB783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커피가게에서 쓰일 계산 앱을 만들어 봅시다</a:t>
            </a:r>
            <a:r>
              <a:rPr lang="en-US" altLang="ko-KR" sz="4000" dirty="0"/>
              <a:t>!</a:t>
            </a:r>
          </a:p>
          <a:p>
            <a:pPr lvl="1"/>
            <a:endParaRPr lang="en-US" altLang="ko-KR" sz="4000" dirty="0"/>
          </a:p>
          <a:p>
            <a:pPr lvl="1"/>
            <a:r>
              <a:rPr lang="ko-KR" altLang="en-US" sz="4000" dirty="0"/>
              <a:t>팔고있는 상품은 </a:t>
            </a:r>
            <a:r>
              <a:rPr lang="en-US" altLang="ko-KR" sz="4000" dirty="0" err="1"/>
              <a:t>DarkRoast</a:t>
            </a:r>
            <a:r>
              <a:rPr lang="en-US" altLang="ko-KR" sz="4000" dirty="0"/>
              <a:t> </a:t>
            </a:r>
            <a:r>
              <a:rPr lang="ko-KR" altLang="en-US" sz="4000" dirty="0"/>
              <a:t>와 </a:t>
            </a:r>
            <a:r>
              <a:rPr lang="en-US" altLang="ko-KR" sz="4000" dirty="0"/>
              <a:t>Espresso </a:t>
            </a:r>
          </a:p>
          <a:p>
            <a:pPr lvl="1"/>
            <a:r>
              <a:rPr lang="ko-KR" altLang="en-US" sz="4000" dirty="0"/>
              <a:t>제조 재료로 </a:t>
            </a:r>
            <a:r>
              <a:rPr lang="en-US" altLang="ko-KR" sz="4000" dirty="0"/>
              <a:t>Mocha </a:t>
            </a:r>
            <a:r>
              <a:rPr lang="ko-KR" altLang="en-US" sz="4000" dirty="0"/>
              <a:t>와 </a:t>
            </a:r>
            <a:r>
              <a:rPr lang="en-US" altLang="ko-KR" sz="4000" dirty="0"/>
              <a:t>Whip </a:t>
            </a:r>
          </a:p>
          <a:p>
            <a:pPr lvl="1"/>
            <a:r>
              <a:rPr lang="ko-KR" altLang="en-US" sz="4000" dirty="0"/>
              <a:t>상품 객체를 생성해서 출력하면</a:t>
            </a:r>
            <a:endParaRPr lang="en-US" altLang="ko-KR" sz="4000" dirty="0"/>
          </a:p>
          <a:p>
            <a:pPr lvl="1"/>
            <a:r>
              <a:rPr lang="en-US" altLang="ko-KR" sz="4000" dirty="0"/>
              <a:t>“</a:t>
            </a:r>
            <a:r>
              <a:rPr lang="ko-KR" altLang="en-US" sz="4000" dirty="0"/>
              <a:t>상품이름 </a:t>
            </a:r>
            <a:r>
              <a:rPr lang="en-US" altLang="ko-KR" sz="4000" dirty="0"/>
              <a:t>+ </a:t>
            </a:r>
            <a:r>
              <a:rPr lang="ko-KR" altLang="en-US" sz="4000" dirty="0"/>
              <a:t>재료 </a:t>
            </a:r>
            <a:r>
              <a:rPr lang="en-US" altLang="ko-KR" sz="4000" dirty="0"/>
              <a:t>$0.00 “ </a:t>
            </a:r>
            <a:r>
              <a:rPr lang="ko-KR" altLang="en-US" sz="4000" dirty="0"/>
              <a:t>로</a:t>
            </a:r>
            <a:r>
              <a:rPr lang="en-US" altLang="ko-KR" sz="4000" dirty="0"/>
              <a:t> </a:t>
            </a:r>
            <a:r>
              <a:rPr lang="ko-KR" altLang="en-US" sz="4000" dirty="0"/>
              <a:t>출력</a:t>
            </a:r>
            <a:r>
              <a:rPr lang="en-US" altLang="ko-KR" sz="4000" dirty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055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218024D6-0892-4AA8-B3AF-4202DA4E70E5}"/>
              </a:ext>
            </a:extLst>
          </p:cNvPr>
          <p:cNvSpPr/>
          <p:nvPr/>
        </p:nvSpPr>
        <p:spPr>
          <a:xfrm>
            <a:off x="1970842" y="1802167"/>
            <a:ext cx="8407154" cy="44210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16ECC1-DA3A-4D64-9458-6D9BED55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Decorator Pattern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498F07-6032-4B23-A84E-A4C85D85C8B4}"/>
              </a:ext>
            </a:extLst>
          </p:cNvPr>
          <p:cNvSpPr/>
          <p:nvPr/>
        </p:nvSpPr>
        <p:spPr>
          <a:xfrm>
            <a:off x="4859045" y="2330388"/>
            <a:ext cx="5228947" cy="33380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D1E79AA-CEC9-4AC5-B225-BE370FE90994}"/>
              </a:ext>
            </a:extLst>
          </p:cNvPr>
          <p:cNvSpPr/>
          <p:nvPr/>
        </p:nvSpPr>
        <p:spPr>
          <a:xfrm>
            <a:off x="7297444" y="3062796"/>
            <a:ext cx="2476870" cy="1873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7D68-5A9A-4D28-9BA4-FDA3ED22B4D5}"/>
              </a:ext>
            </a:extLst>
          </p:cNvPr>
          <p:cNvSpPr txBox="1"/>
          <p:nvPr/>
        </p:nvSpPr>
        <p:spPr>
          <a:xfrm>
            <a:off x="7528263" y="3353059"/>
            <a:ext cx="247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DarkRoast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ECC4A-C8B4-493C-92D2-BD0BE392947A}"/>
              </a:ext>
            </a:extLst>
          </p:cNvPr>
          <p:cNvSpPr txBox="1"/>
          <p:nvPr/>
        </p:nvSpPr>
        <p:spPr>
          <a:xfrm>
            <a:off x="5589971" y="3062796"/>
            <a:ext cx="1624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E27A8-9C5B-4FCA-BBC6-68C127146673}"/>
              </a:ext>
            </a:extLst>
          </p:cNvPr>
          <p:cNvSpPr txBox="1"/>
          <p:nvPr/>
        </p:nvSpPr>
        <p:spPr>
          <a:xfrm>
            <a:off x="2734322" y="2929631"/>
            <a:ext cx="1882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Mocha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675A5-D3BF-4E4C-9AE3-F5BDE8EE1F07}"/>
              </a:ext>
            </a:extLst>
          </p:cNvPr>
          <p:cNvSpPr txBox="1"/>
          <p:nvPr/>
        </p:nvSpPr>
        <p:spPr>
          <a:xfrm>
            <a:off x="2826800" y="3666075"/>
            <a:ext cx="160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getCost</a:t>
            </a:r>
            <a:r>
              <a:rPr lang="en-US" sz="28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E0094-DE8F-427F-A224-CDDCA014FDA2}"/>
              </a:ext>
            </a:extLst>
          </p:cNvPr>
          <p:cNvSpPr txBox="1"/>
          <p:nvPr/>
        </p:nvSpPr>
        <p:spPr>
          <a:xfrm>
            <a:off x="2826800" y="4039621"/>
            <a:ext cx="20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+ $ 0.5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62F73-512F-40EC-8390-9483447A32C0}"/>
              </a:ext>
            </a:extLst>
          </p:cNvPr>
          <p:cNvSpPr txBox="1"/>
          <p:nvPr/>
        </p:nvSpPr>
        <p:spPr>
          <a:xfrm>
            <a:off x="5589971" y="3756601"/>
            <a:ext cx="160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getCost</a:t>
            </a:r>
            <a:r>
              <a:rPr lang="en-US" sz="2800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EACE8-D580-4556-8C2A-DA5993391BB4}"/>
              </a:ext>
            </a:extLst>
          </p:cNvPr>
          <p:cNvSpPr txBox="1"/>
          <p:nvPr/>
        </p:nvSpPr>
        <p:spPr>
          <a:xfrm>
            <a:off x="5589971" y="4130147"/>
            <a:ext cx="20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+ $ 0.2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9BD1A-D6E4-46AD-AE83-F571222B3C75}"/>
              </a:ext>
            </a:extLst>
          </p:cNvPr>
          <p:cNvSpPr txBox="1"/>
          <p:nvPr/>
        </p:nvSpPr>
        <p:spPr>
          <a:xfrm>
            <a:off x="7910004" y="3868264"/>
            <a:ext cx="160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getCost</a:t>
            </a:r>
            <a:r>
              <a:rPr lang="en-US" sz="2800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F348DD-BF3B-4661-90E4-3A78365DEB96}"/>
              </a:ext>
            </a:extLst>
          </p:cNvPr>
          <p:cNvSpPr txBox="1"/>
          <p:nvPr/>
        </p:nvSpPr>
        <p:spPr>
          <a:xfrm>
            <a:off x="7853778" y="4266769"/>
            <a:ext cx="20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+ $ 2.09</a:t>
            </a:r>
          </a:p>
        </p:txBody>
      </p:sp>
      <p:sp>
        <p:nvSpPr>
          <p:cNvPr id="22" name="화살표: 위로 구부러짐 21">
            <a:extLst>
              <a:ext uri="{FF2B5EF4-FFF2-40B4-BE49-F238E27FC236}">
                <a16:creationId xmlns:a16="http://schemas.microsoft.com/office/drawing/2014/main" id="{080E3C63-69A8-4933-A2A6-236B051F67EC}"/>
              </a:ext>
            </a:extLst>
          </p:cNvPr>
          <p:cNvSpPr/>
          <p:nvPr/>
        </p:nvSpPr>
        <p:spPr>
          <a:xfrm>
            <a:off x="1562470" y="4653367"/>
            <a:ext cx="1961965" cy="2723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51EFCCB8-5D3C-48D8-A38E-29F450CE6824}"/>
              </a:ext>
            </a:extLst>
          </p:cNvPr>
          <p:cNvSpPr/>
          <p:nvPr/>
        </p:nvSpPr>
        <p:spPr>
          <a:xfrm>
            <a:off x="4105183" y="4724565"/>
            <a:ext cx="1961965" cy="2723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D2D1244C-A91B-4162-AA72-0F3980C76B74}"/>
              </a:ext>
            </a:extLst>
          </p:cNvPr>
          <p:cNvSpPr/>
          <p:nvPr/>
        </p:nvSpPr>
        <p:spPr>
          <a:xfrm>
            <a:off x="6628658" y="4806147"/>
            <a:ext cx="1961965" cy="2723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6F38D61A-D853-448B-B5DE-82A6C8473A12}"/>
              </a:ext>
            </a:extLst>
          </p:cNvPr>
          <p:cNvSpPr/>
          <p:nvPr/>
        </p:nvSpPr>
        <p:spPr>
          <a:xfrm flipH="1">
            <a:off x="6528044" y="2535781"/>
            <a:ext cx="2000438" cy="3844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3057D345-4723-4D4E-81A8-EC3549E9A269}"/>
              </a:ext>
            </a:extLst>
          </p:cNvPr>
          <p:cNvSpPr/>
          <p:nvPr/>
        </p:nvSpPr>
        <p:spPr>
          <a:xfrm flipH="1">
            <a:off x="4113317" y="2517503"/>
            <a:ext cx="2000438" cy="3844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5AB8A560-F162-4B4F-B4FE-27DCD7B38879}"/>
              </a:ext>
            </a:extLst>
          </p:cNvPr>
          <p:cNvSpPr/>
          <p:nvPr/>
        </p:nvSpPr>
        <p:spPr>
          <a:xfrm flipH="1">
            <a:off x="1481457" y="2499887"/>
            <a:ext cx="2000438" cy="3844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B00470-35E3-4378-9378-E87BC68F8F73}"/>
              </a:ext>
            </a:extLst>
          </p:cNvPr>
          <p:cNvSpPr txBox="1"/>
          <p:nvPr/>
        </p:nvSpPr>
        <p:spPr>
          <a:xfrm>
            <a:off x="548382" y="3999390"/>
            <a:ext cx="1415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Function call!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C7FE73-7A65-4FD6-9ED1-60AB58F60632}"/>
              </a:ext>
            </a:extLst>
          </p:cNvPr>
          <p:cNvSpPr txBox="1"/>
          <p:nvPr/>
        </p:nvSpPr>
        <p:spPr>
          <a:xfrm>
            <a:off x="255782" y="2793350"/>
            <a:ext cx="196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return</a:t>
            </a:r>
            <a:r>
              <a:rPr lang="ko-KR" altLang="en-US" sz="2800" dirty="0"/>
              <a:t> </a:t>
            </a:r>
            <a:r>
              <a:rPr lang="en-US" sz="2800" dirty="0"/>
              <a:t>2.16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A9B93B-94A3-4DCE-B5EF-8C15496F0CC1}"/>
              </a:ext>
            </a:extLst>
          </p:cNvPr>
          <p:cNvSpPr txBox="1"/>
          <p:nvPr/>
        </p:nvSpPr>
        <p:spPr>
          <a:xfrm>
            <a:off x="3122907" y="4801982"/>
            <a:ext cx="1415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Function call!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AA3DB-8B27-46F7-91D0-2BC3C57BA265}"/>
              </a:ext>
            </a:extLst>
          </p:cNvPr>
          <p:cNvSpPr txBox="1"/>
          <p:nvPr/>
        </p:nvSpPr>
        <p:spPr>
          <a:xfrm>
            <a:off x="5600328" y="4924584"/>
            <a:ext cx="141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Function call!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2AE3A7-7247-4E44-85C8-CE0D382E1A43}"/>
              </a:ext>
            </a:extLst>
          </p:cNvPr>
          <p:cNvSpPr txBox="1"/>
          <p:nvPr/>
        </p:nvSpPr>
        <p:spPr>
          <a:xfrm>
            <a:off x="4209495" y="1997896"/>
            <a:ext cx="196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return</a:t>
            </a:r>
            <a:r>
              <a:rPr lang="ko-KR" altLang="en-US" sz="2800" dirty="0"/>
              <a:t> </a:t>
            </a:r>
            <a:r>
              <a:rPr lang="en-US" sz="2800" dirty="0"/>
              <a:t>2.11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C8A864-ECD0-4691-B281-52DF1A3F0FB8}"/>
              </a:ext>
            </a:extLst>
          </p:cNvPr>
          <p:cNvSpPr txBox="1"/>
          <p:nvPr/>
        </p:nvSpPr>
        <p:spPr>
          <a:xfrm>
            <a:off x="6755540" y="2141326"/>
            <a:ext cx="196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return</a:t>
            </a:r>
            <a:r>
              <a:rPr lang="ko-KR" altLang="en-US" sz="2800" dirty="0"/>
              <a:t> </a:t>
            </a:r>
            <a:r>
              <a:rPr lang="en-US" sz="2800" dirty="0"/>
              <a:t>2.09</a:t>
            </a:r>
          </a:p>
        </p:txBody>
      </p:sp>
    </p:spTree>
    <p:extLst>
      <p:ext uri="{BB962C8B-B14F-4D97-AF65-F5344CB8AC3E}">
        <p14:creationId xmlns:p14="http://schemas.microsoft.com/office/powerpoint/2010/main" val="349096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1F81-69B4-4362-90B0-74FF1297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Decorator Pattern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2E19B-1740-4252-AA63-6AFBB783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Decorator Pattern ?</a:t>
            </a:r>
          </a:p>
          <a:p>
            <a:pPr lvl="1"/>
            <a:r>
              <a:rPr lang="ko-KR" altLang="en-US" sz="3600" dirty="0"/>
              <a:t>객체에 추가적인 요건을 동적으로 첨가</a:t>
            </a:r>
            <a:r>
              <a:rPr lang="en-US" altLang="ko-KR" sz="3600" dirty="0"/>
              <a:t>.</a:t>
            </a:r>
            <a:r>
              <a:rPr lang="ko-KR" altLang="en-US" sz="3600" dirty="0"/>
              <a:t>이러한 서브클래스를 이용해서 유연하게 기능을 추가가 가능하게 할 수 있다</a:t>
            </a:r>
            <a:r>
              <a:rPr lang="en-US" altLang="ko-KR" sz="3600" dirty="0"/>
              <a:t>.</a:t>
            </a:r>
          </a:p>
          <a:p>
            <a:pPr lvl="1"/>
            <a:endParaRPr lang="en-US" altLang="ko-KR" sz="3600" dirty="0"/>
          </a:p>
          <a:p>
            <a:r>
              <a:rPr lang="ko-KR" altLang="en-US" sz="4000" dirty="0"/>
              <a:t>추가만 도와준다고</a:t>
            </a:r>
            <a:r>
              <a:rPr lang="en-US" altLang="ko-KR" sz="4000" dirty="0"/>
              <a:t>?</a:t>
            </a:r>
          </a:p>
          <a:p>
            <a:pPr lvl="1"/>
            <a:r>
              <a:rPr lang="ko-KR" altLang="en-US" sz="3600" dirty="0"/>
              <a:t>그건 다음 장에서</a:t>
            </a:r>
            <a:r>
              <a:rPr lang="en-US" altLang="ko-KR" sz="3600" dirty="0"/>
              <a:t>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062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78BE9-601D-4372-8249-303DB296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Decorator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06EF-0348-477D-985B-8424CCCBB47B}"/>
              </a:ext>
            </a:extLst>
          </p:cNvPr>
          <p:cNvSpPr txBox="1"/>
          <p:nvPr/>
        </p:nvSpPr>
        <p:spPr>
          <a:xfrm>
            <a:off x="2104009" y="1509204"/>
            <a:ext cx="28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InputStream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2B76-5934-4BF8-A295-4127D429FFF3}"/>
              </a:ext>
            </a:extLst>
          </p:cNvPr>
          <p:cNvSpPr txBox="1"/>
          <p:nvPr/>
        </p:nvSpPr>
        <p:spPr>
          <a:xfrm>
            <a:off x="118370" y="2935792"/>
            <a:ext cx="2849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FileInputStream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25C66-35BF-468E-A758-42D3AE258735}"/>
              </a:ext>
            </a:extLst>
          </p:cNvPr>
          <p:cNvSpPr txBox="1"/>
          <p:nvPr/>
        </p:nvSpPr>
        <p:spPr>
          <a:xfrm>
            <a:off x="2843075" y="3053392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StringBuffereInputStream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32AB8-0B37-4526-9F8A-9DF0697F0660}"/>
              </a:ext>
            </a:extLst>
          </p:cNvPr>
          <p:cNvSpPr txBox="1"/>
          <p:nvPr/>
        </p:nvSpPr>
        <p:spPr>
          <a:xfrm>
            <a:off x="5794530" y="2997347"/>
            <a:ext cx="32492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ByteArrayInputStream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EEC05-2C02-4182-9A82-D695097B501E}"/>
              </a:ext>
            </a:extLst>
          </p:cNvPr>
          <p:cNvSpPr txBox="1"/>
          <p:nvPr/>
        </p:nvSpPr>
        <p:spPr>
          <a:xfrm>
            <a:off x="9145479" y="2976448"/>
            <a:ext cx="292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FilterInputStream</a:t>
            </a: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A472C-F376-4EC3-8C62-36522EB9C39F}"/>
              </a:ext>
            </a:extLst>
          </p:cNvPr>
          <p:cNvSpPr txBox="1"/>
          <p:nvPr/>
        </p:nvSpPr>
        <p:spPr>
          <a:xfrm>
            <a:off x="944737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PushackInputStream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F1F5A-32F7-42AE-8222-C0AFF4F5B652}"/>
              </a:ext>
            </a:extLst>
          </p:cNvPr>
          <p:cNvSpPr txBox="1"/>
          <p:nvPr/>
        </p:nvSpPr>
        <p:spPr>
          <a:xfrm>
            <a:off x="3750079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BufferedInputStream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EBD4D-659F-46DB-9641-64B1A5B42C99}"/>
              </a:ext>
            </a:extLst>
          </p:cNvPr>
          <p:cNvSpPr txBox="1"/>
          <p:nvPr/>
        </p:nvSpPr>
        <p:spPr>
          <a:xfrm>
            <a:off x="6635320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DataInputStream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854A6-CCE5-44C0-9198-CCF51A4EE82E}"/>
              </a:ext>
            </a:extLst>
          </p:cNvPr>
          <p:cNvSpPr txBox="1"/>
          <p:nvPr/>
        </p:nvSpPr>
        <p:spPr>
          <a:xfrm>
            <a:off x="9016383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LineNumberInputStream</a:t>
            </a:r>
            <a:endParaRPr lang="en-US" sz="2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D3EC7E-79DE-4134-9AD1-F05C212C1CA5}"/>
              </a:ext>
            </a:extLst>
          </p:cNvPr>
          <p:cNvCxnSpPr/>
          <p:nvPr/>
        </p:nvCxnSpPr>
        <p:spPr>
          <a:xfrm flipV="1">
            <a:off x="1134682" y="2272172"/>
            <a:ext cx="969327" cy="58291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71D698-0AE5-43D0-97DC-9125C92E9600}"/>
              </a:ext>
            </a:extLst>
          </p:cNvPr>
          <p:cNvCxnSpPr>
            <a:cxnSpLocks/>
          </p:cNvCxnSpPr>
          <p:nvPr/>
        </p:nvCxnSpPr>
        <p:spPr>
          <a:xfrm flipV="1">
            <a:off x="3141866" y="2191470"/>
            <a:ext cx="0" cy="74432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D53760-93F2-4B86-ABC5-08D87AAC4317}"/>
              </a:ext>
            </a:extLst>
          </p:cNvPr>
          <p:cNvCxnSpPr>
            <a:cxnSpLocks/>
          </p:cNvCxnSpPr>
          <p:nvPr/>
        </p:nvCxnSpPr>
        <p:spPr>
          <a:xfrm flipH="1" flipV="1">
            <a:off x="4179724" y="2232302"/>
            <a:ext cx="2149875" cy="70349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D358C2-FADD-409E-8EDD-DCE0BD66B96F}"/>
              </a:ext>
            </a:extLst>
          </p:cNvPr>
          <p:cNvCxnSpPr>
            <a:cxnSpLocks/>
          </p:cNvCxnSpPr>
          <p:nvPr/>
        </p:nvCxnSpPr>
        <p:spPr>
          <a:xfrm flipH="1" flipV="1">
            <a:off x="4953741" y="2191470"/>
            <a:ext cx="4820394" cy="66361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37BE7B-4848-45C1-9E1C-631F3FB19BF3}"/>
              </a:ext>
            </a:extLst>
          </p:cNvPr>
          <p:cNvCxnSpPr>
            <a:cxnSpLocks/>
          </p:cNvCxnSpPr>
          <p:nvPr/>
        </p:nvCxnSpPr>
        <p:spPr>
          <a:xfrm flipV="1">
            <a:off x="2870641" y="3489790"/>
            <a:ext cx="6274838" cy="138835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841AEE-FDDE-4220-93FF-51A2CA4A445E}"/>
              </a:ext>
            </a:extLst>
          </p:cNvPr>
          <p:cNvCxnSpPr>
            <a:cxnSpLocks/>
          </p:cNvCxnSpPr>
          <p:nvPr/>
        </p:nvCxnSpPr>
        <p:spPr>
          <a:xfrm flipV="1">
            <a:off x="5645837" y="3632048"/>
            <a:ext cx="4270520" cy="126578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915F74-8E28-419C-8055-4700919CA4BE}"/>
              </a:ext>
            </a:extLst>
          </p:cNvPr>
          <p:cNvCxnSpPr>
            <a:cxnSpLocks/>
          </p:cNvCxnSpPr>
          <p:nvPr/>
        </p:nvCxnSpPr>
        <p:spPr>
          <a:xfrm flipV="1">
            <a:off x="8318382" y="3591999"/>
            <a:ext cx="2672173" cy="126646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A2DA26-ED42-4175-9E54-9568837B4254}"/>
              </a:ext>
            </a:extLst>
          </p:cNvPr>
          <p:cNvCxnSpPr>
            <a:cxnSpLocks/>
          </p:cNvCxnSpPr>
          <p:nvPr/>
        </p:nvCxnSpPr>
        <p:spPr>
          <a:xfrm flipV="1">
            <a:off x="11353800" y="3562811"/>
            <a:ext cx="0" cy="129564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DC4EE6-CDC1-49DA-8F3D-A82C58585A24}"/>
              </a:ext>
            </a:extLst>
          </p:cNvPr>
          <p:cNvSpPr txBox="1"/>
          <p:nvPr/>
        </p:nvSpPr>
        <p:spPr>
          <a:xfrm>
            <a:off x="1306870" y="5348796"/>
            <a:ext cx="159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0B374E-1A51-4E7F-B1C7-9576B74667B4}"/>
              </a:ext>
            </a:extLst>
          </p:cNvPr>
          <p:cNvSpPr txBox="1"/>
          <p:nvPr/>
        </p:nvSpPr>
        <p:spPr>
          <a:xfrm>
            <a:off x="4156602" y="5391489"/>
            <a:ext cx="159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82E7C2-2103-49FE-AC06-F97E37C16FE7}"/>
              </a:ext>
            </a:extLst>
          </p:cNvPr>
          <p:cNvSpPr txBox="1"/>
          <p:nvPr/>
        </p:nvSpPr>
        <p:spPr>
          <a:xfrm>
            <a:off x="6821383" y="5452457"/>
            <a:ext cx="159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CD9C2-0E3E-4A08-A3D9-F8BAD33DE583}"/>
              </a:ext>
            </a:extLst>
          </p:cNvPr>
          <p:cNvSpPr txBox="1"/>
          <p:nvPr/>
        </p:nvSpPr>
        <p:spPr>
          <a:xfrm>
            <a:off x="9706624" y="5422304"/>
            <a:ext cx="159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78BE9-601D-4372-8249-303DB296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Decorator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06EF-0348-477D-985B-8424CCCBB47B}"/>
              </a:ext>
            </a:extLst>
          </p:cNvPr>
          <p:cNvSpPr txBox="1"/>
          <p:nvPr/>
        </p:nvSpPr>
        <p:spPr>
          <a:xfrm>
            <a:off x="2104009" y="1509204"/>
            <a:ext cx="28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2"/>
                </a:solidFill>
              </a:rPr>
              <a:t>InputStream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2B76-5934-4BF8-A295-4127D429FFF3}"/>
              </a:ext>
            </a:extLst>
          </p:cNvPr>
          <p:cNvSpPr txBox="1"/>
          <p:nvPr/>
        </p:nvSpPr>
        <p:spPr>
          <a:xfrm>
            <a:off x="118370" y="2935792"/>
            <a:ext cx="2849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2"/>
                </a:solidFill>
              </a:rPr>
              <a:t>FileInputStream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25C66-35BF-468E-A758-42D3AE258735}"/>
              </a:ext>
            </a:extLst>
          </p:cNvPr>
          <p:cNvSpPr txBox="1"/>
          <p:nvPr/>
        </p:nvSpPr>
        <p:spPr>
          <a:xfrm>
            <a:off x="2843075" y="3053392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StringBuffereInputStream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32AB8-0B37-4526-9F8A-9DF0697F0660}"/>
              </a:ext>
            </a:extLst>
          </p:cNvPr>
          <p:cNvSpPr txBox="1"/>
          <p:nvPr/>
        </p:nvSpPr>
        <p:spPr>
          <a:xfrm>
            <a:off x="5794530" y="2997347"/>
            <a:ext cx="32492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2"/>
                </a:solidFill>
              </a:rPr>
              <a:t>ByteArrayInputStream</a:t>
            </a: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EEC05-2C02-4182-9A82-D695097B501E}"/>
              </a:ext>
            </a:extLst>
          </p:cNvPr>
          <p:cNvSpPr txBox="1"/>
          <p:nvPr/>
        </p:nvSpPr>
        <p:spPr>
          <a:xfrm>
            <a:off x="9145479" y="2976448"/>
            <a:ext cx="292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2"/>
                </a:solidFill>
              </a:rPr>
              <a:t>FilterInputStream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A472C-F376-4EC3-8C62-36522EB9C39F}"/>
              </a:ext>
            </a:extLst>
          </p:cNvPr>
          <p:cNvSpPr txBox="1"/>
          <p:nvPr/>
        </p:nvSpPr>
        <p:spPr>
          <a:xfrm>
            <a:off x="944737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PushackInputStream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F1F5A-32F7-42AE-8222-C0AFF4F5B652}"/>
              </a:ext>
            </a:extLst>
          </p:cNvPr>
          <p:cNvSpPr txBox="1"/>
          <p:nvPr/>
        </p:nvSpPr>
        <p:spPr>
          <a:xfrm>
            <a:off x="3750079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BufferedInputStream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EBD4D-659F-46DB-9641-64B1A5B42C99}"/>
              </a:ext>
            </a:extLst>
          </p:cNvPr>
          <p:cNvSpPr txBox="1"/>
          <p:nvPr/>
        </p:nvSpPr>
        <p:spPr>
          <a:xfrm>
            <a:off x="6635320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DataInputStream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854A6-CCE5-44C0-9198-CCF51A4EE82E}"/>
              </a:ext>
            </a:extLst>
          </p:cNvPr>
          <p:cNvSpPr txBox="1"/>
          <p:nvPr/>
        </p:nvSpPr>
        <p:spPr>
          <a:xfrm>
            <a:off x="9016383" y="5052347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LineNumberInputStream</a:t>
            </a:r>
            <a:endParaRPr lang="en-US" sz="2000" dirty="0">
              <a:solidFill>
                <a:schemeClr val="bg2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D3EC7E-79DE-4134-9AD1-F05C212C1CA5}"/>
              </a:ext>
            </a:extLst>
          </p:cNvPr>
          <p:cNvCxnSpPr/>
          <p:nvPr/>
        </p:nvCxnSpPr>
        <p:spPr>
          <a:xfrm flipV="1">
            <a:off x="1134682" y="2272172"/>
            <a:ext cx="969327" cy="58291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71D698-0AE5-43D0-97DC-9125C92E9600}"/>
              </a:ext>
            </a:extLst>
          </p:cNvPr>
          <p:cNvCxnSpPr>
            <a:cxnSpLocks/>
          </p:cNvCxnSpPr>
          <p:nvPr/>
        </p:nvCxnSpPr>
        <p:spPr>
          <a:xfrm flipV="1">
            <a:off x="3141866" y="2191470"/>
            <a:ext cx="0" cy="74432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D53760-93F2-4B86-ABC5-08D87AAC4317}"/>
              </a:ext>
            </a:extLst>
          </p:cNvPr>
          <p:cNvCxnSpPr>
            <a:cxnSpLocks/>
          </p:cNvCxnSpPr>
          <p:nvPr/>
        </p:nvCxnSpPr>
        <p:spPr>
          <a:xfrm flipH="1" flipV="1">
            <a:off x="4179724" y="2232302"/>
            <a:ext cx="2149875" cy="70349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D358C2-FADD-409E-8EDD-DCE0BD66B96F}"/>
              </a:ext>
            </a:extLst>
          </p:cNvPr>
          <p:cNvCxnSpPr>
            <a:cxnSpLocks/>
          </p:cNvCxnSpPr>
          <p:nvPr/>
        </p:nvCxnSpPr>
        <p:spPr>
          <a:xfrm flipH="1" flipV="1">
            <a:off x="4953741" y="2191470"/>
            <a:ext cx="4820394" cy="66361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37BE7B-4848-45C1-9E1C-631F3FB19BF3}"/>
              </a:ext>
            </a:extLst>
          </p:cNvPr>
          <p:cNvCxnSpPr>
            <a:cxnSpLocks/>
          </p:cNvCxnSpPr>
          <p:nvPr/>
        </p:nvCxnSpPr>
        <p:spPr>
          <a:xfrm flipV="1">
            <a:off x="2870641" y="3489790"/>
            <a:ext cx="6274838" cy="138835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841AEE-FDDE-4220-93FF-51A2CA4A445E}"/>
              </a:ext>
            </a:extLst>
          </p:cNvPr>
          <p:cNvCxnSpPr>
            <a:cxnSpLocks/>
          </p:cNvCxnSpPr>
          <p:nvPr/>
        </p:nvCxnSpPr>
        <p:spPr>
          <a:xfrm flipV="1">
            <a:off x="5645837" y="3632048"/>
            <a:ext cx="4270520" cy="126578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915F74-8E28-419C-8055-4700919CA4BE}"/>
              </a:ext>
            </a:extLst>
          </p:cNvPr>
          <p:cNvCxnSpPr>
            <a:cxnSpLocks/>
          </p:cNvCxnSpPr>
          <p:nvPr/>
        </p:nvCxnSpPr>
        <p:spPr>
          <a:xfrm flipV="1">
            <a:off x="8318382" y="3591999"/>
            <a:ext cx="2672173" cy="126646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A2DA26-ED42-4175-9E54-9568837B4254}"/>
              </a:ext>
            </a:extLst>
          </p:cNvPr>
          <p:cNvCxnSpPr>
            <a:cxnSpLocks/>
          </p:cNvCxnSpPr>
          <p:nvPr/>
        </p:nvCxnSpPr>
        <p:spPr>
          <a:xfrm flipV="1">
            <a:off x="11353800" y="3562811"/>
            <a:ext cx="0" cy="129564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C793E8-9930-4D38-9DC3-3DBF54F00A7C}"/>
              </a:ext>
            </a:extLst>
          </p:cNvPr>
          <p:cNvSpPr txBox="1"/>
          <p:nvPr/>
        </p:nvSpPr>
        <p:spPr>
          <a:xfrm>
            <a:off x="2220898" y="1355140"/>
            <a:ext cx="28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Coffee</a:t>
            </a:r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2C766-52AE-465B-BB03-1EEFE80DD290}"/>
              </a:ext>
            </a:extLst>
          </p:cNvPr>
          <p:cNvSpPr txBox="1"/>
          <p:nvPr/>
        </p:nvSpPr>
        <p:spPr>
          <a:xfrm>
            <a:off x="229343" y="2848102"/>
            <a:ext cx="2849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Espresso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D47-D762-4861-8A3E-140AF1BF4348}"/>
              </a:ext>
            </a:extLst>
          </p:cNvPr>
          <p:cNvSpPr txBox="1"/>
          <p:nvPr/>
        </p:nvSpPr>
        <p:spPr>
          <a:xfrm>
            <a:off x="2934028" y="2849530"/>
            <a:ext cx="2849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DarkRoast</a:t>
            </a:r>
            <a:endParaRPr lang="en-US" sz="3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CC99C-4572-468A-8FB0-D78A6DB571D4}"/>
              </a:ext>
            </a:extLst>
          </p:cNvPr>
          <p:cNvSpPr txBox="1"/>
          <p:nvPr/>
        </p:nvSpPr>
        <p:spPr>
          <a:xfrm>
            <a:off x="9256452" y="2888758"/>
            <a:ext cx="292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Ingredient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504FF5-5164-434E-B0B4-7D24CCC3C596}"/>
              </a:ext>
            </a:extLst>
          </p:cNvPr>
          <p:cNvSpPr txBox="1"/>
          <p:nvPr/>
        </p:nvSpPr>
        <p:spPr>
          <a:xfrm>
            <a:off x="2011081" y="4864698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Mocha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FC4626-2226-4EB5-B4E6-93521DDD6E90}"/>
              </a:ext>
            </a:extLst>
          </p:cNvPr>
          <p:cNvSpPr txBox="1"/>
          <p:nvPr/>
        </p:nvSpPr>
        <p:spPr>
          <a:xfrm>
            <a:off x="4750666" y="4881300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Whip</a:t>
            </a:r>
          </a:p>
        </p:txBody>
      </p:sp>
    </p:spTree>
    <p:extLst>
      <p:ext uri="{BB962C8B-B14F-4D97-AF65-F5344CB8AC3E}">
        <p14:creationId xmlns:p14="http://schemas.microsoft.com/office/powerpoint/2010/main" val="12595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AEC73-5E86-4CFA-9B6E-4DB728A7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Decorator Pattern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8AC4E-6A21-47B0-93FB-74B8B37A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OCP (Open-</a:t>
            </a:r>
            <a:r>
              <a:rPr lang="en-US" altLang="ko-KR" dirty="0" err="1"/>
              <a:t>Colsed</a:t>
            </a:r>
            <a:r>
              <a:rPr lang="en-US" altLang="ko-KR" dirty="0"/>
              <a:t> principle) </a:t>
            </a:r>
            <a:r>
              <a:rPr lang="ko-KR" altLang="en-US" dirty="0"/>
              <a:t>디자인 원칙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클래스 확장에는 </a:t>
            </a:r>
            <a:r>
              <a:rPr lang="ko-KR" altLang="en-US" dirty="0" err="1"/>
              <a:t>열려있으나</a:t>
            </a:r>
            <a:r>
              <a:rPr lang="en-US" altLang="ko-KR" dirty="0"/>
              <a:t>, </a:t>
            </a:r>
            <a:r>
              <a:rPr lang="ko-KR" altLang="en-US" dirty="0"/>
              <a:t>수정에 대해서는 </a:t>
            </a:r>
            <a:r>
              <a:rPr lang="ko-KR" altLang="en-US" dirty="0" err="1"/>
              <a:t>닫혀있어야</a:t>
            </a:r>
            <a:r>
              <a:rPr lang="ko-KR" altLang="en-US" dirty="0"/>
              <a:t> 한다</a:t>
            </a:r>
            <a:endParaRPr lang="en-US" altLang="ko-KR" dirty="0"/>
          </a:p>
          <a:p>
            <a:r>
              <a:rPr lang="ko-KR" altLang="en-US" dirty="0"/>
              <a:t>원칙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OCP </a:t>
            </a:r>
            <a:r>
              <a:rPr lang="ko-KR" altLang="en-US" dirty="0"/>
              <a:t>는 만능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394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174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Decorator Pattern</vt:lpstr>
      <vt:lpstr>Decorator Pattern</vt:lpstr>
      <vt:lpstr>Decorator Pattern</vt:lpstr>
      <vt:lpstr>Decorator Pattern</vt:lpstr>
      <vt:lpstr>Decorator Pattern</vt:lpstr>
      <vt:lpstr>Decorator Pattern</vt:lpstr>
      <vt:lpstr>Decorator Pattern</vt:lpstr>
      <vt:lpstr>Decorator Pattern</vt:lpstr>
      <vt:lpstr>Decorator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정창원</dc:creator>
  <cp:lastModifiedBy>changwon Jeong</cp:lastModifiedBy>
  <cp:revision>16</cp:revision>
  <dcterms:created xsi:type="dcterms:W3CDTF">2018-10-01T11:25:03Z</dcterms:created>
  <dcterms:modified xsi:type="dcterms:W3CDTF">2018-10-09T05:31:53Z</dcterms:modified>
</cp:coreProperties>
</file>