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0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6E50-7469-7A44-A3C5-38E2426B7839}" type="datetimeFigureOut">
              <a:rPr kumimoji="1" lang="ko-KR" altLang="en-US" smtClean="0"/>
              <a:t>2018. 10. 11.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6A43-9F7D-3640-BA15-8C7151220F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651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6E50-7469-7A44-A3C5-38E2426B7839}" type="datetimeFigureOut">
              <a:rPr kumimoji="1" lang="ko-KR" altLang="en-US" smtClean="0"/>
              <a:t>2018. 10. 11.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6A43-9F7D-3640-BA15-8C7151220F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363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6E50-7469-7A44-A3C5-38E2426B7839}" type="datetimeFigureOut">
              <a:rPr kumimoji="1" lang="ko-KR" altLang="en-US" smtClean="0"/>
              <a:t>2018. 10. 11.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6A43-9F7D-3640-BA15-8C7151220F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977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6E50-7469-7A44-A3C5-38E2426B7839}" type="datetimeFigureOut">
              <a:rPr kumimoji="1" lang="ko-KR" altLang="en-US" smtClean="0"/>
              <a:t>2018. 10. 11.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6A43-9F7D-3640-BA15-8C7151220F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56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6E50-7469-7A44-A3C5-38E2426B7839}" type="datetimeFigureOut">
              <a:rPr kumimoji="1" lang="ko-KR" altLang="en-US" smtClean="0"/>
              <a:t>2018. 10. 11.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6A43-9F7D-3640-BA15-8C7151220F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216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6E50-7469-7A44-A3C5-38E2426B7839}" type="datetimeFigureOut">
              <a:rPr kumimoji="1" lang="ko-KR" altLang="en-US" smtClean="0"/>
              <a:t>2018. 10. 11.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6A43-9F7D-3640-BA15-8C7151220F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6110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6E50-7469-7A44-A3C5-38E2426B7839}" type="datetimeFigureOut">
              <a:rPr kumimoji="1" lang="ko-KR" altLang="en-US" smtClean="0"/>
              <a:t>2018. 10. 11.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6A43-9F7D-3640-BA15-8C7151220F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5239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6E50-7469-7A44-A3C5-38E2426B7839}" type="datetimeFigureOut">
              <a:rPr kumimoji="1" lang="ko-KR" altLang="en-US" smtClean="0"/>
              <a:t>2018. 10. 11.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6A43-9F7D-3640-BA15-8C7151220F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612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6E50-7469-7A44-A3C5-38E2426B7839}" type="datetimeFigureOut">
              <a:rPr kumimoji="1" lang="ko-KR" altLang="en-US" smtClean="0"/>
              <a:t>2018. 10. 11.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6A43-9F7D-3640-BA15-8C7151220F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648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6E50-7469-7A44-A3C5-38E2426B7839}" type="datetimeFigureOut">
              <a:rPr kumimoji="1" lang="ko-KR" altLang="en-US" smtClean="0"/>
              <a:t>2018. 10. 11.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6A43-9F7D-3640-BA15-8C7151220F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378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6E50-7469-7A44-A3C5-38E2426B7839}" type="datetimeFigureOut">
              <a:rPr kumimoji="1" lang="ko-KR" altLang="en-US" smtClean="0"/>
              <a:t>2018. 10. 11.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6A43-9F7D-3640-BA15-8C7151220F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425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C6E50-7469-7A44-A3C5-38E2426B7839}" type="datetimeFigureOut">
              <a:rPr kumimoji="1" lang="ko-KR" altLang="en-US" smtClean="0"/>
              <a:t>2018. 10. 11.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76A43-9F7D-3640-BA15-8C7151220F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274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3100"/>
            <a:ext cx="12192000" cy="550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2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900"/>
            <a:ext cx="12192000" cy="565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22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121793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5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0"/>
            <a:ext cx="89717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7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0"/>
            <a:ext cx="95818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0"/>
            <a:ext cx="9228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03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0800"/>
            <a:ext cx="12192000" cy="419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86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1</cp:revision>
  <dcterms:created xsi:type="dcterms:W3CDTF">2018-10-11T04:09:06Z</dcterms:created>
  <dcterms:modified xsi:type="dcterms:W3CDTF">2018-10-11T04:10:29Z</dcterms:modified>
</cp:coreProperties>
</file>