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8507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1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9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58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0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3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0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4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6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5C5A4-9E81-446F-AC9B-99D558862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서브 쿼리</a:t>
            </a:r>
            <a:r>
              <a:rPr lang="en-US" altLang="ko-KR" sz="3600" dirty="0"/>
              <a:t>(Sub Query)</a:t>
            </a:r>
            <a:br>
              <a:rPr lang="en-US" altLang="ko-KR" sz="360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69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EFFE9A1-CF08-47E7-828F-BE1BF57C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6138"/>
            <a:ext cx="8596668" cy="41526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서브 쿼리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3936D-EB04-45E5-B5C5-1EE8C872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3700"/>
            <a:ext cx="8596668" cy="4377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정씨 과 동일한 </a:t>
            </a:r>
            <a:r>
              <a:rPr lang="ko-KR" altLang="en-US" dirty="0" err="1"/>
              <a:t>부서번호을</a:t>
            </a:r>
            <a:r>
              <a:rPr lang="ko-KR" altLang="en-US" dirty="0"/>
              <a:t> 가진 사람의 이름과 직급을 출력하라</a:t>
            </a:r>
            <a:r>
              <a:rPr lang="en-US" altLang="ko-KR" dirty="0"/>
              <a:t>(</a:t>
            </a:r>
            <a:r>
              <a:rPr lang="ko-KR" altLang="en-US" dirty="0"/>
              <a:t>단일 행 사용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회사번호가 </a:t>
            </a:r>
            <a:r>
              <a:rPr lang="en-US" altLang="ko-KR" dirty="0"/>
              <a:t>2</a:t>
            </a:r>
            <a:r>
              <a:rPr lang="ko-KR" altLang="en-US" dirty="0"/>
              <a:t>인 곳에서 생활하는 사람의 이름과 직업을 출력하라</a:t>
            </a:r>
            <a:r>
              <a:rPr lang="en-US" altLang="ko-KR" dirty="0"/>
              <a:t>(IN </a:t>
            </a:r>
            <a:r>
              <a:rPr lang="ko-KR" altLang="en-US" dirty="0"/>
              <a:t>연산자</a:t>
            </a:r>
            <a:r>
              <a:rPr lang="en-US" altLang="ko-KR" dirty="0"/>
              <a:t>)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BE7311-B898-4CFC-88F6-138C1E27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866" y="2180430"/>
            <a:ext cx="1919716" cy="10636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963CC7-03A8-4CD7-9379-9EC1116B4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865" y="4610100"/>
            <a:ext cx="2283691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6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524E871-1689-4FC3-B535-1033F2346329}"/>
              </a:ext>
            </a:extLst>
          </p:cNvPr>
          <p:cNvSpPr/>
          <p:nvPr/>
        </p:nvSpPr>
        <p:spPr>
          <a:xfrm>
            <a:off x="711200" y="1219538"/>
            <a:ext cx="9715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직급이 </a:t>
            </a:r>
            <a:r>
              <a:rPr lang="en-US" altLang="ko-KR" dirty="0"/>
              <a:t>student</a:t>
            </a:r>
            <a:r>
              <a:rPr lang="ko-KR" altLang="en-US" dirty="0"/>
              <a:t>인 사람이 받는 </a:t>
            </a:r>
            <a:r>
              <a:rPr lang="ko-KR" altLang="en-US" dirty="0" err="1"/>
              <a:t>급여중</a:t>
            </a:r>
            <a:r>
              <a:rPr lang="ko-KR" altLang="en-US" dirty="0"/>
              <a:t> 최소 급여보다 많이 받는 사원들의 모든 정보를 출력하되 부서번호가 </a:t>
            </a:r>
            <a:r>
              <a:rPr lang="en-US" altLang="ko-KR" dirty="0"/>
              <a:t>2</a:t>
            </a:r>
            <a:r>
              <a:rPr lang="ko-KR" altLang="en-US" dirty="0"/>
              <a:t>인 사원은 제외되어야 한다</a:t>
            </a:r>
            <a:r>
              <a:rPr lang="en-US" altLang="ko-KR" dirty="0"/>
              <a:t>. (ANY </a:t>
            </a:r>
            <a:r>
              <a:rPr lang="ko-KR" altLang="en-US" dirty="0"/>
              <a:t>연산자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/>
              <a:t>4. </a:t>
            </a:r>
            <a:r>
              <a:rPr lang="ko-KR" altLang="en-US"/>
              <a:t>직급이 </a:t>
            </a:r>
            <a:r>
              <a:rPr lang="en-US" altLang="ko-KR" dirty="0"/>
              <a:t>gamer</a:t>
            </a:r>
            <a:r>
              <a:rPr lang="ko-KR" altLang="en-US" dirty="0"/>
              <a:t>인 사람이 받는 </a:t>
            </a:r>
            <a:r>
              <a:rPr lang="ko-KR" altLang="en-US" dirty="0" err="1"/>
              <a:t>급여중</a:t>
            </a:r>
            <a:r>
              <a:rPr lang="ko-KR" altLang="en-US" dirty="0"/>
              <a:t> 최소 급여보다 작게 받는 사원들의 모든 정보를 출력하라</a:t>
            </a:r>
            <a:r>
              <a:rPr lang="en-US" altLang="ko-KR" dirty="0"/>
              <a:t>. (ALL </a:t>
            </a:r>
            <a:r>
              <a:rPr lang="ko-KR" altLang="en-US" dirty="0"/>
              <a:t>연산자</a:t>
            </a:r>
            <a:r>
              <a:rPr lang="en-US" altLang="ko-KR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18C47B-7191-455E-B154-A807D9A9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302" y="2047875"/>
            <a:ext cx="2447925" cy="1381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4BF966-C465-4F2C-90DE-796223312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302" y="5121295"/>
            <a:ext cx="28003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1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C0C9C72-0E73-4A46-ADF9-057BF134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4238"/>
            <a:ext cx="8596668" cy="58036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서브 쿼리 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4F840-221A-4465-9832-C215114E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9400"/>
            <a:ext cx="8596668" cy="464436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두 개 이상의 테이블의 정보가 필요할 경우 서브 쿼리를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단일 행 서브 쿼리와 다중 행 서브 쿼리가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하나의 </a:t>
            </a:r>
            <a:r>
              <a:rPr lang="en-US" altLang="ko-KR" dirty="0"/>
              <a:t>SELECT </a:t>
            </a:r>
            <a:r>
              <a:rPr lang="ko-KR" altLang="en-US" dirty="0"/>
              <a:t>문장의 절 안에 포함된 또 하나의 </a:t>
            </a:r>
            <a:r>
              <a:rPr lang="en-US" altLang="ko-KR" dirty="0"/>
              <a:t>SELECT </a:t>
            </a:r>
            <a:r>
              <a:rPr lang="ko-KR" altLang="en-US" dirty="0"/>
              <a:t>문장이다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서브 쿼리를 포함하고 있는 쿼리문을 메인 쿼리라 부르고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메인 쿼리에 포함되어 있는 쿼리를 서브 쿼리라 부른다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DML(SELECT, INSERT, UPDATE, DELETE)</a:t>
            </a:r>
            <a:r>
              <a:rPr lang="ko-KR" altLang="en-US" dirty="0"/>
              <a:t>문을 사용할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67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BB48EC-F218-4FE8-BCCD-BB710193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4238"/>
            <a:ext cx="8596668" cy="58036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단일 행 서브 쿼리 테이블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DAE5F-A5E4-4DF3-938C-0756BE48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34" y="1335089"/>
            <a:ext cx="9101666" cy="539591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200" dirty="0"/>
              <a:t>create table emp (</a:t>
            </a:r>
          </a:p>
          <a:p>
            <a:r>
              <a:rPr lang="en-US" altLang="ko-KR" sz="1200" dirty="0" err="1"/>
              <a:t>ename</a:t>
            </a:r>
            <a:r>
              <a:rPr lang="en-US" altLang="ko-KR" sz="1200" dirty="0"/>
              <a:t> varchar2(20),</a:t>
            </a:r>
          </a:p>
          <a:p>
            <a:r>
              <a:rPr lang="en-US" altLang="ko-KR" sz="1200" dirty="0"/>
              <a:t>job varchar2(50),</a:t>
            </a:r>
          </a:p>
          <a:p>
            <a:r>
              <a:rPr lang="en-US" altLang="ko-KR" sz="1200" dirty="0" err="1"/>
              <a:t>deptno</a:t>
            </a:r>
            <a:r>
              <a:rPr lang="en-US" altLang="ko-KR" sz="1200" dirty="0"/>
              <a:t> varchar2(10),</a:t>
            </a:r>
          </a:p>
          <a:p>
            <a:r>
              <a:rPr lang="en-US" altLang="ko-KR" sz="1200" dirty="0" err="1"/>
              <a:t>hiredate</a:t>
            </a:r>
            <a:r>
              <a:rPr lang="en-US" altLang="ko-KR" sz="1200" dirty="0"/>
              <a:t> date</a:t>
            </a:r>
          </a:p>
          <a:p>
            <a:r>
              <a:rPr lang="en-US" altLang="ko-KR" sz="1200" dirty="0"/>
              <a:t>); 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insert into emp values ('</a:t>
            </a:r>
            <a:r>
              <a:rPr lang="ko-KR" altLang="en-US" sz="1200" dirty="0"/>
              <a:t>김씨</a:t>
            </a:r>
            <a:r>
              <a:rPr lang="en-US" altLang="ko-KR" sz="1200" dirty="0"/>
              <a:t>', 'student', 2, 1000);</a:t>
            </a:r>
          </a:p>
          <a:p>
            <a:r>
              <a:rPr lang="en-US" altLang="ko-KR" sz="1200" dirty="0"/>
              <a:t>insert into emp values ('</a:t>
            </a:r>
            <a:r>
              <a:rPr lang="ko-KR" altLang="en-US" sz="1200" dirty="0"/>
              <a:t>이씨</a:t>
            </a:r>
            <a:r>
              <a:rPr lang="en-US" altLang="ko-KR" sz="1200" dirty="0"/>
              <a:t>', 'singer', 1, 1500);</a:t>
            </a:r>
          </a:p>
          <a:p>
            <a:r>
              <a:rPr lang="en-US" altLang="ko-KR" sz="1200" dirty="0"/>
              <a:t>insert into emp values ('</a:t>
            </a:r>
            <a:r>
              <a:rPr lang="ko-KR" altLang="en-US" sz="1200" dirty="0"/>
              <a:t>박씨</a:t>
            </a:r>
            <a:r>
              <a:rPr lang="en-US" altLang="ko-KR" sz="1200" dirty="0"/>
              <a:t>', 'rapper', 4, 1800);</a:t>
            </a:r>
          </a:p>
          <a:p>
            <a:r>
              <a:rPr lang="en-US" altLang="ko-KR" sz="1200" dirty="0"/>
              <a:t>insert into emp values ('</a:t>
            </a:r>
            <a:r>
              <a:rPr lang="ko-KR" altLang="en-US" sz="1200" dirty="0"/>
              <a:t>정씨</a:t>
            </a:r>
            <a:r>
              <a:rPr lang="en-US" altLang="ko-KR" sz="1200" dirty="0"/>
              <a:t>', 'gamer', 2, 1700);</a:t>
            </a:r>
          </a:p>
          <a:p>
            <a:r>
              <a:rPr lang="en-US" altLang="ko-KR" sz="1200" dirty="0"/>
              <a:t>insert into emp values ('</a:t>
            </a:r>
            <a:r>
              <a:rPr lang="ko-KR" altLang="en-US" sz="1200" dirty="0"/>
              <a:t>강씨</a:t>
            </a:r>
            <a:r>
              <a:rPr lang="en-US" altLang="ko-KR" sz="1200" dirty="0"/>
              <a:t>', 'student', 3, 2100);</a:t>
            </a:r>
          </a:p>
          <a:p>
            <a:r>
              <a:rPr lang="en-US" altLang="ko-KR" sz="1200" dirty="0"/>
              <a:t>insert into emp values ('</a:t>
            </a:r>
            <a:r>
              <a:rPr lang="ko-KR" altLang="en-US" sz="1200" dirty="0"/>
              <a:t>백씨</a:t>
            </a:r>
            <a:r>
              <a:rPr lang="en-US" altLang="ko-KR" sz="1200" dirty="0"/>
              <a:t>', 'gamer', 1, 4000);</a:t>
            </a:r>
          </a:p>
          <a:p>
            <a:r>
              <a:rPr lang="en-US" altLang="ko-KR" sz="1200" dirty="0"/>
              <a:t>insert into emp values ('</a:t>
            </a:r>
            <a:r>
              <a:rPr lang="ko-KR" altLang="en-US" sz="1200" dirty="0"/>
              <a:t>황씨</a:t>
            </a:r>
            <a:r>
              <a:rPr lang="en-US" altLang="ko-KR" sz="1200" dirty="0"/>
              <a:t>', 'rapper', 2, 3500);</a:t>
            </a:r>
          </a:p>
          <a:p>
            <a:r>
              <a:rPr lang="en-US" altLang="ko-KR" sz="1200" dirty="0"/>
              <a:t>insert into emp values ('</a:t>
            </a:r>
            <a:r>
              <a:rPr lang="ko-KR" altLang="en-US" sz="1200" dirty="0"/>
              <a:t>유씨</a:t>
            </a:r>
            <a:r>
              <a:rPr lang="en-US" altLang="ko-KR" sz="1200" dirty="0"/>
              <a:t>', 'student', 3, 2500);</a:t>
            </a:r>
          </a:p>
          <a:p>
            <a:r>
              <a:rPr lang="en-US" altLang="ko-KR" sz="1200" dirty="0"/>
              <a:t>insert into emp values ('</a:t>
            </a:r>
            <a:r>
              <a:rPr lang="ko-KR" altLang="en-US" sz="1200" dirty="0"/>
              <a:t>고씨</a:t>
            </a:r>
            <a:r>
              <a:rPr lang="en-US" altLang="ko-KR" sz="1200" dirty="0"/>
              <a:t>', 'singer', 1, 2200);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CA823-CA1B-4029-960E-34AFD4297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516" y="1893888"/>
            <a:ext cx="3769783" cy="273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6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9A6CC204-4DC2-4C47-ACC5-7E6B9321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4238"/>
            <a:ext cx="8596668" cy="58036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단일 행 서브 쿼리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DFB14-5E51-4190-80C4-C8DC4F473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9401"/>
            <a:ext cx="9012766" cy="4491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서브 쿼리는 메인 쿼리 실행 전에 실행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서브 쿼리의 검색된 결과 값은 메인 쿼리에 사용된다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단일 행 서브 쿼리는 내부 </a:t>
            </a:r>
            <a:r>
              <a:rPr lang="en-US" altLang="ko-KR" dirty="0"/>
              <a:t>SELECT </a:t>
            </a:r>
            <a:r>
              <a:rPr lang="ko-KR" altLang="en-US" dirty="0"/>
              <a:t>문장으로부터 오직 하나의 행 만을 </a:t>
            </a:r>
            <a:r>
              <a:rPr lang="ko-KR" altLang="en-US" dirty="0" err="1"/>
              <a:t>반환받으며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단일 행 비교 연산자</a:t>
            </a:r>
            <a:r>
              <a:rPr lang="en-US" altLang="ko-KR" dirty="0"/>
              <a:t>(=, &gt;, &gt;=, &lt;, &lt;=, &lt;&gt;)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* from emp where </a:t>
            </a:r>
            <a:r>
              <a:rPr lang="en-US" altLang="ko-KR" dirty="0" err="1"/>
              <a:t>deptno</a:t>
            </a:r>
            <a:r>
              <a:rPr lang="en-US" altLang="ko-KR" dirty="0"/>
              <a:t> = (select </a:t>
            </a:r>
            <a:r>
              <a:rPr lang="en-US" altLang="ko-KR" dirty="0" err="1"/>
              <a:t>deptno</a:t>
            </a:r>
            <a:r>
              <a:rPr lang="en-US" altLang="ko-KR" dirty="0"/>
              <a:t> from emp where </a:t>
            </a:r>
            <a:r>
              <a:rPr lang="en-US" altLang="ko-KR" dirty="0" err="1"/>
              <a:t>ename</a:t>
            </a:r>
            <a:r>
              <a:rPr lang="en-US" altLang="ko-KR" dirty="0"/>
              <a:t> = '</a:t>
            </a:r>
            <a:r>
              <a:rPr lang="ko-KR" altLang="en-US" dirty="0"/>
              <a:t>이씨</a:t>
            </a:r>
            <a:r>
              <a:rPr lang="en-US" altLang="ko-KR" dirty="0"/>
              <a:t>’);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이씨랑</a:t>
            </a:r>
            <a:r>
              <a:rPr lang="ko-KR" altLang="en-US" dirty="0"/>
              <a:t> 똑같은 부서번호를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가진 사람의 모든 번호를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출력하라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7AA36F-29E7-4B77-80A7-7F074DBE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862" y="4407825"/>
            <a:ext cx="5276140" cy="16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0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95EDE9A-7205-4332-B1E0-EE638854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4238"/>
            <a:ext cx="8596668" cy="58036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다중 행 서브 쿼리 테이블 추가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3DEFB-28E7-4443-BF77-578C825B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801"/>
            <a:ext cx="8596668" cy="44665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create table dept (</a:t>
            </a:r>
          </a:p>
          <a:p>
            <a:r>
              <a:rPr lang="en-US" altLang="ko-KR" dirty="0" err="1"/>
              <a:t>deptno</a:t>
            </a:r>
            <a:r>
              <a:rPr lang="en-US" altLang="ko-KR" dirty="0"/>
              <a:t> varchar2(10),</a:t>
            </a:r>
          </a:p>
          <a:p>
            <a:r>
              <a:rPr lang="en-US" altLang="ko-KR" dirty="0" err="1"/>
              <a:t>deptname</a:t>
            </a:r>
            <a:r>
              <a:rPr lang="en-US" altLang="ko-KR" dirty="0"/>
              <a:t> varchar2(20),</a:t>
            </a:r>
          </a:p>
          <a:p>
            <a:r>
              <a:rPr lang="en-US" altLang="ko-KR" dirty="0"/>
              <a:t>loc varchar2(10)</a:t>
            </a:r>
          </a:p>
          <a:p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insert into dept values(1, '1</a:t>
            </a:r>
            <a:r>
              <a:rPr lang="ko-KR" altLang="en-US" dirty="0"/>
              <a:t>팀</a:t>
            </a:r>
            <a:r>
              <a:rPr lang="en-US" altLang="ko-KR" dirty="0"/>
              <a:t>', '</a:t>
            </a:r>
            <a:r>
              <a:rPr lang="ko-KR" altLang="en-US" dirty="0"/>
              <a:t>부산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insert into dept values(2, '2</a:t>
            </a:r>
            <a:r>
              <a:rPr lang="ko-KR" altLang="en-US" dirty="0"/>
              <a:t>팀</a:t>
            </a:r>
            <a:r>
              <a:rPr lang="en-US" altLang="ko-KR" dirty="0"/>
              <a:t>', '</a:t>
            </a:r>
            <a:r>
              <a:rPr lang="ko-KR" altLang="en-US" dirty="0"/>
              <a:t>서울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insert into dept values(3, '3</a:t>
            </a:r>
            <a:r>
              <a:rPr lang="ko-KR" altLang="en-US" dirty="0"/>
              <a:t>팀</a:t>
            </a:r>
            <a:r>
              <a:rPr lang="en-US" altLang="ko-KR" dirty="0"/>
              <a:t>', '</a:t>
            </a:r>
            <a:r>
              <a:rPr lang="ko-KR" altLang="en-US" dirty="0"/>
              <a:t>대구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insert into dept values(4, '4</a:t>
            </a:r>
            <a:r>
              <a:rPr lang="ko-KR" altLang="en-US" dirty="0"/>
              <a:t>팀</a:t>
            </a:r>
            <a:r>
              <a:rPr lang="en-US" altLang="ko-KR" dirty="0"/>
              <a:t>', '</a:t>
            </a:r>
            <a:r>
              <a:rPr lang="ko-KR" altLang="en-US" dirty="0"/>
              <a:t>광주</a:t>
            </a:r>
            <a:r>
              <a:rPr lang="en-US" altLang="ko-KR" dirty="0"/>
              <a:t>');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7C2298-957C-4CC3-A206-A4BD3F18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37" y="1574800"/>
            <a:ext cx="4925519" cy="210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8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504C8-4867-4FAE-A79E-A3BA9E1C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서브 쿼리에 여러 개의 행이 검색되는 쿼리문이 다중 행 서브 쿼리다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쿼리가 한 개 이상 </a:t>
            </a:r>
            <a:r>
              <a:rPr lang="en-US" altLang="ko-KR" dirty="0"/>
              <a:t>~ </a:t>
            </a:r>
            <a:r>
              <a:rPr lang="ko-KR" altLang="en-US" dirty="0"/>
              <a:t>몇 개가 나오게 될 지 모른다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다중 행 서브 쿼리를 사용하기 위해서는 다중 행 연산자</a:t>
            </a:r>
            <a:r>
              <a:rPr lang="en-US" altLang="ko-KR" dirty="0"/>
              <a:t>(IN, ANY, ALL)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SELECT DISTINCT </a:t>
            </a:r>
            <a:r>
              <a:rPr lang="en-US" altLang="ko-KR" dirty="0" err="1"/>
              <a:t>column_name</a:t>
            </a:r>
            <a:r>
              <a:rPr lang="en-US" altLang="ko-KR" dirty="0"/>
              <a:t> FROM </a:t>
            </a:r>
            <a:r>
              <a:rPr lang="en-US" altLang="ko-KR" dirty="0" err="1"/>
              <a:t>table_name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WHERE column_1, column_2 IN ( SELECT sub query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C009D79-420D-4C15-B861-515C12C75C39}"/>
              </a:ext>
            </a:extLst>
          </p:cNvPr>
          <p:cNvSpPr txBox="1">
            <a:spLocks/>
          </p:cNvSpPr>
          <p:nvPr/>
        </p:nvSpPr>
        <p:spPr>
          <a:xfrm>
            <a:off x="677334" y="664238"/>
            <a:ext cx="8596668" cy="60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3200" dirty="0"/>
              <a:t>다중 행 서브 쿼리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44809E-B2D9-4E49-948C-6C75D01EB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95772"/>
              </p:ext>
            </p:extLst>
          </p:nvPr>
        </p:nvGraphicFramePr>
        <p:xfrm>
          <a:off x="677334" y="299785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466">
                  <a:extLst>
                    <a:ext uri="{9D8B030D-6E8A-4147-A177-3AD203B41FA5}">
                      <a16:colId xmlns:a16="http://schemas.microsoft.com/office/drawing/2014/main" val="542844028"/>
                    </a:ext>
                  </a:extLst>
                </a:gridCol>
                <a:gridCol w="6849534">
                  <a:extLst>
                    <a:ext uri="{9D8B030D-6E8A-4147-A177-3AD203B41FA5}">
                      <a16:colId xmlns:a16="http://schemas.microsoft.com/office/drawing/2014/main" val="357282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검색된 값 중에 하나만 일치하면 참이다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2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검색된 값 중에 조건에 맞는 것이 하나 이상 있으면 참이다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1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검색된 값과 조건에 맞아야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0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12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08EA851-5272-40E4-9207-FDDA50B1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4238"/>
            <a:ext cx="8596668" cy="58036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다중 행 서브 쿼리 </a:t>
            </a:r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869EA-6C2A-49B2-BD75-C72340A8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/>
          <a:lstStyle/>
          <a:p>
            <a:r>
              <a:rPr lang="ko-KR" altLang="en-US" dirty="0"/>
              <a:t>검색된 값 중에 하나만 일치하면 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select * from emp where </a:t>
            </a:r>
            <a:r>
              <a:rPr lang="en-US" altLang="ko-KR" dirty="0" err="1"/>
              <a:t>deptno</a:t>
            </a:r>
            <a:r>
              <a:rPr lang="en-US" altLang="ko-KR" dirty="0"/>
              <a:t> IN (select </a:t>
            </a:r>
            <a:r>
              <a:rPr lang="en-US" altLang="ko-KR" dirty="0" err="1"/>
              <a:t>deptno</a:t>
            </a:r>
            <a:r>
              <a:rPr lang="en-US" altLang="ko-KR" dirty="0"/>
              <a:t> from emp where </a:t>
            </a:r>
            <a:r>
              <a:rPr lang="en-US" altLang="ko-KR" dirty="0" err="1"/>
              <a:t>ename</a:t>
            </a:r>
            <a:r>
              <a:rPr lang="en-US" altLang="ko-KR" dirty="0"/>
              <a:t> = '</a:t>
            </a:r>
            <a:r>
              <a:rPr lang="ko-KR" altLang="en-US" dirty="0"/>
              <a:t>김씨</a:t>
            </a:r>
            <a:r>
              <a:rPr lang="en-US" altLang="ko-KR" dirty="0"/>
              <a:t>’);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김씨랑</a:t>
            </a:r>
            <a:r>
              <a:rPr lang="ko-KR" altLang="en-US" dirty="0"/>
              <a:t> 같은 부서 번호를 가진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사람들의 모든 정보를 출력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Select * from dept where </a:t>
            </a:r>
            <a:r>
              <a:rPr lang="en-US" altLang="ko-KR" dirty="0" err="1"/>
              <a:t>deptno</a:t>
            </a:r>
            <a:r>
              <a:rPr lang="en-US" altLang="ko-KR" dirty="0"/>
              <a:t> IN (select </a:t>
            </a:r>
            <a:r>
              <a:rPr lang="en-US" altLang="ko-KR" dirty="0" err="1"/>
              <a:t>deptno</a:t>
            </a:r>
            <a:r>
              <a:rPr lang="en-US" altLang="ko-KR" dirty="0"/>
              <a:t> from emp where </a:t>
            </a:r>
            <a:r>
              <a:rPr lang="en-US" altLang="ko-KR" dirty="0" err="1"/>
              <a:t>ename</a:t>
            </a:r>
            <a:r>
              <a:rPr lang="en-US" altLang="ko-KR" dirty="0"/>
              <a:t> = '</a:t>
            </a:r>
            <a:r>
              <a:rPr lang="ko-KR" altLang="en-US" dirty="0"/>
              <a:t>강씨</a:t>
            </a:r>
            <a:r>
              <a:rPr lang="en-US" altLang="ko-KR" dirty="0"/>
              <a:t>’);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강씨의 부서 번호를 통해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강씨 회사의 모든 정보를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0A4BF-CBD7-454F-9060-C0217DB1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076" y="2644775"/>
            <a:ext cx="3934080" cy="1222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0655EF-566F-4AE4-9944-9DC89CDA4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836" y="4949824"/>
            <a:ext cx="4409743" cy="81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3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EFFE9A1-CF08-47E7-828F-BE1BF57C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4238"/>
            <a:ext cx="8596668" cy="58036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다중 행 서브 쿼리 </a:t>
            </a:r>
            <a:r>
              <a:rPr lang="en-US" altLang="ko-KR" dirty="0"/>
              <a:t>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3936D-EB04-45E5-B5C5-1EE8C872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9401"/>
            <a:ext cx="8596668" cy="449196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검색된 모든 값과 조건에 맞아야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select </a:t>
            </a:r>
            <a:r>
              <a:rPr lang="en-US" altLang="ko-KR" dirty="0" err="1"/>
              <a:t>ename</a:t>
            </a:r>
            <a:r>
              <a:rPr lang="en-US" altLang="ko-KR" dirty="0"/>
              <a:t>, job, </a:t>
            </a:r>
            <a:r>
              <a:rPr lang="en-US" altLang="ko-KR" dirty="0" err="1"/>
              <a:t>sal</a:t>
            </a:r>
            <a:r>
              <a:rPr lang="en-US" altLang="ko-KR" dirty="0"/>
              <a:t> from emp where </a:t>
            </a:r>
            <a:r>
              <a:rPr lang="en-US" altLang="ko-KR" dirty="0" err="1"/>
              <a:t>sal</a:t>
            </a:r>
            <a:r>
              <a:rPr lang="en-US" altLang="ko-KR" dirty="0"/>
              <a:t> &gt; ALL ( select </a:t>
            </a:r>
            <a:r>
              <a:rPr lang="en-US" altLang="ko-KR" dirty="0" err="1"/>
              <a:t>sal</a:t>
            </a:r>
            <a:r>
              <a:rPr lang="en-US" altLang="ko-KR" dirty="0"/>
              <a:t> from emp where </a:t>
            </a:r>
            <a:r>
              <a:rPr lang="en-US" altLang="ko-KR" dirty="0" err="1"/>
              <a:t>deptno</a:t>
            </a:r>
            <a:r>
              <a:rPr lang="en-US" altLang="ko-KR" dirty="0"/>
              <a:t> = 4);</a:t>
            </a:r>
          </a:p>
          <a:p>
            <a:pPr marL="0" indent="0">
              <a:buNone/>
            </a:pPr>
            <a:r>
              <a:rPr lang="en-US" altLang="ko-KR" dirty="0"/>
              <a:t>	4</a:t>
            </a:r>
            <a:r>
              <a:rPr lang="ko-KR" altLang="en-US" dirty="0"/>
              <a:t>번 부서에 있는 모든 부서 사원에 대해서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커야하므로</a:t>
            </a:r>
            <a:r>
              <a:rPr lang="ko-KR" altLang="en-US" dirty="0"/>
              <a:t> 최댓값보다 큰 값만 </a:t>
            </a:r>
            <a:r>
              <a:rPr lang="ko-KR" altLang="en-US" dirty="0" err="1"/>
              <a:t>해당되여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출력됨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ename</a:t>
            </a:r>
            <a:r>
              <a:rPr lang="en-US" altLang="ko-KR" dirty="0"/>
              <a:t>, job, </a:t>
            </a:r>
            <a:r>
              <a:rPr lang="en-US" altLang="ko-KR" dirty="0" err="1"/>
              <a:t>sal</a:t>
            </a:r>
            <a:r>
              <a:rPr lang="en-US" altLang="ko-KR" dirty="0"/>
              <a:t> from emp where </a:t>
            </a:r>
            <a:r>
              <a:rPr lang="en-US" altLang="ko-KR" dirty="0" err="1"/>
              <a:t>sal</a:t>
            </a:r>
            <a:r>
              <a:rPr lang="en-US" altLang="ko-KR" dirty="0"/>
              <a:t> &lt; ALL ( select </a:t>
            </a:r>
            <a:r>
              <a:rPr lang="en-US" altLang="ko-KR" dirty="0" err="1"/>
              <a:t>sal</a:t>
            </a:r>
            <a:r>
              <a:rPr lang="en-US" altLang="ko-KR" dirty="0"/>
              <a:t> from emp where </a:t>
            </a:r>
            <a:r>
              <a:rPr lang="en-US" altLang="ko-KR" dirty="0" err="1"/>
              <a:t>deptno</a:t>
            </a:r>
            <a:r>
              <a:rPr lang="en-US" altLang="ko-KR" dirty="0"/>
              <a:t> = 3);</a:t>
            </a:r>
          </a:p>
          <a:p>
            <a:pPr marL="0" indent="0">
              <a:buNone/>
            </a:pPr>
            <a:r>
              <a:rPr lang="en-US" altLang="ko-KR" dirty="0"/>
              <a:t>	3</a:t>
            </a:r>
            <a:r>
              <a:rPr lang="ko-KR" altLang="en-US" dirty="0"/>
              <a:t>번 부서에 있는 모든 부서 사원에 대해서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작아야하므로</a:t>
            </a:r>
            <a:r>
              <a:rPr lang="ko-KR" altLang="en-US" dirty="0"/>
              <a:t> 최소값보다 작은 값만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해당되여</a:t>
            </a:r>
            <a:r>
              <a:rPr lang="ko-KR" altLang="en-US" dirty="0"/>
              <a:t> 출력됨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5837B8-6709-43F4-BA13-E7FFCFC7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81" y="2254551"/>
            <a:ext cx="3209520" cy="16424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10AB14-5817-4F04-8E30-9E3BB4953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81" y="4551331"/>
            <a:ext cx="3209521" cy="16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6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EFFE9A1-CF08-47E7-828F-BE1BF57C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9138"/>
            <a:ext cx="8596668" cy="58036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다중 행 서브 쿼리 </a:t>
            </a:r>
            <a:r>
              <a:rPr lang="en-US" altLang="ko-KR" dirty="0"/>
              <a:t>ANY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3936D-EB04-45E5-B5C5-1EE8C872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8401"/>
            <a:ext cx="8596668" cy="449196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검색된 값 중에 조건에 맞는 것이 하나 이상만 있으면 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Select </a:t>
            </a:r>
            <a:r>
              <a:rPr lang="en-US" altLang="ko-KR" dirty="0" err="1"/>
              <a:t>ename</a:t>
            </a:r>
            <a:r>
              <a:rPr lang="en-US" altLang="ko-KR" dirty="0"/>
              <a:t>, job, </a:t>
            </a:r>
            <a:r>
              <a:rPr lang="en-US" altLang="ko-KR" dirty="0" err="1"/>
              <a:t>sal</a:t>
            </a:r>
            <a:r>
              <a:rPr lang="en-US" altLang="ko-KR" dirty="0"/>
              <a:t> from emp where </a:t>
            </a:r>
            <a:r>
              <a:rPr lang="en-US" altLang="ko-KR" dirty="0" err="1"/>
              <a:t>sal</a:t>
            </a:r>
            <a:r>
              <a:rPr lang="en-US" altLang="ko-KR" dirty="0"/>
              <a:t> &gt; ANY ( select </a:t>
            </a:r>
            <a:r>
              <a:rPr lang="en-US" altLang="ko-KR" dirty="0" err="1"/>
              <a:t>sal</a:t>
            </a:r>
            <a:r>
              <a:rPr lang="en-US" altLang="ko-KR" dirty="0"/>
              <a:t> from emp where </a:t>
            </a:r>
            <a:r>
              <a:rPr lang="en-US" altLang="ko-KR" dirty="0" err="1"/>
              <a:t>deptno</a:t>
            </a:r>
            <a:r>
              <a:rPr lang="en-US" altLang="ko-KR" dirty="0"/>
              <a:t> = 1);</a:t>
            </a:r>
          </a:p>
          <a:p>
            <a:pPr marL="0" indent="0">
              <a:buNone/>
            </a:pPr>
            <a:r>
              <a:rPr lang="en-US" altLang="ko-KR" dirty="0"/>
              <a:t>	1</a:t>
            </a:r>
            <a:r>
              <a:rPr lang="ko-KR" altLang="en-US" dirty="0"/>
              <a:t>번 부서에 있는 사원 중 가장 작은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급여</a:t>
            </a:r>
            <a:r>
              <a:rPr lang="en-US" altLang="ko-KR" dirty="0"/>
              <a:t>(1500)</a:t>
            </a:r>
            <a:r>
              <a:rPr lang="ko-KR" altLang="en-US" dirty="0"/>
              <a:t>보다 많은 급여를 받는 사원의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/>
              <a:t>급여를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deptname</a:t>
            </a:r>
            <a:r>
              <a:rPr lang="en-US" altLang="ko-KR" dirty="0"/>
              <a:t>, loc from dept where </a:t>
            </a:r>
            <a:r>
              <a:rPr lang="en-US" altLang="ko-KR" dirty="0" err="1"/>
              <a:t>deptno</a:t>
            </a:r>
            <a:r>
              <a:rPr lang="en-US" altLang="ko-KR" dirty="0"/>
              <a:t> &gt; ANY ( select </a:t>
            </a:r>
            <a:r>
              <a:rPr lang="en-US" altLang="ko-KR" dirty="0" err="1"/>
              <a:t>deptno</a:t>
            </a:r>
            <a:r>
              <a:rPr lang="en-US" altLang="ko-KR" dirty="0"/>
              <a:t> from emp where </a:t>
            </a:r>
            <a:r>
              <a:rPr lang="en-US" altLang="ko-KR" dirty="0" err="1"/>
              <a:t>ename</a:t>
            </a:r>
            <a:r>
              <a:rPr lang="en-US" altLang="ko-KR" dirty="0"/>
              <a:t> = '</a:t>
            </a:r>
            <a:r>
              <a:rPr lang="ko-KR" altLang="en-US" dirty="0"/>
              <a:t>강씨</a:t>
            </a:r>
            <a:r>
              <a:rPr lang="en-US" altLang="ko-KR" dirty="0"/>
              <a:t>’);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강씨가 속해 있는 부서번호보다 큰 숫자인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팀이름과 지역을 출력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28031E-E42A-4991-9646-912AFB3A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39" y="1975117"/>
            <a:ext cx="3040063" cy="2297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56C068-5F68-497F-99E2-DB3AB55BF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39" y="4660291"/>
            <a:ext cx="3040063" cy="10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04079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0</TotalTime>
  <Words>647</Words>
  <Application>Microsoft Office PowerPoint</Application>
  <PresentationFormat>와이드스크린</PresentationFormat>
  <Paragraphs>114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Century Schoolbook</vt:lpstr>
      <vt:lpstr>Wingdings 2</vt:lpstr>
      <vt:lpstr>보기</vt:lpstr>
      <vt:lpstr>서브 쿼리(Sub Query) </vt:lpstr>
      <vt:lpstr>서브 쿼리 란?</vt:lpstr>
      <vt:lpstr>단일 행 서브 쿼리 테이블 코드</vt:lpstr>
      <vt:lpstr>단일 행 서브 쿼리</vt:lpstr>
      <vt:lpstr>다중 행 서브 쿼리 테이블 추가 코드</vt:lpstr>
      <vt:lpstr>PowerPoint 프레젠테이션</vt:lpstr>
      <vt:lpstr>다중 행 서브 쿼리 IN</vt:lpstr>
      <vt:lpstr>다중 행 서브 쿼리 ALL</vt:lpstr>
      <vt:lpstr>다중 행 서브 쿼리 ANY</vt:lpstr>
      <vt:lpstr>서브 쿼리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서브 쿼리(Sub Query)</dc:title>
  <dc:creator>준수 김</dc:creator>
  <cp:lastModifiedBy>준수 김</cp:lastModifiedBy>
  <cp:revision>81</cp:revision>
  <dcterms:created xsi:type="dcterms:W3CDTF">2018-11-06T13:29:16Z</dcterms:created>
  <dcterms:modified xsi:type="dcterms:W3CDTF">2018-11-07T06:54:01Z</dcterms:modified>
</cp:coreProperties>
</file>