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64" r:id="rId3"/>
    <p:sldMasterId id="2147483658" r:id="rId4"/>
    <p:sldMasterId id="2147483650" r:id="rId5"/>
    <p:sldMasterId id="2147483656" r:id="rId6"/>
    <p:sldMasterId id="2147483652" r:id="rId7"/>
    <p:sldMasterId id="2147483662" r:id="rId8"/>
    <p:sldMasterId id="2147483666" r:id="rId9"/>
  </p:sldMasterIdLst>
  <p:sldIdLst>
    <p:sldId id="256" r:id="rId10"/>
    <p:sldId id="257" r:id="rId11"/>
    <p:sldId id="266" r:id="rId12"/>
    <p:sldId id="268" r:id="rId13"/>
    <p:sldId id="264" r:id="rId14"/>
    <p:sldId id="259" r:id="rId15"/>
    <p:sldId id="260" r:id="rId16"/>
    <p:sldId id="261" r:id="rId17"/>
    <p:sldId id="263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3A"/>
    <a:srgbClr val="F66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84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37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50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13251-EC0C-4698-8931-978FD3E7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F2085-D1B5-4372-90CC-25660D43D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30515-1E96-4EB8-A054-A2413B43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08E6-EEF1-4774-B658-A315370C33E5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D336C-D790-4877-9FF6-6B79FD32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2855-0776-48B2-8AA9-051D5043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3803-2FAB-443E-A77A-F784F2158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8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73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70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0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01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230578" y="1131590"/>
            <a:ext cx="4682845" cy="2880321"/>
            <a:chOff x="0" y="-520947"/>
            <a:chExt cx="1828800" cy="11248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-520947"/>
              <a:ext cx="1828800" cy="988460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5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9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-75568"/>
            <a:ext cx="1828800" cy="674914"/>
            <a:chOff x="0" y="-71004"/>
            <a:chExt cx="1828800" cy="67491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18288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1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36576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02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54864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46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3152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3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230578" y="1131590"/>
            <a:ext cx="4682845" cy="2880321"/>
            <a:chOff x="0" y="-520947"/>
            <a:chExt cx="1828800" cy="11248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-520947"/>
              <a:ext cx="1828800" cy="988460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230578" y="1131590"/>
            <a:ext cx="4682845" cy="2880321"/>
            <a:chOff x="0" y="-520947"/>
            <a:chExt cx="1828800" cy="11248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-520947"/>
              <a:ext cx="1828800" cy="9884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6789" y="1491630"/>
            <a:ext cx="4110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300" dirty="0">
                <a:solidFill>
                  <a:schemeClr val="bg1"/>
                </a:solidFill>
              </a:rPr>
              <a:t>Spring </a:t>
            </a:r>
            <a:r>
              <a:rPr lang="ko-KR" altLang="en-US" sz="4400" spc="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39" y="2447535"/>
            <a:ext cx="288032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김홍일 김준수 김보연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정소라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조은비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3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923928" y="771550"/>
            <a:ext cx="1296144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14293" y="101601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Flow</a:t>
            </a:r>
            <a:endParaRPr lang="ko-KR" altLang="en-US" sz="36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16158" y="1626831"/>
            <a:ext cx="1741638" cy="760033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@Controller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860856" y="3388988"/>
            <a:ext cx="1811705" cy="760033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Mapper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59868" y="3388988"/>
            <a:ext cx="1832975" cy="76002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@Repository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74790" y="1580466"/>
            <a:ext cx="1728192" cy="760033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@Service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A6103079-1347-48D9-B172-EC04057CD5E6}"/>
              </a:ext>
            </a:extLst>
          </p:cNvPr>
          <p:cNvSpPr/>
          <p:nvPr/>
        </p:nvSpPr>
        <p:spPr>
          <a:xfrm>
            <a:off x="605360" y="1520358"/>
            <a:ext cx="2304256" cy="961980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DispatcherServlet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20E28C1-230B-4C6F-AD41-69FF403AB2D7}"/>
              </a:ext>
            </a:extLst>
          </p:cNvPr>
          <p:cNvSpPr/>
          <p:nvPr/>
        </p:nvSpPr>
        <p:spPr>
          <a:xfrm>
            <a:off x="3075883" y="1998667"/>
            <a:ext cx="564206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448F99F-E483-4EF0-B9C1-66A91C460B2D}"/>
              </a:ext>
            </a:extLst>
          </p:cNvPr>
          <p:cNvSpPr/>
          <p:nvPr/>
        </p:nvSpPr>
        <p:spPr>
          <a:xfrm>
            <a:off x="5941091" y="1998667"/>
            <a:ext cx="550404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6E7E293-845C-4E16-A417-981360837128}"/>
              </a:ext>
            </a:extLst>
          </p:cNvPr>
          <p:cNvSpPr/>
          <p:nvPr/>
        </p:nvSpPr>
        <p:spPr>
          <a:xfrm rot="10800000">
            <a:off x="6009117" y="3812028"/>
            <a:ext cx="550404" cy="4029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">
            <a:extLst>
              <a:ext uri="{FF2B5EF4-FFF2-40B4-BE49-F238E27FC236}">
                <a16:creationId xmlns:a16="http://schemas.microsoft.com/office/drawing/2014/main" id="{EB7D3671-1558-402F-8C8B-955BEC18AE90}"/>
              </a:ext>
            </a:extLst>
          </p:cNvPr>
          <p:cNvSpPr/>
          <p:nvPr/>
        </p:nvSpPr>
        <p:spPr>
          <a:xfrm>
            <a:off x="1432969" y="3388988"/>
            <a:ext cx="1309590" cy="693996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DB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753C764-0DB1-4726-A400-EFE11F95122D}"/>
              </a:ext>
            </a:extLst>
          </p:cNvPr>
          <p:cNvSpPr/>
          <p:nvPr/>
        </p:nvSpPr>
        <p:spPr>
          <a:xfrm rot="10800000">
            <a:off x="3036406" y="3784065"/>
            <a:ext cx="643157" cy="364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2A0AC15-7DD8-4DF6-8716-4603AAD9B251}"/>
              </a:ext>
            </a:extLst>
          </p:cNvPr>
          <p:cNvSpPr/>
          <p:nvPr/>
        </p:nvSpPr>
        <p:spPr>
          <a:xfrm>
            <a:off x="3090847" y="3388987"/>
            <a:ext cx="564206" cy="370875"/>
          </a:xfrm>
          <a:prstGeom prst="rightArrow">
            <a:avLst>
              <a:gd name="adj1" fmla="val 50000"/>
              <a:gd name="adj2" fmla="val 460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57E8554-96B5-4B75-8FE0-106CD8F3A8F2}"/>
              </a:ext>
            </a:extLst>
          </p:cNvPr>
          <p:cNvSpPr/>
          <p:nvPr/>
        </p:nvSpPr>
        <p:spPr>
          <a:xfrm>
            <a:off x="6084168" y="3401834"/>
            <a:ext cx="564206" cy="402956"/>
          </a:xfrm>
          <a:prstGeom prst="rightArrow">
            <a:avLst>
              <a:gd name="adj1" fmla="val 50000"/>
              <a:gd name="adj2" fmla="val 460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A870CA7-4815-4339-A12D-F97D872E5CB9}"/>
              </a:ext>
            </a:extLst>
          </p:cNvPr>
          <p:cNvSpPr/>
          <p:nvPr/>
        </p:nvSpPr>
        <p:spPr>
          <a:xfrm rot="16200000">
            <a:off x="7168051" y="2607757"/>
            <a:ext cx="576070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D686A23-6E85-46A3-AFCA-A4C17A248202}"/>
              </a:ext>
            </a:extLst>
          </p:cNvPr>
          <p:cNvSpPr/>
          <p:nvPr/>
        </p:nvSpPr>
        <p:spPr>
          <a:xfrm rot="10800000">
            <a:off x="5870241" y="1494611"/>
            <a:ext cx="590784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807D950-BAB3-4544-9AFA-8D5C1F9E6FC8}"/>
              </a:ext>
            </a:extLst>
          </p:cNvPr>
          <p:cNvSpPr/>
          <p:nvPr/>
        </p:nvSpPr>
        <p:spPr>
          <a:xfrm rot="10800000">
            <a:off x="3014869" y="1531357"/>
            <a:ext cx="590784" cy="456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A9B0F3A-82D5-4070-968F-540048DA9E52}"/>
              </a:ext>
            </a:extLst>
          </p:cNvPr>
          <p:cNvSpPr/>
          <p:nvPr/>
        </p:nvSpPr>
        <p:spPr>
          <a:xfrm rot="5400000">
            <a:off x="808989" y="916262"/>
            <a:ext cx="480838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27D965A-8B37-42A5-BB25-285097933329}"/>
              </a:ext>
            </a:extLst>
          </p:cNvPr>
          <p:cNvSpPr/>
          <p:nvPr/>
        </p:nvSpPr>
        <p:spPr>
          <a:xfrm>
            <a:off x="7776355" y="2581961"/>
            <a:ext cx="540061" cy="576068"/>
          </a:xfrm>
          <a:prstGeom prst="downArrow">
            <a:avLst/>
          </a:prstGeom>
          <a:solidFill>
            <a:srgbClr val="33343A"/>
          </a:solidFill>
          <a:ln>
            <a:solidFill>
              <a:srgbClr val="333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C7DC8-5717-4C07-BDD5-99920FD69AD1}"/>
              </a:ext>
            </a:extLst>
          </p:cNvPr>
          <p:cNvSpPr txBox="1"/>
          <p:nvPr/>
        </p:nvSpPr>
        <p:spPr>
          <a:xfrm>
            <a:off x="1301436" y="96870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URL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45091-1B53-47A5-93DB-1F92B41A2B4B}"/>
              </a:ext>
            </a:extLst>
          </p:cNvPr>
          <p:cNvSpPr txBox="1"/>
          <p:nvPr/>
        </p:nvSpPr>
        <p:spPr>
          <a:xfrm>
            <a:off x="179512" y="2553357"/>
            <a:ext cx="353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해당 요청을 한 컨트롤러 탐색하여 처리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9F477C-EC81-43B8-998A-4CF370414AAC}"/>
              </a:ext>
            </a:extLst>
          </p:cNvPr>
          <p:cNvSpPr txBox="1"/>
          <p:nvPr/>
        </p:nvSpPr>
        <p:spPr>
          <a:xfrm>
            <a:off x="3607699" y="1197364"/>
            <a:ext cx="233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요청 처리 및 뷰 이름 리턴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B2C692-DE5D-4B87-87E4-6151DC18562D}"/>
              </a:ext>
            </a:extLst>
          </p:cNvPr>
          <p:cNvSpPr txBox="1"/>
          <p:nvPr/>
        </p:nvSpPr>
        <p:spPr>
          <a:xfrm>
            <a:off x="7055310" y="1210716"/>
            <a:ext cx="157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비즈니스 로직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7C86-5B4A-4D5E-8DEC-EE925549964B}"/>
              </a:ext>
            </a:extLst>
          </p:cNvPr>
          <p:cNvSpPr txBox="1"/>
          <p:nvPr/>
        </p:nvSpPr>
        <p:spPr>
          <a:xfrm>
            <a:off x="411256" y="4453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요청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50229D-9148-44D6-BC5F-FB9C9F164941}"/>
              </a:ext>
            </a:extLst>
          </p:cNvPr>
          <p:cNvSpPr txBox="1"/>
          <p:nvPr/>
        </p:nvSpPr>
        <p:spPr>
          <a:xfrm>
            <a:off x="4860032" y="4386832"/>
            <a:ext cx="39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en-US" altLang="ko-KR" sz="1200" dirty="0" err="1"/>
              <a:t>SqlSession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접근하여 요청한 로직 수행 </a:t>
            </a:r>
          </a:p>
        </p:txBody>
      </p:sp>
    </p:spTree>
    <p:extLst>
      <p:ext uri="{BB962C8B-B14F-4D97-AF65-F5344CB8AC3E}">
        <p14:creationId xmlns:p14="http://schemas.microsoft.com/office/powerpoint/2010/main" val="22201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3FDD2E-13F4-44BD-87BB-72889FD88221}"/>
              </a:ext>
            </a:extLst>
          </p:cNvPr>
          <p:cNvSpPr/>
          <p:nvPr/>
        </p:nvSpPr>
        <p:spPr>
          <a:xfrm>
            <a:off x="5820109" y="1143976"/>
            <a:ext cx="2317790" cy="4800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Controller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021C32-3536-42FD-958E-A065C44DCFD5}"/>
              </a:ext>
            </a:extLst>
          </p:cNvPr>
          <p:cNvGrpSpPr/>
          <p:nvPr/>
        </p:nvGrpSpPr>
        <p:grpSpPr>
          <a:xfrm>
            <a:off x="590875" y="1513581"/>
            <a:ext cx="7792455" cy="1086364"/>
            <a:chOff x="90925" y="1486392"/>
            <a:chExt cx="10389939" cy="144848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6968047-1775-459C-B328-BE8AA50F9439}"/>
                </a:ext>
              </a:extLst>
            </p:cNvPr>
            <p:cNvGrpSpPr/>
            <p:nvPr/>
          </p:nvGrpSpPr>
          <p:grpSpPr>
            <a:xfrm>
              <a:off x="90925" y="1594727"/>
              <a:ext cx="2950977" cy="1122891"/>
              <a:chOff x="38269" y="2648206"/>
              <a:chExt cx="2950977" cy="1122891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640AD3AD-0795-4564-B866-F715639A2D48}"/>
                  </a:ext>
                </a:extLst>
              </p:cNvPr>
              <p:cNvSpPr/>
              <p:nvPr/>
            </p:nvSpPr>
            <p:spPr>
              <a:xfrm>
                <a:off x="38269" y="2687071"/>
                <a:ext cx="2031240" cy="108402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클라이언트가</a:t>
                </a:r>
                <a:endParaRPr lang="en-US" altLang="ko-KR" sz="12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ko-KR" altLang="ko-KR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URL 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요청 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“/” </a:t>
                </a:r>
              </a:p>
            </p:txBody>
          </p:sp>
          <p:sp>
            <p:nvSpPr>
              <p:cNvPr id="46" name="화살표: 오른쪽 45">
                <a:extLst>
                  <a:ext uri="{FF2B5EF4-FFF2-40B4-BE49-F238E27FC236}">
                    <a16:creationId xmlns:a16="http://schemas.microsoft.com/office/drawing/2014/main" id="{A9EF7F7F-5455-4807-A2E6-87FB02CFC715}"/>
                  </a:ext>
                </a:extLst>
              </p:cNvPr>
              <p:cNvSpPr/>
              <p:nvPr/>
            </p:nvSpPr>
            <p:spPr>
              <a:xfrm>
                <a:off x="2252056" y="2648206"/>
                <a:ext cx="737190" cy="640006"/>
              </a:xfrm>
              <a:prstGeom prst="rightArrow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0" dirty="0"/>
                  <a:t>1</a:t>
                </a:r>
                <a:endParaRPr lang="ko-KR" altLang="en-US" sz="1350" dirty="0"/>
              </a:p>
            </p:txBody>
          </p:sp>
        </p:grp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F4D0F7E1-3462-4223-B7D1-AE3AAA62EAED}"/>
                </a:ext>
              </a:extLst>
            </p:cNvPr>
            <p:cNvSpPr/>
            <p:nvPr/>
          </p:nvSpPr>
          <p:spPr>
            <a:xfrm>
              <a:off x="6066966" y="1486392"/>
              <a:ext cx="737191" cy="64000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2</a:t>
              </a:r>
              <a:endParaRPr lang="ko-KR" altLang="en-US" sz="135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4EFDEB1-5F80-4EA7-BFA1-A8154BFDD004}"/>
                </a:ext>
              </a:extLst>
            </p:cNvPr>
            <p:cNvSpPr/>
            <p:nvPr/>
          </p:nvSpPr>
          <p:spPr>
            <a:xfrm>
              <a:off x="7063236" y="2126398"/>
              <a:ext cx="3417628" cy="8084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@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RequestMapping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(“/”</a:t>
              </a:r>
              <a:r>
                <a:rPr lang="en-US" altLang="ko-KR" sz="1400" b="1" i="1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Return “login/home”</a:t>
              </a:r>
              <a:endParaRPr lang="ko-KR" altLang="en-US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2" name="화살표: 왼쪽 41">
              <a:extLst>
                <a:ext uri="{FF2B5EF4-FFF2-40B4-BE49-F238E27FC236}">
                  <a16:creationId xmlns:a16="http://schemas.microsoft.com/office/drawing/2014/main" id="{A0979EEA-CA8A-46E3-8532-BF6C008636CF}"/>
                </a:ext>
              </a:extLst>
            </p:cNvPr>
            <p:cNvSpPr/>
            <p:nvPr/>
          </p:nvSpPr>
          <p:spPr>
            <a:xfrm>
              <a:off x="6051462" y="2234732"/>
              <a:ext cx="737191" cy="656433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3</a:t>
              </a:r>
              <a:endParaRPr lang="ko-KR" altLang="en-US" sz="135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EBEFBA-3E81-4D3C-84D1-2B7001D7CBBB}"/>
              </a:ext>
            </a:extLst>
          </p:cNvPr>
          <p:cNvSpPr/>
          <p:nvPr/>
        </p:nvSpPr>
        <p:spPr>
          <a:xfrm>
            <a:off x="2941020" y="1759486"/>
            <a:ext cx="1937577" cy="6134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DispatcherServlet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FCE0AC-5884-4740-91BC-31ABB6EBBE9A}"/>
              </a:ext>
            </a:extLst>
          </p:cNvPr>
          <p:cNvSpPr/>
          <p:nvPr/>
        </p:nvSpPr>
        <p:spPr>
          <a:xfrm>
            <a:off x="3059832" y="3435846"/>
            <a:ext cx="1937577" cy="6134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ViewResolver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0F6D8F0B-465C-461A-9E6C-76ADD28B5D6D}"/>
              </a:ext>
            </a:extLst>
          </p:cNvPr>
          <p:cNvSpPr/>
          <p:nvPr/>
        </p:nvSpPr>
        <p:spPr>
          <a:xfrm>
            <a:off x="2339752" y="3496404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AB36BE9-C61B-41BA-834B-36C9AA3CACF6}"/>
              </a:ext>
            </a:extLst>
          </p:cNvPr>
          <p:cNvSpPr/>
          <p:nvPr/>
        </p:nvSpPr>
        <p:spPr>
          <a:xfrm rot="5400000">
            <a:off x="3738509" y="2716922"/>
            <a:ext cx="510635" cy="4800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3B25E-B942-479C-A693-EC12C418C201}"/>
              </a:ext>
            </a:extLst>
          </p:cNvPr>
          <p:cNvSpPr txBox="1"/>
          <p:nvPr/>
        </p:nvSpPr>
        <p:spPr>
          <a:xfrm>
            <a:off x="4255913" y="2732443"/>
            <a:ext cx="23936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Arial Rounded MT Bold" panose="020F0704030504030204" pitchFamily="34" charset="0"/>
              </a:rPr>
              <a:t>컨트롤러가 보낸 뷰 이름 검색 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01473AE-3FD7-4E5F-9F85-37133F3DD787}"/>
              </a:ext>
            </a:extLst>
          </p:cNvPr>
          <p:cNvSpPr/>
          <p:nvPr/>
        </p:nvSpPr>
        <p:spPr>
          <a:xfrm>
            <a:off x="839722" y="3496404"/>
            <a:ext cx="1306747" cy="6134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View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3EA3B36-F667-4D8E-AF35-C586511A7C9D}"/>
              </a:ext>
            </a:extLst>
          </p:cNvPr>
          <p:cNvSpPr/>
          <p:nvPr/>
        </p:nvSpPr>
        <p:spPr>
          <a:xfrm rot="19436368">
            <a:off x="2368573" y="2716921"/>
            <a:ext cx="476855" cy="4800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6</a:t>
            </a:r>
            <a:endParaRPr lang="ko-KR" altLang="en-US" sz="1350" dirty="0"/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9ADD1183-C977-4E6D-A707-AC6AF8874049}"/>
              </a:ext>
            </a:extLst>
          </p:cNvPr>
          <p:cNvSpPr/>
          <p:nvPr/>
        </p:nvSpPr>
        <p:spPr>
          <a:xfrm>
            <a:off x="2214650" y="2130233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7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9141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3FDD2E-13F4-44BD-87BB-72889FD88221}"/>
              </a:ext>
            </a:extLst>
          </p:cNvPr>
          <p:cNvSpPr/>
          <p:nvPr/>
        </p:nvSpPr>
        <p:spPr>
          <a:xfrm>
            <a:off x="574855" y="871814"/>
            <a:ext cx="2317790" cy="4800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Controller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021C32-3536-42FD-958E-A065C44DCFD5}"/>
              </a:ext>
            </a:extLst>
          </p:cNvPr>
          <p:cNvGrpSpPr/>
          <p:nvPr/>
        </p:nvGrpSpPr>
        <p:grpSpPr>
          <a:xfrm>
            <a:off x="156705" y="892332"/>
            <a:ext cx="8063803" cy="2273196"/>
            <a:chOff x="-344202" y="739716"/>
            <a:chExt cx="10751737" cy="3030927"/>
          </a:xfrm>
        </p:grpSpPr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A9EF7F7F-5455-4807-A2E6-87FB02CFC715}"/>
                </a:ext>
              </a:extLst>
            </p:cNvPr>
            <p:cNvSpPr/>
            <p:nvPr/>
          </p:nvSpPr>
          <p:spPr>
            <a:xfrm>
              <a:off x="3676266" y="739716"/>
              <a:ext cx="737191" cy="64000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1</a:t>
              </a:r>
              <a:endParaRPr lang="ko-KR" altLang="en-US" sz="1350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F4D0F7E1-3462-4223-B7D1-AE3AAA62EAED}"/>
                </a:ext>
              </a:extLst>
            </p:cNvPr>
            <p:cNvSpPr/>
            <p:nvPr/>
          </p:nvSpPr>
          <p:spPr>
            <a:xfrm>
              <a:off x="7830595" y="739747"/>
              <a:ext cx="737191" cy="64000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2</a:t>
              </a:r>
              <a:endParaRPr lang="ko-KR" altLang="en-US" sz="135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4EFDEB1-5F80-4EA7-BFA1-A8154BFDD004}"/>
                </a:ext>
              </a:extLst>
            </p:cNvPr>
            <p:cNvSpPr/>
            <p:nvPr/>
          </p:nvSpPr>
          <p:spPr>
            <a:xfrm>
              <a:off x="-344202" y="1675147"/>
              <a:ext cx="4205452" cy="8084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@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RequestMapping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(“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board_detail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”</a:t>
              </a:r>
              <a:r>
                <a:rPr lang="en-US" altLang="ko-KR" sz="1400" b="1" i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2" name="화살표: 왼쪽 41">
              <a:extLst>
                <a:ext uri="{FF2B5EF4-FFF2-40B4-BE49-F238E27FC236}">
                  <a16:creationId xmlns:a16="http://schemas.microsoft.com/office/drawing/2014/main" id="{A0979EEA-CA8A-46E3-8532-BF6C008636CF}"/>
                </a:ext>
              </a:extLst>
            </p:cNvPr>
            <p:cNvSpPr/>
            <p:nvPr/>
          </p:nvSpPr>
          <p:spPr>
            <a:xfrm rot="16200000">
              <a:off x="9710724" y="3073831"/>
              <a:ext cx="737190" cy="656433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3</a:t>
              </a:r>
              <a:endParaRPr lang="ko-KR" altLang="en-US" sz="135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EBEFBA-3E81-4D3C-84D1-2B7001D7CBBB}"/>
              </a:ext>
            </a:extLst>
          </p:cNvPr>
          <p:cNvSpPr/>
          <p:nvPr/>
        </p:nvSpPr>
        <p:spPr>
          <a:xfrm>
            <a:off x="4056729" y="871813"/>
            <a:ext cx="1937577" cy="480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Service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FCE0AC-5884-4740-91BC-31ABB6EBBE9A}"/>
              </a:ext>
            </a:extLst>
          </p:cNvPr>
          <p:cNvSpPr/>
          <p:nvPr/>
        </p:nvSpPr>
        <p:spPr>
          <a:xfrm>
            <a:off x="4860032" y="3315009"/>
            <a:ext cx="1502578" cy="6134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boardmapper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0F6D8F0B-465C-461A-9E6C-76ADD28B5D6D}"/>
              </a:ext>
            </a:extLst>
          </p:cNvPr>
          <p:cNvSpPr/>
          <p:nvPr/>
        </p:nvSpPr>
        <p:spPr>
          <a:xfrm>
            <a:off x="6521776" y="3252850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01473AE-3FD7-4E5F-9F85-37133F3DD787}"/>
              </a:ext>
            </a:extLst>
          </p:cNvPr>
          <p:cNvSpPr/>
          <p:nvPr/>
        </p:nvSpPr>
        <p:spPr>
          <a:xfrm>
            <a:off x="7352325" y="3254451"/>
            <a:ext cx="1306747" cy="6134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SqlSession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88191B-259D-44AC-93A4-C58501767A2B}"/>
              </a:ext>
            </a:extLst>
          </p:cNvPr>
          <p:cNvSpPr/>
          <p:nvPr/>
        </p:nvSpPr>
        <p:spPr>
          <a:xfrm>
            <a:off x="4144716" y="1529915"/>
            <a:ext cx="1804820" cy="11472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컨트롤러에서 요청한 </a:t>
            </a:r>
            <a:r>
              <a:rPr lang="ko-KR" altLang="en-US" sz="1400" b="1" dirty="0" err="1">
                <a:solidFill>
                  <a:schemeClr val="tx1"/>
                </a:solidFill>
              </a:rPr>
              <a:t>비스니즈</a:t>
            </a:r>
            <a:r>
              <a:rPr lang="ko-KR" altLang="en-US" sz="1400" b="1" dirty="0">
                <a:solidFill>
                  <a:schemeClr val="tx1"/>
                </a:solidFill>
              </a:rPr>
              <a:t> 로직 처리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0025B90-EDD8-42E8-A3BE-B7A359F1A2D3}"/>
              </a:ext>
            </a:extLst>
          </p:cNvPr>
          <p:cNvSpPr/>
          <p:nvPr/>
        </p:nvSpPr>
        <p:spPr>
          <a:xfrm>
            <a:off x="7036911" y="852297"/>
            <a:ext cx="1937577" cy="480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Repository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E0B650E-3063-473C-8707-809581823B7F}"/>
              </a:ext>
            </a:extLst>
          </p:cNvPr>
          <p:cNvSpPr/>
          <p:nvPr/>
        </p:nvSpPr>
        <p:spPr>
          <a:xfrm>
            <a:off x="7220915" y="1594961"/>
            <a:ext cx="1506864" cy="8529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SqlSession</a:t>
            </a:r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로직 수행 요청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15878AE-C577-47C8-9167-CAA1424870A3}"/>
              </a:ext>
            </a:extLst>
          </p:cNvPr>
          <p:cNvSpPr/>
          <p:nvPr/>
        </p:nvSpPr>
        <p:spPr>
          <a:xfrm>
            <a:off x="7446295" y="3999559"/>
            <a:ext cx="1281484" cy="914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Mapper.xml</a:t>
            </a:r>
            <a:r>
              <a:rPr lang="ko-KR" alt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쿼리문</a:t>
            </a:r>
            <a:r>
              <a:rPr lang="ko-KR" altLang="en-US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수행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0A8D35-137F-47D4-96F4-5B62C2992325}"/>
              </a:ext>
            </a:extLst>
          </p:cNvPr>
          <p:cNvSpPr/>
          <p:nvPr/>
        </p:nvSpPr>
        <p:spPr>
          <a:xfrm>
            <a:off x="2405053" y="3338418"/>
            <a:ext cx="1306748" cy="6134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DB</a:t>
            </a:r>
            <a:endParaRPr lang="ko-KR" altLang="en-US" sz="135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DDCC2A53-F676-40D7-ADB1-61917DFE563B}"/>
              </a:ext>
            </a:extLst>
          </p:cNvPr>
          <p:cNvSpPr/>
          <p:nvPr/>
        </p:nvSpPr>
        <p:spPr>
          <a:xfrm>
            <a:off x="4002250" y="3276348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5</a:t>
            </a:r>
            <a:endParaRPr lang="ko-KR" altLang="en-US" sz="135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6CFBA3A-D24B-492B-B0F5-289CFD50DFC4}"/>
              </a:ext>
            </a:extLst>
          </p:cNvPr>
          <p:cNvSpPr/>
          <p:nvPr/>
        </p:nvSpPr>
        <p:spPr>
          <a:xfrm>
            <a:off x="4083157" y="3768673"/>
            <a:ext cx="552893" cy="4800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6</a:t>
            </a:r>
            <a:endParaRPr lang="ko-KR" altLang="en-US" sz="135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3F6FF57-EED7-42DA-8748-F591BAA90C7C}"/>
              </a:ext>
            </a:extLst>
          </p:cNvPr>
          <p:cNvSpPr/>
          <p:nvPr/>
        </p:nvSpPr>
        <p:spPr>
          <a:xfrm>
            <a:off x="6640266" y="3753066"/>
            <a:ext cx="552893" cy="48000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7</a:t>
            </a:r>
            <a:endParaRPr lang="ko-KR" altLang="en-US" sz="1350" dirty="0"/>
          </a:p>
        </p:txBody>
      </p:sp>
      <p:sp>
        <p:nvSpPr>
          <p:cNvPr id="38" name="화살표: 왼쪽 37">
            <a:extLst>
              <a:ext uri="{FF2B5EF4-FFF2-40B4-BE49-F238E27FC236}">
                <a16:creationId xmlns:a16="http://schemas.microsoft.com/office/drawing/2014/main" id="{42E3A008-13DD-4473-84D8-6E7E93D95328}"/>
              </a:ext>
            </a:extLst>
          </p:cNvPr>
          <p:cNvSpPr/>
          <p:nvPr/>
        </p:nvSpPr>
        <p:spPr>
          <a:xfrm rot="5400000">
            <a:off x="8205170" y="2576101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8</a:t>
            </a:r>
            <a:endParaRPr lang="ko-KR" altLang="en-US" sz="1350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1376DE1C-7FFC-4490-A855-06D8B469CB53}"/>
              </a:ext>
            </a:extLst>
          </p:cNvPr>
          <p:cNvSpPr/>
          <p:nvPr/>
        </p:nvSpPr>
        <p:spPr>
          <a:xfrm>
            <a:off x="6245329" y="1421797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9</a:t>
            </a:r>
            <a:endParaRPr lang="ko-KR" altLang="en-US" sz="1350" dirty="0"/>
          </a:p>
        </p:txBody>
      </p:sp>
      <p:sp>
        <p:nvSpPr>
          <p:cNvPr id="41" name="화살표: 왼쪽 40">
            <a:extLst>
              <a:ext uri="{FF2B5EF4-FFF2-40B4-BE49-F238E27FC236}">
                <a16:creationId xmlns:a16="http://schemas.microsoft.com/office/drawing/2014/main" id="{30499D41-629E-4D40-8DA3-7D75DF237B7A}"/>
              </a:ext>
            </a:extLst>
          </p:cNvPr>
          <p:cNvSpPr/>
          <p:nvPr/>
        </p:nvSpPr>
        <p:spPr>
          <a:xfrm>
            <a:off x="3370778" y="1421796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10</a:t>
            </a:r>
            <a:endParaRPr lang="ko-KR" altLang="en-US" sz="1350" dirty="0"/>
          </a:p>
        </p:txBody>
      </p:sp>
      <p:sp>
        <p:nvSpPr>
          <p:cNvPr id="43" name="화살표: 왼쪽 42">
            <a:extLst>
              <a:ext uri="{FF2B5EF4-FFF2-40B4-BE49-F238E27FC236}">
                <a16:creationId xmlns:a16="http://schemas.microsoft.com/office/drawing/2014/main" id="{304F9E44-0E05-4502-94A6-874E6E6F4594}"/>
              </a:ext>
            </a:extLst>
          </p:cNvPr>
          <p:cNvSpPr/>
          <p:nvPr/>
        </p:nvSpPr>
        <p:spPr>
          <a:xfrm>
            <a:off x="298408" y="268705"/>
            <a:ext cx="552893" cy="4923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11</a:t>
            </a:r>
            <a:endParaRPr lang="ko-KR" alt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5258F-792F-431F-BB0F-26C47A15D4F2}"/>
              </a:ext>
            </a:extLst>
          </p:cNvPr>
          <p:cNvSpPr txBox="1"/>
          <p:nvPr/>
        </p:nvSpPr>
        <p:spPr>
          <a:xfrm>
            <a:off x="909865" y="344386"/>
            <a:ext cx="6027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사용자가 요청한 데이터를 </a:t>
            </a:r>
            <a:r>
              <a:rPr lang="en-US" altLang="ko-KR" sz="1500" dirty="0"/>
              <a:t>DB</a:t>
            </a:r>
            <a:r>
              <a:rPr lang="ko-KR" altLang="en-US" sz="1500" dirty="0"/>
              <a:t>에서 가지고와 </a:t>
            </a:r>
            <a:r>
              <a:rPr lang="en-US" altLang="ko-KR" sz="1500" dirty="0"/>
              <a:t>MODEL </a:t>
            </a:r>
            <a:r>
              <a:rPr lang="ko-KR" altLang="en-US" sz="1500" dirty="0"/>
              <a:t>객체에 담는다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334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699542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Controller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15742" y="5779"/>
            <a:ext cx="17383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Controller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32F1E-AC78-4410-A2F9-DD2BC49F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42" y="1491630"/>
            <a:ext cx="6858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290" y="782598"/>
            <a:ext cx="133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Service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2234814" y="-4355"/>
            <a:ext cx="1011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Service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14C50A-A4A5-484E-B936-8BF51A6C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43946"/>
            <a:ext cx="7000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2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4783" y="782598"/>
            <a:ext cx="191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Repository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859396" y="-4355"/>
            <a:ext cx="1421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Repository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8501E0-B607-41D8-9357-874E74A2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23678"/>
            <a:ext cx="6181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290" y="782598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Mapper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5859589" y="-4355"/>
            <a:ext cx="1080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mapper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79139-BAA6-4FF0-9E95-DEDEE9D3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95686"/>
            <a:ext cx="64770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923678"/>
            <a:ext cx="3649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n w="117475" cap="flat" cmpd="thickThin">
                  <a:solidFill>
                    <a:srgbClr val="33343A"/>
                  </a:solidFill>
                  <a:prstDash val="solid"/>
                </a:ln>
                <a:solidFill>
                  <a:schemeClr val="bg1"/>
                </a:solidFill>
              </a:rPr>
              <a:t>Thank you</a:t>
            </a:r>
            <a:endParaRPr lang="ko-KR" altLang="en-US" sz="5400" b="1" dirty="0">
              <a:ln w="117475" cap="flat" cmpd="thickThin">
                <a:solidFill>
                  <a:srgbClr val="33343A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4883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마무리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마무리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140</Words>
  <Application>Microsoft Office PowerPoint</Application>
  <PresentationFormat>화면 슬라이드 쇼(16:9)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나눔스퀘어</vt:lpstr>
      <vt:lpstr>나눔스퀘어 Bold</vt:lpstr>
      <vt:lpstr>Arial</vt:lpstr>
      <vt:lpstr>Arial Rounded MT Bold</vt:lpstr>
      <vt:lpstr>표지</vt:lpstr>
      <vt:lpstr>목차</vt:lpstr>
      <vt:lpstr>1</vt:lpstr>
      <vt:lpstr>2</vt:lpstr>
      <vt:lpstr>3</vt:lpstr>
      <vt:lpstr>4</vt:lpstr>
      <vt:lpstr>5</vt:lpstr>
      <vt:lpstr>마무리</vt:lpstr>
      <vt:lpstr>1_마무리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은비 조</cp:lastModifiedBy>
  <cp:revision>23</cp:revision>
  <dcterms:created xsi:type="dcterms:W3CDTF">2016-07-01T14:48:05Z</dcterms:created>
  <dcterms:modified xsi:type="dcterms:W3CDTF">2018-12-04T00:26:45Z</dcterms:modified>
</cp:coreProperties>
</file>