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E39060-E2B6-408B-8304-C0A3B81A972C}"/>
              </a:ext>
            </a:extLst>
          </p:cNvPr>
          <p:cNvSpPr/>
          <p:nvPr/>
        </p:nvSpPr>
        <p:spPr>
          <a:xfrm flipV="1">
            <a:off x="0" y="6803536"/>
            <a:ext cx="47306" cy="54463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FD8C58-9011-4793-8777-72A2039CA292}"/>
              </a:ext>
            </a:extLst>
          </p:cNvPr>
          <p:cNvSpPr/>
          <p:nvPr/>
        </p:nvSpPr>
        <p:spPr>
          <a:xfrm flipV="1">
            <a:off x="5588883" y="1417109"/>
            <a:ext cx="47306" cy="54463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80E62D-0FD7-428F-9226-AF45A935A2D9}"/>
              </a:ext>
            </a:extLst>
          </p:cNvPr>
          <p:cNvSpPr/>
          <p:nvPr/>
        </p:nvSpPr>
        <p:spPr>
          <a:xfrm flipV="1">
            <a:off x="11251560" y="46118"/>
            <a:ext cx="47306" cy="54463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8C218C-2743-42A9-A767-8878BA4320E9}"/>
              </a:ext>
            </a:extLst>
          </p:cNvPr>
          <p:cNvSpPr/>
          <p:nvPr/>
        </p:nvSpPr>
        <p:spPr>
          <a:xfrm flipV="1">
            <a:off x="3428125" y="6604740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A70FA1-C925-4272-8DFE-54A541A57C73}"/>
              </a:ext>
            </a:extLst>
          </p:cNvPr>
          <p:cNvSpPr/>
          <p:nvPr/>
        </p:nvSpPr>
        <p:spPr>
          <a:xfrm flipV="1">
            <a:off x="5693162" y="1585952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69F5E4-A192-471E-9C66-5B70B43A9416}"/>
              </a:ext>
            </a:extLst>
          </p:cNvPr>
          <p:cNvSpPr/>
          <p:nvPr/>
        </p:nvSpPr>
        <p:spPr>
          <a:xfrm flipV="1">
            <a:off x="3806252" y="1029837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78C1CD-A25B-48D1-94AD-8C04D0B926B1}"/>
              </a:ext>
            </a:extLst>
          </p:cNvPr>
          <p:cNvSpPr/>
          <p:nvPr/>
        </p:nvSpPr>
        <p:spPr>
          <a:xfrm flipV="1">
            <a:off x="4938662" y="1029837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CC866-799B-45DD-A237-467F711281BC}"/>
              </a:ext>
            </a:extLst>
          </p:cNvPr>
          <p:cNvSpPr/>
          <p:nvPr/>
        </p:nvSpPr>
        <p:spPr>
          <a:xfrm flipV="1">
            <a:off x="5028341" y="1583150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1325D4-D70D-45F6-9C3F-ECAA482837AE}"/>
              </a:ext>
            </a:extLst>
          </p:cNvPr>
          <p:cNvSpPr/>
          <p:nvPr/>
        </p:nvSpPr>
        <p:spPr>
          <a:xfrm flipV="1">
            <a:off x="6669187" y="907457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F7CF31-C213-4162-9489-DDFBC9C98AF3}"/>
              </a:ext>
            </a:extLst>
          </p:cNvPr>
          <p:cNvSpPr/>
          <p:nvPr/>
        </p:nvSpPr>
        <p:spPr>
          <a:xfrm flipV="1">
            <a:off x="945458" y="100581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5DFAB84-6B8F-40D8-B2ED-BCBA93472D05}"/>
              </a:ext>
            </a:extLst>
          </p:cNvPr>
          <p:cNvSpPr/>
          <p:nvPr/>
        </p:nvSpPr>
        <p:spPr>
          <a:xfrm flipV="1">
            <a:off x="2359402" y="501655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553E36-9123-4308-89B6-264CA38EC26E}"/>
              </a:ext>
            </a:extLst>
          </p:cNvPr>
          <p:cNvSpPr/>
          <p:nvPr/>
        </p:nvSpPr>
        <p:spPr>
          <a:xfrm flipV="1">
            <a:off x="5693162" y="1249501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5ACF61E-E9E5-4F39-8207-88E40EABBCB2}"/>
              </a:ext>
            </a:extLst>
          </p:cNvPr>
          <p:cNvSpPr/>
          <p:nvPr/>
        </p:nvSpPr>
        <p:spPr>
          <a:xfrm flipV="1">
            <a:off x="6001635" y="3000302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D119DD5-6C1F-4071-A39B-5F091216E58A}"/>
              </a:ext>
            </a:extLst>
          </p:cNvPr>
          <p:cNvSpPr/>
          <p:nvPr/>
        </p:nvSpPr>
        <p:spPr>
          <a:xfrm flipV="1">
            <a:off x="7899215" y="2710036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C0DA55-23F0-4AA1-B528-FE9E2C4431C3}"/>
              </a:ext>
            </a:extLst>
          </p:cNvPr>
          <p:cNvSpPr/>
          <p:nvPr/>
        </p:nvSpPr>
        <p:spPr>
          <a:xfrm flipV="1">
            <a:off x="7453422" y="1773132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A7110F-6F93-46AA-A55D-750C7C4478B6}"/>
              </a:ext>
            </a:extLst>
          </p:cNvPr>
          <p:cNvSpPr/>
          <p:nvPr/>
        </p:nvSpPr>
        <p:spPr>
          <a:xfrm flipV="1">
            <a:off x="8845347" y="1219941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D3E621-35B1-4B36-A5B7-347B783AFC5E}"/>
              </a:ext>
            </a:extLst>
          </p:cNvPr>
          <p:cNvSpPr/>
          <p:nvPr/>
        </p:nvSpPr>
        <p:spPr>
          <a:xfrm flipV="1">
            <a:off x="9977757" y="1219941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DD8D8C-0A69-45D0-A663-0705AE503E5F}"/>
              </a:ext>
            </a:extLst>
          </p:cNvPr>
          <p:cNvSpPr/>
          <p:nvPr/>
        </p:nvSpPr>
        <p:spPr>
          <a:xfrm flipV="1">
            <a:off x="10067436" y="2076675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D0A7A0-5D87-48F2-A5FA-1BB81DBC7ACA}"/>
              </a:ext>
            </a:extLst>
          </p:cNvPr>
          <p:cNvSpPr/>
          <p:nvPr/>
        </p:nvSpPr>
        <p:spPr>
          <a:xfrm flipV="1">
            <a:off x="9365614" y="2740222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4E760A3-5785-4121-9EB5-E4BFBDBC0737}"/>
              </a:ext>
            </a:extLst>
          </p:cNvPr>
          <p:cNvSpPr/>
          <p:nvPr/>
        </p:nvSpPr>
        <p:spPr>
          <a:xfrm flipV="1">
            <a:off x="11146572" y="3038845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B7EAD7-16B3-4599-ADA8-DDC99B18ABAB}"/>
              </a:ext>
            </a:extLst>
          </p:cNvPr>
          <p:cNvSpPr/>
          <p:nvPr/>
        </p:nvSpPr>
        <p:spPr>
          <a:xfrm flipV="1">
            <a:off x="962540" y="2170326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266023-7C51-483D-9A08-E067DAB7337B}"/>
              </a:ext>
            </a:extLst>
          </p:cNvPr>
          <p:cNvSpPr/>
          <p:nvPr/>
        </p:nvSpPr>
        <p:spPr>
          <a:xfrm flipV="1">
            <a:off x="2860120" y="1880060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68B8053-B2DD-45F1-AB8F-52A0F6008FC0}"/>
              </a:ext>
            </a:extLst>
          </p:cNvPr>
          <p:cNvSpPr/>
          <p:nvPr/>
        </p:nvSpPr>
        <p:spPr>
          <a:xfrm flipV="1">
            <a:off x="2414327" y="943156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A0AAE0E-3476-4DA3-A22B-FAD4921E44AA}"/>
              </a:ext>
            </a:extLst>
          </p:cNvPr>
          <p:cNvSpPr/>
          <p:nvPr/>
        </p:nvSpPr>
        <p:spPr>
          <a:xfrm flipV="1">
            <a:off x="5028341" y="1246699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5921B91-25DA-478A-B06D-73D80156DA76}"/>
              </a:ext>
            </a:extLst>
          </p:cNvPr>
          <p:cNvSpPr/>
          <p:nvPr/>
        </p:nvSpPr>
        <p:spPr>
          <a:xfrm flipV="1">
            <a:off x="4326519" y="1910246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70CB17F-FBAD-4C32-8889-3F33441FBEC1}"/>
              </a:ext>
            </a:extLst>
          </p:cNvPr>
          <p:cNvSpPr/>
          <p:nvPr/>
        </p:nvSpPr>
        <p:spPr>
          <a:xfrm flipV="1">
            <a:off x="4899044" y="3259602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D577FB7-0935-4FB8-A86D-F04D652054DA}"/>
              </a:ext>
            </a:extLst>
          </p:cNvPr>
          <p:cNvSpPr/>
          <p:nvPr/>
        </p:nvSpPr>
        <p:spPr>
          <a:xfrm flipV="1">
            <a:off x="11098629" y="1487794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FF64C5-D27E-45AA-B938-30F0BD48545A}"/>
              </a:ext>
            </a:extLst>
          </p:cNvPr>
          <p:cNvSpPr/>
          <p:nvPr/>
        </p:nvSpPr>
        <p:spPr>
          <a:xfrm flipV="1">
            <a:off x="330532" y="2003972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A4474D6-5718-4D43-A533-95F04DE044A2}"/>
              </a:ext>
            </a:extLst>
          </p:cNvPr>
          <p:cNvSpPr/>
          <p:nvPr/>
        </p:nvSpPr>
        <p:spPr>
          <a:xfrm flipV="1">
            <a:off x="10008310" y="383574"/>
            <a:ext cx="47306" cy="54463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59678C-A3D8-473F-A77A-B0AE4D69AD24}"/>
              </a:ext>
            </a:extLst>
          </p:cNvPr>
          <p:cNvSpPr/>
          <p:nvPr/>
        </p:nvSpPr>
        <p:spPr>
          <a:xfrm flipV="1">
            <a:off x="11385457" y="2945839"/>
            <a:ext cx="47306" cy="54463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FC72B88-4778-4B60-84D2-5CAFDD48DB34}"/>
              </a:ext>
            </a:extLst>
          </p:cNvPr>
          <p:cNvSpPr/>
          <p:nvPr/>
        </p:nvSpPr>
        <p:spPr>
          <a:xfrm flipV="1">
            <a:off x="8360970" y="1147320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F4316B-4948-4AF3-8D26-88422C7C158F}"/>
              </a:ext>
            </a:extLst>
          </p:cNvPr>
          <p:cNvSpPr/>
          <p:nvPr/>
        </p:nvSpPr>
        <p:spPr>
          <a:xfrm flipV="1">
            <a:off x="11334600" y="4342325"/>
            <a:ext cx="196323" cy="226026"/>
          </a:xfrm>
          <a:prstGeom prst="ellipse">
            <a:avLst/>
          </a:prstGeom>
          <a:solidFill>
            <a:srgbClr val="F9F9F9"/>
          </a:solidFill>
          <a:ln>
            <a:noFill/>
          </a:ln>
          <a:effectLst>
            <a:outerShdw blurRad="177800" algn="ctr" rotWithShape="0">
              <a:srgbClr val="F9F9F9">
                <a:alpha val="78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7E37440-3F2E-48FF-97F4-E387A37643F2}"/>
              </a:ext>
            </a:extLst>
          </p:cNvPr>
          <p:cNvSpPr/>
          <p:nvPr/>
        </p:nvSpPr>
        <p:spPr>
          <a:xfrm flipV="1">
            <a:off x="181000" y="3509448"/>
            <a:ext cx="70170" cy="80787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  <a:effectLst>
            <a:outerShdw blurRad="977900" sx="123000" sy="123000" algn="ctr" rotWithShape="0">
              <a:schemeClr val="bg1"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E69EAF-71EC-4D99-8C74-6E9ECD0B79DB}"/>
              </a:ext>
            </a:extLst>
          </p:cNvPr>
          <p:cNvSpPr txBox="1"/>
          <p:nvPr/>
        </p:nvSpPr>
        <p:spPr>
          <a:xfrm>
            <a:off x="8973044" y="2994436"/>
            <a:ext cx="995511" cy="4766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42F53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-</a:t>
            </a:r>
            <a:r>
              <a:rPr lang="en-US" altLang="ko-KR" sz="2000" dirty="0" smtClean="0">
                <a:solidFill>
                  <a:srgbClr val="442F53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</a:t>
            </a:r>
            <a:r>
              <a:rPr lang="ko-KR" altLang="en-US" sz="2000" baseline="30000" dirty="0" smtClean="0">
                <a:solidFill>
                  <a:srgbClr val="442F53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주차</a:t>
            </a:r>
            <a:r>
              <a:rPr lang="en-US" altLang="ko-KR" sz="2000" dirty="0" smtClean="0">
                <a:solidFill>
                  <a:srgbClr val="442F53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-</a:t>
            </a:r>
            <a:endParaRPr lang="ko-KR" altLang="en-US" sz="2000" dirty="0">
              <a:solidFill>
                <a:srgbClr val="442F53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344283-99D0-4B30-B2A1-E136A8927F62}"/>
              </a:ext>
            </a:extLst>
          </p:cNvPr>
          <p:cNvSpPr/>
          <p:nvPr/>
        </p:nvSpPr>
        <p:spPr>
          <a:xfrm>
            <a:off x="338615" y="1209702"/>
            <a:ext cx="1817915" cy="1407552"/>
          </a:xfrm>
          <a:prstGeom prst="rect">
            <a:avLst/>
          </a:prstGeom>
          <a:solidFill>
            <a:schemeClr val="bg1"/>
          </a:solidFill>
          <a:ln w="28575">
            <a:solidFill>
              <a:srgbClr val="A3789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X경필명조B" charset="-127"/>
                <a:ea typeface="DX경필명조B" charset="-127"/>
              </a:rPr>
              <a:t>Sign.</a:t>
            </a:r>
            <a:r>
              <a:rPr lang="en-US" altLang="ko-KR" noProof="0" dirty="0" smtClean="0">
                <a:solidFill>
                  <a:schemeClr val="tx1"/>
                </a:solidFill>
                <a:latin typeface="DX경필명조B" charset="-127"/>
                <a:ea typeface="DX경필명조B" charset="-127"/>
              </a:rPr>
              <a:t>jsp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X경필명조B" charset="-127"/>
                <a:ea typeface="DX경필명조B" charset="-127"/>
              </a:rPr>
              <a:t>Login.jsp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X경필명조B" charset="-127"/>
              <a:ea typeface="DX경필명조B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344283-99D0-4B30-B2A1-E136A8927F62}"/>
              </a:ext>
            </a:extLst>
          </p:cNvPr>
          <p:cNvSpPr/>
          <p:nvPr/>
        </p:nvSpPr>
        <p:spPr>
          <a:xfrm>
            <a:off x="3030895" y="1209702"/>
            <a:ext cx="1817915" cy="1407552"/>
          </a:xfrm>
          <a:prstGeom prst="rect">
            <a:avLst/>
          </a:prstGeom>
          <a:solidFill>
            <a:schemeClr val="bg1"/>
          </a:solidFill>
          <a:ln w="28575">
            <a:solidFill>
              <a:srgbClr val="A3789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en-US" altLang="ko-KR" dirty="0" err="1" smtClean="0">
                <a:latin typeface="+mn-ea"/>
              </a:rPr>
              <a:t>BoardFront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Controller.java</a:t>
            </a:r>
            <a:endParaRPr kumimoji="0" lang="ko-KR" altLang="en-US" sz="18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344283-99D0-4B30-B2A1-E136A8927F62}"/>
              </a:ext>
            </a:extLst>
          </p:cNvPr>
          <p:cNvSpPr/>
          <p:nvPr/>
        </p:nvSpPr>
        <p:spPr>
          <a:xfrm>
            <a:off x="5659400" y="713620"/>
            <a:ext cx="3606542" cy="2663881"/>
          </a:xfrm>
          <a:prstGeom prst="rect">
            <a:avLst/>
          </a:prstGeom>
          <a:solidFill>
            <a:schemeClr val="bg1"/>
          </a:solidFill>
          <a:ln w="28575">
            <a:solidFill>
              <a:srgbClr val="A3789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BoardAddAction.java</a:t>
            </a: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BoardDeleteAction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BoardDetailAction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BoardListAction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BoardModifyAction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BoardModifyView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BoardReplyAction</a:t>
            </a:r>
            <a:r>
              <a:rPr lang="en-US" altLang="ko-KR" dirty="0">
                <a:latin typeface="+mn-ea"/>
              </a:rPr>
              <a:t>.java</a:t>
            </a:r>
            <a:endParaRPr lang="en-US" altLang="ko-KR" dirty="0" smtClean="0">
              <a:latin typeface="+mn-ea"/>
            </a:endParaRPr>
          </a:p>
          <a:p>
            <a:pPr lvl="0" algn="ctr" defTabSz="914400" latinLnBrk="1">
              <a:defRPr/>
            </a:pPr>
            <a:r>
              <a:rPr lang="en-US" altLang="ko-KR" dirty="0" smtClean="0">
                <a:latin typeface="+mn-ea"/>
              </a:rPr>
              <a:t>BoardReplyView</a:t>
            </a:r>
            <a:r>
              <a:rPr lang="en-US" altLang="ko-KR" dirty="0">
                <a:latin typeface="+mn-ea"/>
              </a:rPr>
              <a:t>.java</a:t>
            </a:r>
            <a:endParaRPr kumimoji="0" lang="en-US" altLang="ko-KR" sz="18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344283-99D0-4B30-B2A1-E136A8927F62}"/>
              </a:ext>
            </a:extLst>
          </p:cNvPr>
          <p:cNvSpPr/>
          <p:nvPr/>
        </p:nvSpPr>
        <p:spPr>
          <a:xfrm>
            <a:off x="10577416" y="2901097"/>
            <a:ext cx="1413534" cy="1407552"/>
          </a:xfrm>
          <a:prstGeom prst="rect">
            <a:avLst/>
          </a:prstGeom>
          <a:solidFill>
            <a:schemeClr val="bg1"/>
          </a:solidFill>
          <a:ln w="28575">
            <a:solidFill>
              <a:srgbClr val="A3789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62222" y="487086"/>
            <a:ext cx="2351278" cy="57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Controller(</a:t>
            </a:r>
            <a:r>
              <a:rPr lang="en-US" altLang="ko-KR" b="1" dirty="0" err="1" smtClean="0">
                <a:solidFill>
                  <a:srgbClr val="FFFF00"/>
                </a:solidFill>
              </a:rPr>
              <a:t>servlet</a:t>
            </a:r>
            <a:r>
              <a:rPr lang="en-US" altLang="ko-KR" b="1" dirty="0" smtClean="0">
                <a:solidFill>
                  <a:srgbClr val="FFFF00"/>
                </a:solidFill>
              </a:rPr>
              <a:t>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04097" y="0"/>
            <a:ext cx="2351278" cy="57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Command(java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3201165" y="2688487"/>
            <a:ext cx="748891" cy="25735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오른쪽 화살표 78"/>
          <p:cNvSpPr/>
          <p:nvPr/>
        </p:nvSpPr>
        <p:spPr>
          <a:xfrm>
            <a:off x="2300254" y="1614775"/>
            <a:ext cx="645090" cy="57764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>
            <a:off x="4945124" y="1614775"/>
            <a:ext cx="645090" cy="57764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285033" y="2307950"/>
            <a:ext cx="1688964" cy="40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DTO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754629" y="1119651"/>
            <a:ext cx="953298" cy="1039764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DAO</a:t>
            </a:r>
            <a:endParaRPr lang="ko-KR" altLang="en-US" sz="16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0758097" y="1936606"/>
            <a:ext cx="193528" cy="20630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9410578" y="1614779"/>
            <a:ext cx="229372" cy="90769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5028341" y="2512546"/>
            <a:ext cx="6246873" cy="205580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39423"/>
              </p:ext>
            </p:extLst>
          </p:nvPr>
        </p:nvGraphicFramePr>
        <p:xfrm>
          <a:off x="746145" y="3079238"/>
          <a:ext cx="48427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369">
                  <a:extLst>
                    <a:ext uri="{9D8B030D-6E8A-4147-A177-3AD203B41FA5}">
                      <a16:colId xmlns:a16="http://schemas.microsoft.com/office/drawing/2014/main" val="3869348273"/>
                    </a:ext>
                  </a:extLst>
                </a:gridCol>
                <a:gridCol w="2421369">
                  <a:extLst>
                    <a:ext uri="{9D8B030D-6E8A-4147-A177-3AD203B41FA5}">
                      <a16:colId xmlns:a16="http://schemas.microsoft.com/office/drawing/2014/main" val="1439547533"/>
                    </a:ext>
                  </a:extLst>
                </a:gridCol>
              </a:tblGrid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BoardWrite.bo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qna_board_write.jsp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91294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BoardReplyAction.bo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qna_board_reply.jsp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60482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BoardDelete.bo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qna_board_delete.jsp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47285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BoardModify.bo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qna_board_modify.jsp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46300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BoardAddAction.bo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qna_board_list.jsp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98615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BoardReplyView.bo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qna_board_view.jsp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19918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BoardModifyAction.bo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qna_board_view.jsp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61334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BoardDeleteAction.bo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qna_board_list.jsp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7167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BoardList.bo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qna_board_list.jsp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260"/>
                  </a:ext>
                </a:extLst>
              </a:tr>
              <a:tr h="300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BoardDetailAction.bo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qna_board_view.jsp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2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202</TotalTime>
  <Words>43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DX경필명조B</vt:lpstr>
      <vt:lpstr>맑은 고딕</vt:lpstr>
      <vt:lpstr>함초롬돋움</vt:lpstr>
      <vt:lpstr>Arial</vt:lpstr>
      <vt:lpstr>Calibri</vt:lpstr>
      <vt:lpstr>Calibri Light</vt:lpstr>
      <vt:lpstr>Times New Roman</vt:lpstr>
      <vt:lpstr>천체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MVC2패턴</dc:title>
  <dc:creator>kjw</dc:creator>
  <cp:lastModifiedBy>kjw</cp:lastModifiedBy>
  <cp:revision>11</cp:revision>
  <dcterms:created xsi:type="dcterms:W3CDTF">2018-11-15T04:18:14Z</dcterms:created>
  <dcterms:modified xsi:type="dcterms:W3CDTF">2018-11-15T08:04:05Z</dcterms:modified>
</cp:coreProperties>
</file>