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15045" y="4923479"/>
            <a:ext cx="8045373" cy="742279"/>
          </a:xfrm>
        </p:spPr>
        <p:txBody>
          <a:bodyPr>
            <a:noAutofit/>
          </a:bodyPr>
          <a:lstStyle/>
          <a:p>
            <a:r>
              <a:rPr lang="ko-KR" altLang="en-US" sz="4800" dirty="0" smtClean="0"/>
              <a:t>김홍일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54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388681" y="211048"/>
            <a:ext cx="20033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/BoardWrite.bo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08526" y="211048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./board/qna_board_write.jsp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04912" y="211048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88681" y="948110"/>
            <a:ext cx="228322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/BoardReplyAction.bo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04912" y="942569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08526" y="942569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./board/</a:t>
            </a:r>
            <a:r>
              <a:rPr lang="en-US" altLang="ko-KR" dirty="0" err="1"/>
              <a:t>qna_board_reply.jsp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88680" y="1685172"/>
            <a:ext cx="20033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/BoardDelete.bo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04912" y="1674090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08526" y="1674090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./board/</a:t>
            </a:r>
            <a:r>
              <a:rPr lang="en-US" altLang="ko-KR" dirty="0" err="1"/>
              <a:t>qna_board_delete.jsp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88679" y="2422234"/>
            <a:ext cx="20033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/BoardModify.bo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04912" y="2405611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08526" y="2405611"/>
            <a:ext cx="301198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./board/</a:t>
            </a:r>
            <a:r>
              <a:rPr lang="en-US" altLang="ko-KR" dirty="0" err="1"/>
              <a:t>qna_board_modify.jsp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0911" y="3159296"/>
            <a:ext cx="214468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/BoardAddAction.bo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65704" y="3159296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sendRedirect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36560" y="3159296"/>
            <a:ext cx="1532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./BoardList.bo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48982" y="3164839"/>
            <a:ext cx="147412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/BoardList.bo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603213" y="3159296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274069" y="3159296"/>
            <a:ext cx="264621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./board/</a:t>
            </a:r>
            <a:r>
              <a:rPr lang="en-US" altLang="ko-KR" dirty="0" err="1"/>
              <a:t>qna_board_list.jsp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9471" y="3896358"/>
            <a:ext cx="1704114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/BoardReplyView.bo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3318" y="3882500"/>
            <a:ext cx="1244144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sendRedirect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57195" y="3896358"/>
            <a:ext cx="238576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./</a:t>
            </a:r>
            <a:r>
              <a:rPr lang="en-US" altLang="ko-KR" sz="1400" dirty="0" err="1"/>
              <a:t>BoardDetailAction.bo?num</a:t>
            </a:r>
            <a:r>
              <a:rPr lang="en-US" altLang="ko-KR" sz="1400" dirty="0"/>
              <a:t>=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72690" y="3882500"/>
            <a:ext cx="18565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/BoardDetailAction.bo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664468" y="3896358"/>
            <a:ext cx="85899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858716" y="3896358"/>
            <a:ext cx="222780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./board/</a:t>
            </a:r>
            <a:r>
              <a:rPr lang="en-US" altLang="ko-KR" sz="1400" dirty="0" err="1"/>
              <a:t>qna_board_view.jsp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341" y="4633420"/>
            <a:ext cx="197427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/BoardModifyAction.bo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17708" y="4630647"/>
            <a:ext cx="122474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sendRedirect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819540" y="4627877"/>
            <a:ext cx="238852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./</a:t>
            </a:r>
            <a:r>
              <a:rPr lang="en-US" altLang="ko-KR" sz="1400" dirty="0" err="1"/>
              <a:t>BoardDetailAction.bo?num</a:t>
            </a:r>
            <a:r>
              <a:rPr lang="en-US" altLang="ko-KR" sz="1400" dirty="0"/>
              <a:t>=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485161" y="4636185"/>
            <a:ext cx="198123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/BoardDetailAction.bo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43486" y="4636185"/>
            <a:ext cx="881155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9901733" y="4651425"/>
            <a:ext cx="22278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./board/</a:t>
            </a:r>
            <a:r>
              <a:rPr lang="en-US" altLang="ko-KR" sz="1400" dirty="0" err="1"/>
              <a:t>qna_board_view.jsp</a:t>
            </a:r>
            <a:endParaRPr lang="ko-KR" altLang="en-US" sz="14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45745" y="5370482"/>
            <a:ext cx="218579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/BoardDeleteAction.bo</a:t>
            </a:r>
            <a:endParaRPr lang="ko-KR" altLang="en-US" sz="1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01534" y="5376023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sendRedirect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562281" y="5370482"/>
            <a:ext cx="1532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./BoardList.bo</a:t>
            </a:r>
            <a:endParaRPr lang="ko-KR" altLang="en-US" sz="16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364594" y="5370482"/>
            <a:ext cx="1532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./BoardList.bo</a:t>
            </a:r>
            <a:endParaRPr lang="ko-KR" altLang="en-US" sz="16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166907" y="5370482"/>
            <a:ext cx="1053297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forward</a:t>
            </a:r>
            <a:endParaRPr lang="ko-KR" altLang="en-US" sz="16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9490201" y="5370482"/>
            <a:ext cx="243827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./board/</a:t>
            </a:r>
            <a:r>
              <a:rPr lang="en-US" altLang="ko-KR" sz="1600" dirty="0" err="1"/>
              <a:t>qna_board_list.jsp</a:t>
            </a:r>
            <a:endParaRPr lang="ko-KR" altLang="en-US" sz="16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388679" y="6124167"/>
            <a:ext cx="233972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/BoardDetailAction.bo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804912" y="6135243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708526" y="6135243"/>
            <a:ext cx="301198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./board/</a:t>
            </a:r>
            <a:r>
              <a:rPr lang="en-US" altLang="ko-KR" dirty="0" err="1"/>
              <a:t>qna_board_view.jsp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87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88681" y="888539"/>
            <a:ext cx="20033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loginProcess.lo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708526" y="659939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./login/</a:t>
            </a:r>
            <a:r>
              <a:rPr lang="en-US" altLang="ko-KR" dirty="0" err="1"/>
              <a:t>Main.jsp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04912" y="659939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8681" y="1836191"/>
            <a:ext cx="20033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joinProcess.lo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08526" y="1836191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./login/</a:t>
            </a:r>
            <a:r>
              <a:rPr lang="en-US" altLang="ko-KR" dirty="0" err="1"/>
              <a:t>loginForm.jsp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04912" y="1836191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88681" y="2555243"/>
            <a:ext cx="20033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Member_list.lo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08526" y="2555243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./login/</a:t>
            </a:r>
            <a:r>
              <a:rPr lang="en-US" altLang="ko-KR" dirty="0" err="1"/>
              <a:t>Member_list.jsp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04912" y="2555243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55867" y="3274295"/>
            <a:ext cx="153985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Membe_delete.lo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06789" y="3274295"/>
            <a:ext cx="145334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./</a:t>
            </a:r>
            <a:r>
              <a:rPr lang="en-US" altLang="ko-KR" sz="1400" dirty="0" err="1"/>
              <a:t>Member_list.lo</a:t>
            </a:r>
            <a:endParaRPr lang="ko-KR" altLang="en-US" sz="14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12976" y="3274295"/>
            <a:ext cx="895928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forward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88681" y="3993347"/>
            <a:ext cx="20033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Member_info.lo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708526" y="3993347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./login/</a:t>
            </a:r>
            <a:r>
              <a:rPr lang="en-US" altLang="ko-KR" dirty="0" err="1"/>
              <a:t>Member_info.jsp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04912" y="3993347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08526" y="1117139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./login/</a:t>
            </a:r>
            <a:r>
              <a:rPr lang="en-US" altLang="ko-KR" dirty="0" err="1"/>
              <a:t>loginForm.jsp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04912" y="1117139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sendRedirect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68410" y="3274295"/>
            <a:ext cx="1265693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sendRedirect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32820" y="3274295"/>
            <a:ext cx="140747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./</a:t>
            </a:r>
            <a:r>
              <a:rPr lang="en-US" altLang="ko-KR" sz="1400" dirty="0" err="1"/>
              <a:t>Member_list.lo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81590" y="3274295"/>
            <a:ext cx="192763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./login/</a:t>
            </a:r>
            <a:r>
              <a:rPr lang="en-US" altLang="ko-KR" sz="1400" dirty="0" err="1"/>
              <a:t>Member_list.jsp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88681" y="4712399"/>
            <a:ext cx="20033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joinForm.lo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8526" y="4712399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./login/</a:t>
            </a:r>
            <a:r>
              <a:rPr lang="en-US" altLang="ko-KR" dirty="0" err="1"/>
              <a:t>joinForm.jsp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04912" y="4712399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88681" y="5431451"/>
            <a:ext cx="200336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login.lo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708526" y="5431451"/>
            <a:ext cx="294547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./login/</a:t>
            </a:r>
            <a:r>
              <a:rPr lang="en-US" altLang="ko-KR" dirty="0" err="1"/>
              <a:t>loginForm.jsp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04912" y="5431451"/>
            <a:ext cx="1490750" cy="457200"/>
          </a:xfrm>
          <a:prstGeom prst="roundRect">
            <a:avLst/>
          </a:prstGeom>
          <a:solidFill>
            <a:srgbClr val="2A1A00"/>
          </a:solidFill>
          <a:ln>
            <a:solidFill>
              <a:srgbClr val="2A1A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forward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2783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33</TotalTime>
  <Words>113</Words>
  <Application>Microsoft Office PowerPoint</Application>
  <PresentationFormat>와이드스크린</PresentationFormat>
  <Paragraphs>67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휴먼매직체</vt:lpstr>
      <vt:lpstr>Arial</vt:lpstr>
      <vt:lpstr>Gill Sans MT</vt:lpstr>
      <vt:lpstr>Impact</vt:lpstr>
      <vt:lpstr>Badge</vt:lpstr>
      <vt:lpstr>Mvc2 패턴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Mvc2 패턴</dc:title>
  <dc:creator>kjw</dc:creator>
  <cp:lastModifiedBy>kjw</cp:lastModifiedBy>
  <cp:revision>6</cp:revision>
  <dcterms:created xsi:type="dcterms:W3CDTF">2018-11-19T10:31:37Z</dcterms:created>
  <dcterms:modified xsi:type="dcterms:W3CDTF">2018-11-19T11:05:12Z</dcterms:modified>
</cp:coreProperties>
</file>