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7" r:id="rId9"/>
    <p:sldId id="268" r:id="rId10"/>
    <p:sldId id="269" r:id="rId11"/>
    <p:sldId id="270" r:id="rId12"/>
    <p:sldId id="262" r:id="rId13"/>
    <p:sldId id="263" r:id="rId14"/>
    <p:sldId id="264" r:id="rId15"/>
    <p:sldId id="265" r:id="rId16"/>
    <p:sldId id="266" r:id="rId17"/>
    <p:sldId id="271" r:id="rId18"/>
    <p:sldId id="272" r:id="rId19"/>
    <p:sldId id="273" r:id="rId20"/>
    <p:sldId id="274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476D-B4ED-4111-AE7C-95EF723FD0F3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697-90E4-42DF-95F6-F89B600012A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476D-B4ED-4111-AE7C-95EF723FD0F3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697-90E4-42DF-95F6-F89B600012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476D-B4ED-4111-AE7C-95EF723FD0F3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697-90E4-42DF-95F6-F89B600012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476D-B4ED-4111-AE7C-95EF723FD0F3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697-90E4-42DF-95F6-F89B600012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476D-B4ED-4111-AE7C-95EF723FD0F3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697-90E4-42DF-95F6-F89B600012A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476D-B4ED-4111-AE7C-95EF723FD0F3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697-90E4-42DF-95F6-F89B600012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476D-B4ED-4111-AE7C-95EF723FD0F3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697-90E4-42DF-95F6-F89B600012A7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476D-B4ED-4111-AE7C-95EF723FD0F3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697-90E4-42DF-95F6-F89B600012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476D-B4ED-4111-AE7C-95EF723FD0F3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697-90E4-42DF-95F6-F89B600012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476D-B4ED-4111-AE7C-95EF723FD0F3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697-90E4-42DF-95F6-F89B600012A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3476D-B4ED-4111-AE7C-95EF723FD0F3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BD697-90E4-42DF-95F6-F89B600012A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623476D-B4ED-4111-AE7C-95EF723FD0F3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C5CBD697-90E4-42DF-95F6-F89B600012A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992888" cy="1524000"/>
          </a:xfrm>
        </p:spPr>
        <p:txBody>
          <a:bodyPr/>
          <a:lstStyle/>
          <a:p>
            <a:pPr lvl="0"/>
            <a:r>
              <a:rPr lang="en-IN" sz="5400" b="1" u="sng" dirty="0">
                <a:latin typeface="+mn-lt"/>
              </a:rPr>
              <a:t>Expense Tracker </a:t>
            </a:r>
            <a:r>
              <a:rPr lang="en-IN" sz="5400" b="1" u="sng" dirty="0" smtClean="0">
                <a:latin typeface="+mn-lt"/>
              </a:rPr>
              <a:t>–</a:t>
            </a:r>
            <a:br>
              <a:rPr lang="en-IN" sz="5400" b="1" u="sng" dirty="0" smtClean="0">
                <a:latin typeface="+mn-lt"/>
              </a:rPr>
            </a:br>
            <a:r>
              <a:rPr lang="en-IN" sz="3600" i="1" dirty="0" smtClean="0">
                <a:latin typeface="+mn-lt"/>
              </a:rPr>
              <a:t>A </a:t>
            </a:r>
            <a:r>
              <a:rPr lang="en-IN" sz="3600" i="1" dirty="0">
                <a:latin typeface="+mn-lt"/>
              </a:rPr>
              <a:t>Personal Finance Management </a:t>
            </a:r>
            <a:r>
              <a:rPr lang="en-IN" sz="3600" i="1" dirty="0" smtClean="0">
                <a:latin typeface="+mn-lt"/>
              </a:rPr>
              <a:t>Tool</a:t>
            </a:r>
            <a:endParaRPr lang="en-IN" sz="3600" i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7050360" cy="1224880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en-US" sz="3400" dirty="0" smtClean="0"/>
              <a:t>NAME : SYED </a:t>
            </a:r>
            <a:r>
              <a:rPr lang="en-US" sz="3400" dirty="0" smtClean="0"/>
              <a:t>OWAIS QUADRI</a:t>
            </a:r>
            <a:endParaRPr lang="en-US" sz="3400" dirty="0" smtClean="0"/>
          </a:p>
          <a:p>
            <a:r>
              <a:rPr lang="en-US" sz="3400" dirty="0" smtClean="0"/>
              <a:t>COURSE : </a:t>
            </a:r>
            <a:r>
              <a:rPr lang="en-US" sz="3400" dirty="0" smtClean="0"/>
              <a:t>CSS- 225</a:t>
            </a:r>
          </a:p>
          <a:p>
            <a:r>
              <a:rPr lang="en-US" sz="3400" dirty="0" smtClean="0"/>
              <a:t>DATE: 09/02/2025</a:t>
            </a:r>
            <a:endParaRPr lang="en-US" sz="3400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547664" y="2060848"/>
            <a:ext cx="5760640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/>
            <a:r>
              <a:rPr lang="en-IN" sz="3200" i="1" u="sng" dirty="0"/>
              <a:t>Python-based </a:t>
            </a:r>
            <a:r>
              <a:rPr lang="en-IN" sz="3200" i="1" u="sng" dirty="0"/>
              <a:t>f</a:t>
            </a:r>
            <a:r>
              <a:rPr lang="en-IN" sz="3200" i="1" u="sng" dirty="0" smtClean="0"/>
              <a:t>inal Project</a:t>
            </a:r>
            <a:endParaRPr lang="en-IN" sz="3200" i="1" u="sng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39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15616" y="-603448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/>
              <a:t>System </a:t>
            </a:r>
            <a:r>
              <a:rPr lang="en-IN" sz="3800" b="1" dirty="0" smtClean="0"/>
              <a:t>Workflow</a:t>
            </a:r>
            <a:endParaRPr lang="en-IN" sz="3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99592" y="1340769"/>
            <a:ext cx="3888432" cy="4464496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en-IN" sz="2000" dirty="0"/>
              <a:t>User runs main.py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IN" sz="2000" dirty="0"/>
              <a:t>Chooses data source (CSV or manual)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IN" sz="2000" dirty="0"/>
              <a:t>Inputs income &amp; expenses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IN" sz="2000" dirty="0"/>
              <a:t>Program calculates:</a:t>
            </a:r>
          </a:p>
          <a:p>
            <a:pPr lvl="1" algn="just"/>
            <a:r>
              <a:rPr lang="en-IN" sz="2000" dirty="0"/>
              <a:t>Total income</a:t>
            </a:r>
          </a:p>
          <a:p>
            <a:pPr lvl="1" algn="just"/>
            <a:r>
              <a:rPr lang="en-IN" sz="2000" dirty="0"/>
              <a:t>Total expenses</a:t>
            </a:r>
          </a:p>
          <a:p>
            <a:pPr lvl="1" algn="just"/>
            <a:r>
              <a:rPr lang="en-IN" sz="2000" dirty="0"/>
              <a:t>Remaining balance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IN" sz="2000" dirty="0"/>
              <a:t>Optionally displays charts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pic>
        <p:nvPicPr>
          <p:cNvPr id="1026" name="Picture 2" descr="C:\Users\DELL\Downloads\finance_tracker_work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24745"/>
            <a:ext cx="3744416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64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15616" y="-603448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/>
              <a:t>Sample CSV </a:t>
            </a:r>
            <a:r>
              <a:rPr lang="en-IN" sz="3800" b="1" dirty="0" smtClean="0"/>
              <a:t>Input</a:t>
            </a:r>
            <a:endParaRPr lang="en-IN" sz="3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72816"/>
            <a:ext cx="5400600" cy="2827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64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43608" y="-387424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/>
              <a:t>Execution Demo (Screenshots</a:t>
            </a:r>
            <a:r>
              <a:rPr lang="en-IN" sz="3800" b="1" dirty="0" smtClean="0"/>
              <a:t>)</a:t>
            </a:r>
            <a:endParaRPr lang="en-IN" sz="3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00808"/>
            <a:ext cx="7106642" cy="2217844"/>
          </a:xfrm>
        </p:spPr>
      </p:pic>
      <p:sp>
        <p:nvSpPr>
          <p:cNvPr id="10" name="TextBox 9"/>
          <p:cNvSpPr txBox="1"/>
          <p:nvPr/>
        </p:nvSpPr>
        <p:spPr>
          <a:xfrm>
            <a:off x="1187624" y="4149080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tx2"/>
                </a:solidFill>
              </a:rPr>
              <a:t>Fig 1:  </a:t>
            </a:r>
            <a:r>
              <a:rPr lang="en-US" sz="2000" dirty="0" smtClean="0">
                <a:solidFill>
                  <a:schemeClr val="tx2"/>
                </a:solidFill>
              </a:rPr>
              <a:t>code is executed  through terminal by entering command “ main.py”</a:t>
            </a:r>
            <a:endParaRPr lang="en-IN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273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14832" y="-531440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/>
              <a:t>Execution Demo (Screenshots</a:t>
            </a:r>
            <a:r>
              <a:rPr lang="en-IN" sz="3800" b="1" dirty="0" smtClean="0"/>
              <a:t>)</a:t>
            </a:r>
            <a:endParaRPr lang="en-IN" sz="3800" dirty="0"/>
          </a:p>
        </p:txBody>
      </p:sp>
      <p:sp>
        <p:nvSpPr>
          <p:cNvPr id="10" name="TextBox 9"/>
          <p:cNvSpPr txBox="1"/>
          <p:nvPr/>
        </p:nvSpPr>
        <p:spPr>
          <a:xfrm>
            <a:off x="951787" y="3571586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tx2"/>
                </a:solidFill>
              </a:rPr>
              <a:t>Fig 2 </a:t>
            </a:r>
            <a:r>
              <a:rPr lang="en-US" sz="2000" dirty="0" smtClean="0">
                <a:solidFill>
                  <a:schemeClr val="tx2"/>
                </a:solidFill>
              </a:rPr>
              <a:t>: by opting for “</a:t>
            </a:r>
            <a:r>
              <a:rPr lang="en-US" sz="2000" dirty="0" err="1" smtClean="0">
                <a:solidFill>
                  <a:schemeClr val="tx2"/>
                </a:solidFill>
              </a:rPr>
              <a:t>csv</a:t>
            </a:r>
            <a:r>
              <a:rPr lang="en-US" sz="2000" dirty="0" smtClean="0">
                <a:solidFill>
                  <a:schemeClr val="tx2"/>
                </a:solidFill>
              </a:rPr>
              <a:t>” sample data can be given and by opting for “manual” customized input data can be give. </a:t>
            </a:r>
            <a:endParaRPr lang="en-IN" sz="2000" dirty="0">
              <a:solidFill>
                <a:schemeClr val="tx2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83" y="1916832"/>
            <a:ext cx="7363853" cy="1319846"/>
          </a:xfrm>
        </p:spPr>
      </p:pic>
    </p:spTree>
    <p:extLst>
      <p:ext uri="{BB962C8B-B14F-4D97-AF65-F5344CB8AC3E}">
        <p14:creationId xmlns:p14="http://schemas.microsoft.com/office/powerpoint/2010/main" val="93163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87624" y="-531440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/>
              <a:t>Execution Demo (Screenshots</a:t>
            </a:r>
            <a:r>
              <a:rPr lang="en-IN" sz="3800" b="1" dirty="0" smtClean="0"/>
              <a:t>)</a:t>
            </a:r>
            <a:endParaRPr lang="en-IN" sz="3800" dirty="0"/>
          </a:p>
        </p:txBody>
      </p:sp>
      <p:sp>
        <p:nvSpPr>
          <p:cNvPr id="10" name="TextBox 9"/>
          <p:cNvSpPr txBox="1"/>
          <p:nvPr/>
        </p:nvSpPr>
        <p:spPr>
          <a:xfrm>
            <a:off x="1187624" y="4149080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tx2"/>
                </a:solidFill>
              </a:rPr>
              <a:t>Fig 3:</a:t>
            </a:r>
            <a:r>
              <a:rPr lang="en-US" sz="2000" dirty="0" smtClean="0">
                <a:solidFill>
                  <a:schemeClr val="tx2"/>
                </a:solidFill>
              </a:rPr>
              <a:t> here we entered “</a:t>
            </a:r>
            <a:r>
              <a:rPr lang="en-US" sz="2000" dirty="0" err="1" smtClean="0">
                <a:solidFill>
                  <a:schemeClr val="tx2"/>
                </a:solidFill>
              </a:rPr>
              <a:t>csv</a:t>
            </a:r>
            <a:r>
              <a:rPr lang="en-US" sz="2000" dirty="0" smtClean="0">
                <a:solidFill>
                  <a:schemeClr val="tx2"/>
                </a:solidFill>
              </a:rPr>
              <a:t>” hence </a:t>
            </a:r>
            <a:r>
              <a:rPr lang="en-US" sz="2000" dirty="0" err="1" smtClean="0">
                <a:solidFill>
                  <a:schemeClr val="tx2"/>
                </a:solidFill>
              </a:rPr>
              <a:t>ouput</a:t>
            </a:r>
            <a:r>
              <a:rPr lang="en-US" sz="2000" dirty="0" smtClean="0">
                <a:solidFill>
                  <a:schemeClr val="tx2"/>
                </a:solidFill>
              </a:rPr>
              <a:t> will be generated based on sample data . </a:t>
            </a:r>
            <a:endParaRPr lang="en-IN" sz="2000" dirty="0">
              <a:solidFill>
                <a:schemeClr val="tx2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37" y="2204978"/>
            <a:ext cx="6449325" cy="847843"/>
          </a:xfrm>
        </p:spPr>
      </p:pic>
    </p:spTree>
    <p:extLst>
      <p:ext uri="{BB962C8B-B14F-4D97-AF65-F5344CB8AC3E}">
        <p14:creationId xmlns:p14="http://schemas.microsoft.com/office/powerpoint/2010/main" val="93163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64880" y="-459432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/>
              <a:t>Execution Demo (Screenshots</a:t>
            </a:r>
            <a:r>
              <a:rPr lang="en-IN" sz="3800" b="1" dirty="0" smtClean="0"/>
              <a:t>)</a:t>
            </a:r>
            <a:endParaRPr lang="en-IN" sz="3800" dirty="0"/>
          </a:p>
        </p:txBody>
      </p:sp>
      <p:sp>
        <p:nvSpPr>
          <p:cNvPr id="10" name="TextBox 9"/>
          <p:cNvSpPr txBox="1"/>
          <p:nvPr/>
        </p:nvSpPr>
        <p:spPr>
          <a:xfrm>
            <a:off x="919376" y="4149080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tx2"/>
                </a:solidFill>
              </a:rPr>
              <a:t>Fig 4 :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/>
                </a:solidFill>
              </a:rPr>
              <a:t>here output generated by our code clearly shows Details regarding total income, total expenses and balance amount left. </a:t>
            </a:r>
            <a:r>
              <a:rPr lang="en-IN" sz="2000" dirty="0" smtClean="0">
                <a:solidFill>
                  <a:schemeClr val="tx2"/>
                </a:solidFill>
              </a:rPr>
              <a:t>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IN" sz="2000" dirty="0" smtClean="0">
                <a:solidFill>
                  <a:schemeClr val="tx2"/>
                </a:solidFill>
              </a:rPr>
              <a:t>It also describes category for expenses. </a:t>
            </a:r>
            <a:endParaRPr lang="en-US" sz="2000" dirty="0" smtClean="0">
              <a:solidFill>
                <a:schemeClr val="tx2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412776"/>
            <a:ext cx="3159648" cy="2596655"/>
          </a:xfrm>
        </p:spPr>
      </p:pic>
    </p:spTree>
    <p:extLst>
      <p:ext uri="{BB962C8B-B14F-4D97-AF65-F5344CB8AC3E}">
        <p14:creationId xmlns:p14="http://schemas.microsoft.com/office/powerpoint/2010/main" val="93163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45096" y="-459432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/>
              <a:t>Execution Demo (Screenshots</a:t>
            </a:r>
            <a:r>
              <a:rPr lang="en-IN" sz="3800" b="1" dirty="0" smtClean="0"/>
              <a:t>)</a:t>
            </a:r>
            <a:endParaRPr lang="en-IN" sz="3800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4581128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tx2"/>
                </a:solidFill>
              </a:rPr>
              <a:t>Fig 5 :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 smtClean="0">
                <a:solidFill>
                  <a:schemeClr val="tx2"/>
                </a:solidFill>
              </a:rPr>
              <a:t>Based on out output values bar graph is generated, where x- axis represents the “ expenses by category” and y- axis represents “ amount in $”.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8" t="6596" r="7384" b="14617"/>
          <a:stretch/>
        </p:blipFill>
        <p:spPr>
          <a:xfrm>
            <a:off x="2007541" y="1519272"/>
            <a:ext cx="5056909" cy="3061856"/>
          </a:xfrm>
        </p:spPr>
      </p:pic>
    </p:spTree>
    <p:extLst>
      <p:ext uri="{BB962C8B-B14F-4D97-AF65-F5344CB8AC3E}">
        <p14:creationId xmlns:p14="http://schemas.microsoft.com/office/powerpoint/2010/main" val="2616295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15616" y="-603448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 smtClean="0"/>
              <a:t>Features</a:t>
            </a:r>
            <a:endParaRPr lang="en-IN" sz="3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99592" y="1700808"/>
            <a:ext cx="7543800" cy="388620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lvl="0" algn="just"/>
            <a:r>
              <a:rPr lang="en-IN" sz="2000" dirty="0"/>
              <a:t>Lightweight and easy to run</a:t>
            </a:r>
          </a:p>
          <a:p>
            <a:pPr lvl="0" algn="just"/>
            <a:r>
              <a:rPr lang="en-IN" sz="2000" dirty="0"/>
              <a:t>Flexible input (file/manual)</a:t>
            </a:r>
          </a:p>
          <a:p>
            <a:pPr lvl="0" algn="just"/>
            <a:r>
              <a:rPr lang="en-IN" sz="2000" dirty="0"/>
              <a:t>Visual reports for better analysis</a:t>
            </a:r>
          </a:p>
          <a:p>
            <a:pPr lvl="0" algn="just"/>
            <a:r>
              <a:rPr lang="en-IN" sz="2000" dirty="0"/>
              <a:t>Portable (can run anywhere with Python)</a:t>
            </a:r>
          </a:p>
          <a:p>
            <a:pPr marL="0" indent="0"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39648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15616" y="-603448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 smtClean="0"/>
              <a:t>Limitations</a:t>
            </a:r>
            <a:endParaRPr lang="en-IN" sz="3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99592" y="1700808"/>
            <a:ext cx="7543800" cy="3886200"/>
          </a:xfrm>
          <a:solidFill>
            <a:schemeClr val="bg1"/>
          </a:solidFill>
        </p:spPr>
        <p:txBody>
          <a:bodyPr anchor="t"/>
          <a:lstStyle/>
          <a:p>
            <a:pPr lvl="0"/>
            <a:r>
              <a:rPr lang="en-IN" sz="2000" dirty="0"/>
              <a:t>Currently console-based (no GUI)</a:t>
            </a:r>
          </a:p>
          <a:p>
            <a:pPr lvl="0"/>
            <a:r>
              <a:rPr lang="en-IN" sz="2000" dirty="0"/>
              <a:t>No database support (data is not stored permanently across runs)</a:t>
            </a:r>
          </a:p>
          <a:p>
            <a:pPr lvl="0"/>
            <a:r>
              <a:rPr lang="en-IN" sz="2000" dirty="0"/>
              <a:t>Limited to single-user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648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15616" y="-603448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/>
              <a:t>Future Enhancements</a:t>
            </a:r>
            <a:endParaRPr lang="en-IN" sz="3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99592" y="1700808"/>
            <a:ext cx="7543800" cy="3886200"/>
          </a:xfrm>
          <a:solidFill>
            <a:schemeClr val="bg1"/>
          </a:solidFill>
        </p:spPr>
        <p:txBody>
          <a:bodyPr anchor="t"/>
          <a:lstStyle/>
          <a:p>
            <a:pPr lvl="0"/>
            <a:r>
              <a:rPr lang="en-IN" sz="2000" dirty="0"/>
              <a:t>Add </a:t>
            </a:r>
            <a:r>
              <a:rPr lang="en-IN" sz="2000" b="1" dirty="0"/>
              <a:t>GUI interface</a:t>
            </a:r>
            <a:r>
              <a:rPr lang="en-IN" sz="2000" dirty="0"/>
              <a:t> </a:t>
            </a:r>
            <a:r>
              <a:rPr lang="en-IN" sz="2000" dirty="0" smtClean="0"/>
              <a:t>.</a:t>
            </a:r>
          </a:p>
          <a:p>
            <a:pPr lvl="0"/>
            <a:r>
              <a:rPr lang="en-IN" sz="2000" dirty="0" smtClean="0"/>
              <a:t>Store </a:t>
            </a:r>
            <a:r>
              <a:rPr lang="en-IN" sz="2000" dirty="0"/>
              <a:t>data in </a:t>
            </a:r>
            <a:r>
              <a:rPr lang="en-IN" sz="2000" b="1" dirty="0"/>
              <a:t>SQLite or MySQL database</a:t>
            </a:r>
            <a:endParaRPr lang="en-IN" sz="2000" dirty="0"/>
          </a:p>
          <a:p>
            <a:pPr lvl="0"/>
            <a:r>
              <a:rPr lang="en-IN" sz="2000" dirty="0"/>
              <a:t>Provide </a:t>
            </a:r>
            <a:r>
              <a:rPr lang="en-IN" sz="2000" b="1" dirty="0"/>
              <a:t>monthly/weekly reports</a:t>
            </a:r>
            <a:endParaRPr lang="en-IN" sz="2000" dirty="0"/>
          </a:p>
          <a:p>
            <a:pPr lvl="0"/>
            <a:r>
              <a:rPr lang="en-IN" sz="2000" dirty="0"/>
              <a:t>Add </a:t>
            </a:r>
            <a:r>
              <a:rPr lang="en-IN" sz="2000" b="1" dirty="0"/>
              <a:t>export to PDF/Excel</a:t>
            </a:r>
            <a:endParaRPr lang="en-IN" sz="2000" dirty="0"/>
          </a:p>
          <a:p>
            <a:pPr lvl="0"/>
            <a:r>
              <a:rPr lang="en-IN" sz="2000" dirty="0"/>
              <a:t>Build a </a:t>
            </a:r>
            <a:r>
              <a:rPr lang="en-IN" sz="2000" b="1" dirty="0"/>
              <a:t>mobile app version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77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15616" y="-603448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/>
              <a:t>Introduction</a:t>
            </a:r>
            <a:endParaRPr lang="en-IN" sz="3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99592" y="1124744"/>
            <a:ext cx="7543800" cy="3886200"/>
          </a:xfrm>
          <a:solidFill>
            <a:schemeClr val="bg1"/>
          </a:solidFill>
        </p:spPr>
        <p:txBody>
          <a:bodyPr anchor="t"/>
          <a:lstStyle/>
          <a:p>
            <a:pPr lvl="0" algn="just"/>
            <a:r>
              <a:rPr lang="en-IN" sz="2000" dirty="0"/>
              <a:t>Managing personal expenses is challenging without a proper </a:t>
            </a:r>
            <a:r>
              <a:rPr lang="en-IN" sz="2000" dirty="0" smtClean="0"/>
              <a:t>tool.</a:t>
            </a:r>
            <a:endParaRPr lang="en-IN" sz="2000" dirty="0"/>
          </a:p>
          <a:p>
            <a:pPr lvl="0" algn="just"/>
            <a:r>
              <a:rPr lang="en-IN" sz="2000" dirty="0"/>
              <a:t>People often lose track of daily </a:t>
            </a:r>
            <a:r>
              <a:rPr lang="en-IN" sz="2000" dirty="0" smtClean="0"/>
              <a:t>spending.</a:t>
            </a:r>
            <a:endParaRPr lang="en-IN" sz="2000" dirty="0"/>
          </a:p>
          <a:p>
            <a:pPr lvl="0" algn="just"/>
            <a:r>
              <a:rPr lang="en-IN" sz="2000" dirty="0"/>
              <a:t>Goal: Create a simple </a:t>
            </a:r>
            <a:r>
              <a:rPr lang="en-IN" sz="2000" b="1" dirty="0"/>
              <a:t>Python-based expense tracker</a:t>
            </a:r>
            <a:r>
              <a:rPr lang="en-IN" sz="2000" dirty="0"/>
              <a:t> that is user-friendly and </a:t>
            </a:r>
            <a:r>
              <a:rPr lang="en-IN" sz="2000" dirty="0" smtClean="0"/>
              <a:t>visual.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7977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15616" y="-603448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/>
              <a:t>Conclusion</a:t>
            </a:r>
            <a:endParaRPr lang="en-IN" sz="3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99592" y="1700808"/>
            <a:ext cx="7543800" cy="3886200"/>
          </a:xfrm>
          <a:solidFill>
            <a:schemeClr val="bg1"/>
          </a:solidFill>
        </p:spPr>
        <p:txBody>
          <a:bodyPr anchor="t"/>
          <a:lstStyle/>
          <a:p>
            <a:pPr lvl="0" algn="just"/>
            <a:r>
              <a:rPr lang="en-IN" sz="2000" dirty="0"/>
              <a:t>Successfully built a </a:t>
            </a:r>
            <a:r>
              <a:rPr lang="en-IN" sz="2000" b="1" dirty="0"/>
              <a:t>Python Expense Tracker</a:t>
            </a:r>
            <a:endParaRPr lang="en-IN" sz="2000" dirty="0"/>
          </a:p>
          <a:p>
            <a:pPr lvl="0" algn="just"/>
            <a:r>
              <a:rPr lang="en-IN" sz="2000" dirty="0"/>
              <a:t>Helps manage personal finances efficiently</a:t>
            </a:r>
          </a:p>
          <a:p>
            <a:pPr lvl="0" algn="just"/>
            <a:r>
              <a:rPr lang="en-IN" sz="2000" dirty="0"/>
              <a:t>Demonstrates use of Python libraries &amp; file handling</a:t>
            </a:r>
          </a:p>
          <a:p>
            <a:pPr lvl="0" algn="just"/>
            <a:r>
              <a:rPr lang="en-IN" sz="2000" dirty="0"/>
              <a:t>Future scope: expand to a full-fledged finance management tool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2792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59632" y="2276872"/>
            <a:ext cx="6781800" cy="1600200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Thank you ..!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71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39552" y="-243408"/>
            <a:ext cx="7776864" cy="1600200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/>
              <a:t>Project Transparency &amp; Code Organization</a:t>
            </a:r>
            <a:endParaRPr lang="en-IN" sz="3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9088" y="1385392"/>
            <a:ext cx="9036496" cy="4851920"/>
          </a:xfrm>
          <a:solidFill>
            <a:schemeClr val="bg1"/>
          </a:solidFill>
        </p:spPr>
        <p:txBody>
          <a:bodyPr anchor="t">
            <a:noAutofit/>
          </a:bodyPr>
          <a:lstStyle/>
          <a:p>
            <a:r>
              <a:rPr lang="en-IN" sz="2800" b="1" u="sng" dirty="0"/>
              <a:t>finance_tracker_fixed/</a:t>
            </a:r>
          </a:p>
          <a:p>
            <a:r>
              <a:rPr lang="en-IN" sz="2000" dirty="0"/>
              <a:t>│── main.py    </a:t>
            </a:r>
            <a:r>
              <a:rPr lang="en-IN" sz="2000" dirty="0" smtClean="0"/>
              <a:t>              - Entry </a:t>
            </a:r>
            <a:r>
              <a:rPr lang="en-IN" sz="2000" dirty="0"/>
              <a:t>point (handles user input, flow control)</a:t>
            </a:r>
          </a:p>
          <a:p>
            <a:r>
              <a:rPr lang="en-IN" sz="2000" dirty="0"/>
              <a:t>│── </a:t>
            </a:r>
            <a:r>
              <a:rPr lang="en-US" sz="2000" dirty="0" smtClean="0"/>
              <a:t>input_handler.py</a:t>
            </a:r>
            <a:r>
              <a:rPr lang="en-US" sz="2000" dirty="0"/>
              <a:t> </a:t>
            </a:r>
            <a:r>
              <a:rPr lang="en-US" sz="2000" dirty="0" smtClean="0"/>
              <a:t>  - </a:t>
            </a:r>
            <a:r>
              <a:rPr lang="en-IN" sz="2000" dirty="0" smtClean="0"/>
              <a:t>Handles </a:t>
            </a:r>
            <a:r>
              <a:rPr lang="en-IN" sz="2000" dirty="0"/>
              <a:t>CSV file reading/writing</a:t>
            </a:r>
          </a:p>
          <a:p>
            <a:r>
              <a:rPr lang="en-IN" sz="2000" dirty="0" smtClean="0"/>
              <a:t>│── tracker.py              - Core </a:t>
            </a:r>
            <a:r>
              <a:rPr lang="en-IN" sz="2000" dirty="0"/>
              <a:t>logic: add expenses, calculate totals, </a:t>
            </a:r>
            <a:r>
              <a:rPr lang="en-IN" sz="2000" dirty="0" smtClean="0"/>
              <a:t>summaries</a:t>
            </a:r>
          </a:p>
          <a:p>
            <a:r>
              <a:rPr lang="en-IN" sz="2000" dirty="0" smtClean="0"/>
              <a:t> </a:t>
            </a:r>
            <a:r>
              <a:rPr lang="en-IN" sz="2000" dirty="0" smtClean="0">
                <a:solidFill>
                  <a:schemeClr val="tx1"/>
                </a:solidFill>
              </a:rPr>
              <a:t>| </a:t>
            </a:r>
            <a:r>
              <a:rPr lang="en-IN" sz="2000" dirty="0" smtClean="0"/>
              <a:t>── </a:t>
            </a:r>
            <a:r>
              <a:rPr lang="en-IN" sz="2000" dirty="0"/>
              <a:t>charts.py` </a:t>
            </a:r>
            <a:r>
              <a:rPr lang="en-IN" sz="2000" dirty="0"/>
              <a:t> </a:t>
            </a:r>
            <a:r>
              <a:rPr lang="en-IN" sz="2000" dirty="0" smtClean="0"/>
              <a:t>             - matplotlib </a:t>
            </a:r>
            <a:r>
              <a:rPr lang="en-IN" sz="2000" dirty="0"/>
              <a:t>visualizations</a:t>
            </a:r>
          </a:p>
          <a:p>
            <a:r>
              <a:rPr lang="en-IN" sz="2000" dirty="0" smtClean="0"/>
              <a:t>│──expenses.csv           – </a:t>
            </a:r>
            <a:r>
              <a:rPr lang="en-IN" sz="2000" dirty="0"/>
              <a:t>sample </a:t>
            </a:r>
            <a:r>
              <a:rPr lang="en-IN" sz="2000" dirty="0" smtClean="0"/>
              <a:t>data</a:t>
            </a:r>
            <a:endParaRPr lang="en-US" sz="2000" dirty="0" smtClean="0"/>
          </a:p>
          <a:p>
            <a:r>
              <a:rPr lang="en-IN" sz="2800" b="1" u="sng" dirty="0"/>
              <a:t>Why </a:t>
            </a:r>
            <a:r>
              <a:rPr lang="en-IN" sz="2800" b="1" u="sng" dirty="0" smtClean="0"/>
              <a:t>different  </a:t>
            </a:r>
            <a:r>
              <a:rPr lang="en-IN" sz="2800" b="1" u="sng" dirty="0"/>
              <a:t>files?</a:t>
            </a:r>
          </a:p>
          <a:p>
            <a:pPr lvl="0"/>
            <a:r>
              <a:rPr lang="en-IN" sz="2000" dirty="0"/>
              <a:t>main.py → keeps the project modular &amp; clean</a:t>
            </a:r>
          </a:p>
          <a:p>
            <a:pPr lvl="0"/>
            <a:r>
              <a:rPr lang="en-US" sz="2000" dirty="0"/>
              <a:t>input_handler.py </a:t>
            </a:r>
            <a:r>
              <a:rPr lang="en-IN" sz="2000" dirty="0" smtClean="0"/>
              <a:t>→ </a:t>
            </a:r>
            <a:r>
              <a:rPr lang="en-IN" sz="2000" dirty="0"/>
              <a:t>separates file I/O from logic</a:t>
            </a:r>
          </a:p>
          <a:p>
            <a:pPr lvl="0"/>
            <a:r>
              <a:rPr lang="en-IN" sz="2000" dirty="0"/>
              <a:t>tracker.py </a:t>
            </a:r>
            <a:r>
              <a:rPr lang="en-IN" sz="2000" dirty="0" smtClean="0"/>
              <a:t>→ </a:t>
            </a:r>
            <a:r>
              <a:rPr lang="en-IN" sz="2000" dirty="0"/>
              <a:t>encapsulates calculation &amp; business logic</a:t>
            </a:r>
          </a:p>
          <a:p>
            <a:pPr lvl="0"/>
            <a:r>
              <a:rPr lang="en-IN" sz="2000" dirty="0"/>
              <a:t>charts.py → only focuses on visualization</a:t>
            </a:r>
          </a:p>
          <a:p>
            <a:r>
              <a:rPr lang="en-IN" sz="2000" b="1" i="1" u="sng" dirty="0"/>
              <a:t>This modular design improves transparency, reusability, and debugging</a:t>
            </a:r>
            <a:endParaRPr lang="en-IN" sz="2000" b="1" i="1" u="sng" dirty="0"/>
          </a:p>
        </p:txBody>
      </p:sp>
    </p:spTree>
    <p:extLst>
      <p:ext uri="{BB962C8B-B14F-4D97-AF65-F5344CB8AC3E}">
        <p14:creationId xmlns:p14="http://schemas.microsoft.com/office/powerpoint/2010/main" val="11296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15616" y="-603448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/>
              <a:t>Project </a:t>
            </a:r>
            <a:r>
              <a:rPr lang="en-IN" sz="3800" b="1" dirty="0" smtClean="0"/>
              <a:t>Repository</a:t>
            </a:r>
            <a:endParaRPr lang="en-IN" sz="3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99592" y="1700808"/>
            <a:ext cx="7543800" cy="388620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lvl="0"/>
            <a:r>
              <a:rPr lang="en-IN" sz="2000" dirty="0"/>
              <a:t>GitHub Link: </a:t>
            </a:r>
            <a:endParaRPr lang="en-IN" sz="2000" dirty="0" smtClean="0"/>
          </a:p>
          <a:p>
            <a:pPr lvl="0"/>
            <a:r>
              <a:rPr lang="en-IN" sz="2000" dirty="0" smtClean="0"/>
              <a:t>Code </a:t>
            </a:r>
            <a:r>
              <a:rPr lang="en-IN" sz="2000" dirty="0"/>
              <a:t>is modularized into 4 files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472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15616" y="-603448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/>
              <a:t>LinkedIn </a:t>
            </a:r>
            <a:r>
              <a:rPr lang="en-IN" sz="3800" b="1" dirty="0" smtClean="0"/>
              <a:t>Post</a:t>
            </a:r>
            <a:endParaRPr lang="en-IN" sz="3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7584" y="1196752"/>
            <a:ext cx="7543800" cy="388620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lvl="0" algn="just"/>
            <a:r>
              <a:rPr lang="en-IN" sz="2000" dirty="0" smtClean="0"/>
              <a:t>(Screenshot </a:t>
            </a:r>
            <a:r>
              <a:rPr lang="en-IN" sz="2000" dirty="0"/>
              <a:t>of your LinkedIn post where you share</a:t>
            </a:r>
            <a:r>
              <a:rPr lang="en-IN" sz="2000" dirty="0" smtClean="0"/>
              <a:t>:)</a:t>
            </a:r>
            <a:endParaRPr lang="en-IN" sz="2000" dirty="0"/>
          </a:p>
          <a:p>
            <a:pPr algn="just"/>
            <a:r>
              <a:rPr lang="en-IN" sz="2000" dirty="0"/>
              <a:t>“Excited to share my Python-based Expense Tracker project! </a:t>
            </a:r>
            <a:r>
              <a:rPr lang="en-IN" sz="2000" dirty="0" smtClean="0"/>
              <a:t>🚀</a:t>
            </a:r>
          </a:p>
          <a:p>
            <a:pPr algn="just"/>
            <a:r>
              <a:rPr lang="en-IN" sz="2000" dirty="0" smtClean="0"/>
              <a:t>It </a:t>
            </a:r>
            <a:r>
              <a:rPr lang="en-IN" sz="2000" dirty="0"/>
              <a:t>helps track daily expenses from CSV/manual input and generates charts for better </a:t>
            </a:r>
            <a:r>
              <a:rPr lang="en-IN" sz="2000" dirty="0" smtClean="0"/>
              <a:t>insights.</a:t>
            </a:r>
          </a:p>
          <a:p>
            <a:pPr algn="just"/>
            <a:r>
              <a:rPr lang="en-IN" sz="2000" dirty="0" smtClean="0"/>
              <a:t>Built </a:t>
            </a:r>
            <a:r>
              <a:rPr lang="en-IN" sz="2000" dirty="0"/>
              <a:t>with Python 3.9, Matplotlib, CSV handling, and modular file design.”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2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15616" y="-603448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/>
              <a:t>Project Architecture</a:t>
            </a:r>
            <a:endParaRPr lang="en-IN" sz="3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3528" y="1268760"/>
            <a:ext cx="8352928" cy="5112568"/>
          </a:xfrm>
          <a:solidFill>
            <a:schemeClr val="bg1"/>
          </a:solidFill>
        </p:spPr>
        <p:txBody>
          <a:bodyPr numCol="2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b="1" u="sng" dirty="0" smtClean="0"/>
              <a:t>1) File</a:t>
            </a:r>
            <a:r>
              <a:rPr lang="en-US" b="1" u="sng" dirty="0"/>
              <a:t>:</a:t>
            </a:r>
            <a:r>
              <a:rPr lang="en-US" u="sng" dirty="0"/>
              <a:t> main.py</a:t>
            </a:r>
          </a:p>
          <a:p>
            <a:pPr marL="320040" lvl="1" indent="0">
              <a:buNone/>
            </a:pPr>
            <a:r>
              <a:rPr lang="en-US" b="1" dirty="0"/>
              <a:t>Role:</a:t>
            </a:r>
            <a:endParaRPr lang="en-US" dirty="0"/>
          </a:p>
          <a:p>
            <a:pPr marL="937260" lvl="2" indent="-342900">
              <a:buFont typeface="Wingdings" pitchFamily="2" charset="2"/>
              <a:buChar char="Ø"/>
            </a:pPr>
            <a:r>
              <a:rPr lang="en-US" sz="2300" dirty="0"/>
              <a:t>Entry point of the program.</a:t>
            </a:r>
          </a:p>
          <a:p>
            <a:pPr marL="937260" lvl="2" indent="-342900">
              <a:buFont typeface="Wingdings" pitchFamily="2" charset="2"/>
              <a:buChar char="Ø"/>
            </a:pPr>
            <a:r>
              <a:rPr lang="en-US" sz="2300" dirty="0"/>
              <a:t>Handles user interaction (choosing CSV/manual input).</a:t>
            </a:r>
          </a:p>
          <a:p>
            <a:pPr marL="937260" lvl="2" indent="-342900">
              <a:buFont typeface="Wingdings" pitchFamily="2" charset="2"/>
              <a:buChar char="Ø"/>
            </a:pPr>
            <a:r>
              <a:rPr lang="en-US" sz="2300" dirty="0"/>
              <a:t>Calls the tracker for calculations.</a:t>
            </a:r>
          </a:p>
          <a:p>
            <a:pPr marL="937260" lvl="2" indent="-342900">
              <a:buFont typeface="Wingdings" pitchFamily="2" charset="2"/>
              <a:buChar char="Ø"/>
            </a:pPr>
            <a:r>
              <a:rPr lang="en-US" sz="2300" dirty="0"/>
              <a:t>Calls chart functions for visualization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u="sng" dirty="0" smtClean="0"/>
              <a:t>2) File</a:t>
            </a:r>
            <a:r>
              <a:rPr lang="en-US" b="1" u="sng" dirty="0"/>
              <a:t>:</a:t>
            </a:r>
            <a:r>
              <a:rPr lang="en-US" u="sng" dirty="0"/>
              <a:t> tracker.py</a:t>
            </a:r>
          </a:p>
          <a:p>
            <a:pPr marL="320040" lvl="1" indent="0">
              <a:buNone/>
            </a:pPr>
            <a:r>
              <a:rPr lang="en-US" b="1" dirty="0"/>
              <a:t>Role:</a:t>
            </a:r>
            <a:endParaRPr lang="en-US" dirty="0"/>
          </a:p>
          <a:p>
            <a:pPr marL="937260" lvl="2" indent="-342900">
              <a:buFont typeface="Wingdings" pitchFamily="2" charset="2"/>
              <a:buChar char="Ø"/>
            </a:pPr>
            <a:r>
              <a:rPr lang="en-US" sz="2300" dirty="0"/>
              <a:t>Core finance tracking logic.</a:t>
            </a:r>
          </a:p>
          <a:p>
            <a:pPr marL="937260" lvl="2" indent="-342900">
              <a:buFont typeface="Wingdings" pitchFamily="2" charset="2"/>
              <a:buChar char="Ø"/>
            </a:pPr>
            <a:r>
              <a:rPr lang="en-US" sz="2300" dirty="0"/>
              <a:t>Calculates </a:t>
            </a:r>
            <a:r>
              <a:rPr lang="en-US" sz="2300" b="1" dirty="0"/>
              <a:t>total income, expenses, remaining balance</a:t>
            </a:r>
            <a:r>
              <a:rPr lang="en-US" sz="2300" dirty="0"/>
              <a:t>.</a:t>
            </a:r>
          </a:p>
          <a:p>
            <a:pPr marL="937260" lvl="2" indent="-342900">
              <a:buFont typeface="Wingdings" pitchFamily="2" charset="2"/>
              <a:buChar char="Ø"/>
            </a:pPr>
            <a:r>
              <a:rPr lang="en-US" sz="2300" dirty="0"/>
              <a:t>Acts as the “brain” of the application</a:t>
            </a:r>
            <a:r>
              <a:rPr lang="en-US" sz="2300" dirty="0" smtClean="0"/>
              <a:t>.</a:t>
            </a:r>
          </a:p>
          <a:p>
            <a:pPr marL="937260" lvl="2" indent="-342900">
              <a:buFont typeface="Wingdings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3) File</a:t>
            </a:r>
            <a:r>
              <a:rPr lang="en-US" b="1" u="sng" dirty="0"/>
              <a:t>:</a:t>
            </a:r>
            <a:r>
              <a:rPr lang="en-US" u="sng" dirty="0"/>
              <a:t> charts.py</a:t>
            </a:r>
          </a:p>
          <a:p>
            <a:pPr marL="0" indent="0">
              <a:buNone/>
            </a:pPr>
            <a:r>
              <a:rPr lang="en-US" b="1" dirty="0"/>
              <a:t>Role:</a:t>
            </a:r>
            <a:endParaRPr lang="en-US" dirty="0"/>
          </a:p>
          <a:p>
            <a:pPr lvl="1">
              <a:buFont typeface="Wingdings" pitchFamily="2" charset="2"/>
              <a:buChar char="Ø"/>
            </a:pPr>
            <a:r>
              <a:rPr lang="en-US" sz="2300" dirty="0"/>
              <a:t>Handles data visualization (bar charts, pie charts).</a:t>
            </a:r>
          </a:p>
          <a:p>
            <a:pPr lvl="1">
              <a:buFont typeface="Wingdings" pitchFamily="2" charset="2"/>
              <a:buChar char="Ø"/>
            </a:pPr>
            <a:r>
              <a:rPr lang="en-US" sz="2300" dirty="0"/>
              <a:t>Uses </a:t>
            </a:r>
            <a:r>
              <a:rPr lang="en-US" sz="2300" b="1" dirty="0"/>
              <a:t>matplotlib</a:t>
            </a:r>
            <a:r>
              <a:rPr lang="en-US" sz="2300" dirty="0"/>
              <a:t> to make results easy to understand</a:t>
            </a:r>
            <a:r>
              <a:rPr lang="en-US" sz="2300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u="sng" dirty="0"/>
              <a:t>4</a:t>
            </a:r>
            <a:r>
              <a:rPr lang="en-US" b="1" u="sng" dirty="0" smtClean="0"/>
              <a:t>) File</a:t>
            </a:r>
            <a:r>
              <a:rPr lang="en-US" b="1" u="sng" dirty="0"/>
              <a:t>:</a:t>
            </a:r>
            <a:r>
              <a:rPr lang="en-US" u="sng" dirty="0"/>
              <a:t> data_handler.py (or equivalent in your project)</a:t>
            </a:r>
          </a:p>
          <a:p>
            <a:pPr marL="320040" lvl="1" indent="0">
              <a:buNone/>
            </a:pPr>
            <a:r>
              <a:rPr lang="en-US" b="1" dirty="0"/>
              <a:t>Role:</a:t>
            </a:r>
            <a:endParaRPr lang="en-US" dirty="0"/>
          </a:p>
          <a:p>
            <a:pPr marL="937260" lvl="2" indent="-342900">
              <a:buFont typeface="Wingdings" pitchFamily="2" charset="2"/>
              <a:buChar char="Ø"/>
            </a:pPr>
            <a:r>
              <a:rPr lang="en-US" sz="2300" dirty="0"/>
              <a:t>Loads expense data from CSV files.</a:t>
            </a:r>
          </a:p>
          <a:p>
            <a:pPr marL="937260" lvl="2" indent="-342900">
              <a:buFont typeface="Wingdings" pitchFamily="2" charset="2"/>
              <a:buChar char="Ø"/>
            </a:pPr>
            <a:r>
              <a:rPr lang="en-US" sz="2300" dirty="0"/>
              <a:t>Prepares structured data (income &amp; expenses lists).</a:t>
            </a:r>
          </a:p>
          <a:p>
            <a:pPr marL="937260" lvl="2" indent="-342900">
              <a:buFont typeface="Wingdings" pitchFamily="2" charset="2"/>
              <a:buChar char="Ø"/>
            </a:pPr>
            <a:r>
              <a:rPr lang="en-US" sz="2300" dirty="0"/>
              <a:t>Ensures project can work with both </a:t>
            </a:r>
            <a:r>
              <a:rPr lang="en-US" sz="2300" b="1" dirty="0"/>
              <a:t>manual input</a:t>
            </a:r>
            <a:r>
              <a:rPr lang="en-US" sz="2300" dirty="0"/>
              <a:t> and </a:t>
            </a:r>
            <a:r>
              <a:rPr lang="en-US" sz="2300" b="1" dirty="0"/>
              <a:t>file input</a:t>
            </a:r>
            <a:r>
              <a:rPr lang="en-US" sz="2300" dirty="0"/>
              <a:t>.</a:t>
            </a:r>
          </a:p>
          <a:p>
            <a:pPr marL="320040" lvl="1" indent="0">
              <a:buNone/>
            </a:pP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0472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15616" y="-603448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en-US" sz="3800" dirty="0" smtClean="0"/>
              <a:t>Code Demo</a:t>
            </a:r>
            <a:endParaRPr lang="en-IN" sz="3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092" y="1268760"/>
            <a:ext cx="6779276" cy="453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44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15616" y="-603448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/>
              <a:t>Objectives</a:t>
            </a:r>
            <a:endParaRPr lang="en-IN" sz="3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99592" y="1700808"/>
            <a:ext cx="7543800" cy="388620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lvl="0" algn="just"/>
            <a:r>
              <a:rPr lang="en-IN" sz="2000" dirty="0" smtClean="0"/>
              <a:t>Record </a:t>
            </a:r>
            <a:r>
              <a:rPr lang="en-IN" sz="2000" dirty="0"/>
              <a:t>incomes and expenses</a:t>
            </a:r>
          </a:p>
          <a:p>
            <a:pPr lvl="0" algn="just"/>
            <a:r>
              <a:rPr lang="en-IN" sz="2000" u="sng" dirty="0"/>
              <a:t>Support two input modes:</a:t>
            </a:r>
          </a:p>
          <a:p>
            <a:pPr marL="834390" lvl="1" indent="-514350" algn="just">
              <a:buFont typeface="+mj-lt"/>
              <a:buAutoNum type="romanLcPeriod"/>
            </a:pPr>
            <a:r>
              <a:rPr lang="en-IN" sz="2000" b="1" dirty="0"/>
              <a:t>CSV file input</a:t>
            </a:r>
            <a:endParaRPr lang="en-IN" sz="2000" dirty="0"/>
          </a:p>
          <a:p>
            <a:pPr marL="834390" lvl="1" indent="-514350" algn="just">
              <a:buFont typeface="+mj-lt"/>
              <a:buAutoNum type="romanLcPeriod"/>
            </a:pPr>
            <a:r>
              <a:rPr lang="en-IN" sz="2000" b="1" dirty="0"/>
              <a:t>Manual entry</a:t>
            </a:r>
            <a:endParaRPr lang="en-IN" sz="2000" dirty="0"/>
          </a:p>
          <a:p>
            <a:pPr lvl="0" algn="just"/>
            <a:r>
              <a:rPr lang="en-IN" sz="2000" dirty="0"/>
              <a:t>Summarize total income, expenses, and balance</a:t>
            </a:r>
          </a:p>
          <a:p>
            <a:pPr lvl="0" algn="just"/>
            <a:r>
              <a:rPr lang="en-IN" sz="2000" dirty="0"/>
              <a:t>Generate visual </a:t>
            </a:r>
            <a:r>
              <a:rPr lang="en-IN" sz="2000" dirty="0" smtClean="0"/>
              <a:t>report </a:t>
            </a:r>
            <a:r>
              <a:rPr lang="en-IN" sz="2000" dirty="0"/>
              <a:t>(bar </a:t>
            </a:r>
            <a:r>
              <a:rPr lang="en-IN" sz="2000" dirty="0" smtClean="0"/>
              <a:t>chart)</a:t>
            </a:r>
            <a:endParaRPr lang="en-IN" sz="2000" dirty="0"/>
          </a:p>
          <a:p>
            <a:pPr marL="0" indent="0"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438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15616" y="-603448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en-IN" sz="3800" b="1" dirty="0"/>
              <a:t>Tools &amp; </a:t>
            </a:r>
            <a:r>
              <a:rPr lang="en-IN" sz="3800" b="1" dirty="0" smtClean="0"/>
              <a:t>Technologies</a:t>
            </a:r>
            <a:endParaRPr lang="en-IN" sz="3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99592" y="1700808"/>
            <a:ext cx="7543800" cy="3886200"/>
          </a:xfrm>
          <a:solidFill>
            <a:schemeClr val="bg1"/>
          </a:solidFill>
        </p:spPr>
        <p:txBody>
          <a:bodyPr anchor="t"/>
          <a:lstStyle/>
          <a:p>
            <a:pPr lvl="0" algn="just"/>
            <a:r>
              <a:rPr lang="en-IN" sz="2000" b="1" u="sng" dirty="0"/>
              <a:t>Language:</a:t>
            </a:r>
            <a:r>
              <a:rPr lang="en-IN" sz="2000" dirty="0"/>
              <a:t> </a:t>
            </a:r>
            <a:r>
              <a:rPr lang="en-IN" sz="2000" dirty="0" smtClean="0"/>
              <a:t> Python </a:t>
            </a:r>
          </a:p>
          <a:p>
            <a:pPr lvl="0" algn="just"/>
            <a:r>
              <a:rPr lang="en-IN" sz="2000" b="1" u="sng" dirty="0" smtClean="0"/>
              <a:t>Version:</a:t>
            </a:r>
            <a:r>
              <a:rPr lang="en-IN" sz="2000" dirty="0" smtClean="0"/>
              <a:t> 3.9</a:t>
            </a:r>
            <a:endParaRPr lang="en-IN" sz="2000" dirty="0"/>
          </a:p>
          <a:p>
            <a:pPr lvl="0" algn="just"/>
            <a:r>
              <a:rPr lang="en-IN" sz="2000" b="1" u="sng" dirty="0"/>
              <a:t>Libraries Used:</a:t>
            </a:r>
            <a:endParaRPr lang="en-IN" sz="2000" u="sng" dirty="0"/>
          </a:p>
          <a:p>
            <a:pPr lvl="1" algn="just"/>
            <a:r>
              <a:rPr lang="en-IN" sz="2000" dirty="0"/>
              <a:t>matplotlib – for charts</a:t>
            </a:r>
          </a:p>
          <a:p>
            <a:pPr lvl="1" algn="just"/>
            <a:r>
              <a:rPr lang="en-IN" sz="2000" dirty="0"/>
              <a:t>csv – for file handling</a:t>
            </a:r>
          </a:p>
          <a:p>
            <a:pPr lvl="1" algn="just"/>
            <a:r>
              <a:rPr lang="en-IN" sz="2000" dirty="0"/>
              <a:t>os – for file path operations</a:t>
            </a:r>
          </a:p>
          <a:p>
            <a:pPr lvl="0" algn="just"/>
            <a:r>
              <a:rPr lang="en-IN" sz="2000" b="1" u="sng" dirty="0"/>
              <a:t>IDE / Execution:</a:t>
            </a:r>
            <a:r>
              <a:rPr lang="en-IN" sz="2000" u="sng" dirty="0"/>
              <a:t> </a:t>
            </a:r>
            <a:r>
              <a:rPr lang="en-IN" sz="2000" dirty="0"/>
              <a:t>Command Prompt with Virtual Environment (venv)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644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138</TotalTime>
  <Words>698</Words>
  <Application>Microsoft Office PowerPoint</Application>
  <PresentationFormat>On-screen Show (4:3)</PresentationFormat>
  <Paragraphs>114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NewsPrint</vt:lpstr>
      <vt:lpstr>Expense Tracker – A Personal Finance Management Tool</vt:lpstr>
      <vt:lpstr>Introduction</vt:lpstr>
      <vt:lpstr>Project Transparency &amp; Code Organization</vt:lpstr>
      <vt:lpstr>Project Repository</vt:lpstr>
      <vt:lpstr>LinkedIn Post</vt:lpstr>
      <vt:lpstr>Project Architecture</vt:lpstr>
      <vt:lpstr>Code Demo</vt:lpstr>
      <vt:lpstr>Objectives</vt:lpstr>
      <vt:lpstr>Tools &amp; Technologies</vt:lpstr>
      <vt:lpstr>System Workflow</vt:lpstr>
      <vt:lpstr>Sample CSV Input</vt:lpstr>
      <vt:lpstr>Execution Demo (Screenshots)</vt:lpstr>
      <vt:lpstr>Execution Demo (Screenshots)</vt:lpstr>
      <vt:lpstr>Execution Demo (Screenshots)</vt:lpstr>
      <vt:lpstr>Execution Demo (Screenshots)</vt:lpstr>
      <vt:lpstr>Execution Demo (Screenshots)</vt:lpstr>
      <vt:lpstr>Features</vt:lpstr>
      <vt:lpstr>Limitations</vt:lpstr>
      <vt:lpstr>Future Enhancements</vt:lpstr>
      <vt:lpstr>Conclusion</vt:lpstr>
      <vt:lpstr>Thank you ..!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&amp; Robotics in Healthcare</dc:title>
  <dc:creator>DELL</dc:creator>
  <cp:lastModifiedBy>DELL</cp:lastModifiedBy>
  <cp:revision>19</cp:revision>
  <dcterms:created xsi:type="dcterms:W3CDTF">2025-08-30T18:22:01Z</dcterms:created>
  <dcterms:modified xsi:type="dcterms:W3CDTF">2025-09-02T01:04:08Z</dcterms:modified>
</cp:coreProperties>
</file>