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ontserrat" pitchFamily="2" charset="77"/>
      <p:regular r:id="rId7"/>
      <p:bold r:id="rId8"/>
      <p:italic r:id="rId9"/>
      <p:boldItalic r:id="rId10"/>
    </p:embeddedFont>
    <p:embeddedFont>
      <p:font typeface="Oswald" pitchFamily="2" charset="77"/>
      <p:regular r:id="rId11"/>
      <p:bold r:id="rId12"/>
    </p:embeddedFont>
    <p:embeddedFont>
      <p:font typeface="Playfair Display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50" d="100"/>
          <a:sy n="150" d="100"/>
        </p:scale>
        <p:origin x="5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ad7b462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ad7b462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ad7b462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ad7b462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ad7b4620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ad7b4620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OQYSHI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Artemov Anvar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55375"/>
            <a:ext cx="37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Платформа для уроков</a:t>
            </a:r>
            <a:endParaRPr/>
          </a:p>
        </p:txBody>
      </p:sp>
      <p:pic>
        <p:nvPicPr>
          <p:cNvPr id="65" name="Google Shape;65;p14" descr="Image result for courser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525" y="3787625"/>
            <a:ext cx="5734049" cy="115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descr="Image result for edmodo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388" y="1017725"/>
            <a:ext cx="26003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descr="Image result for google classroom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675" y="1269188"/>
            <a:ext cx="26098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318725" y="750825"/>
            <a:ext cx="2513700" cy="2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layfair Display"/>
                <a:ea typeface="Playfair Display"/>
                <a:cs typeface="Playfair Display"/>
                <a:sym typeface="Playfair Display"/>
              </a:rPr>
              <a:t>Приложение предназначено для помощи учителям в организации групп/классов и рассылки файлов в них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4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Классы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30165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Класса: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Teacher-для учителей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Student-для учеников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Login-для входа пользователей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Registration-для регистрации пользователей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218075" y="1319250"/>
            <a:ext cx="30165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Pyqt5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SqlLite3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86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Доработки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Дизайн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Посты/ Видео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База данных онлайн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Playfair Display</vt:lpstr>
      <vt:lpstr>Oswald</vt:lpstr>
      <vt:lpstr>Montserrat</vt:lpstr>
      <vt:lpstr>Arial</vt:lpstr>
      <vt:lpstr>Pop</vt:lpstr>
      <vt:lpstr>OQYSHI</vt:lpstr>
      <vt:lpstr>Платформа для уроков</vt:lpstr>
      <vt:lpstr>Классы</vt:lpstr>
      <vt:lpstr>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OQYSHI</dc:title>
  <cp:lastModifiedBy>BoOm_ BoT Lool</cp:lastModifiedBy>
  <cp:revision>1</cp:revision>
  <dcterms:modified xsi:type="dcterms:W3CDTF">2019-11-07T12:25:21Z</dcterms:modified>
</cp:coreProperties>
</file>