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6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2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1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2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8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0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1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3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E411-2C4F-4F1A-A0BD-6DFA9A3F1E79}" type="datetimeFigureOut">
              <a:rPr lang="ru-RU" smtClean="0"/>
              <a:t>31.01.2020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F3469A-9CBC-4C47-8114-4F7C389807A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6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en-US" dirty="0" err="1" smtClean="0"/>
              <a:t>pygame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Игра – «танкисты»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Авторы: Артёмов </a:t>
            </a:r>
            <a:r>
              <a:rPr lang="ru-RU" dirty="0" err="1" smtClean="0"/>
              <a:t>анвар</a:t>
            </a:r>
            <a:r>
              <a:rPr lang="ru-RU" dirty="0" smtClean="0"/>
              <a:t>, </a:t>
            </a:r>
            <a:r>
              <a:rPr lang="ru-RU" dirty="0" err="1" smtClean="0"/>
              <a:t>кигай</a:t>
            </a:r>
            <a:r>
              <a:rPr lang="ru-RU" dirty="0" smtClean="0"/>
              <a:t> </a:t>
            </a:r>
            <a:r>
              <a:rPr lang="ru-RU" dirty="0" err="1" smtClean="0"/>
              <a:t>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2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235" y="337040"/>
            <a:ext cx="5378824" cy="4159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Танкисты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48235" y="753037"/>
            <a:ext cx="5378824" cy="221428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Танкисты – это игра созданная по мотивам старой игры - </a:t>
            </a:r>
            <a:r>
              <a:rPr lang="ru-RU" sz="1800" dirty="0" err="1" smtClean="0"/>
              <a:t>Battle</a:t>
            </a:r>
            <a:r>
              <a:rPr lang="ru-RU" sz="1800" dirty="0" smtClean="0"/>
              <a:t> </a:t>
            </a:r>
            <a:r>
              <a:rPr lang="ru-RU" sz="1800" dirty="0" err="1" smtClean="0"/>
              <a:t>City</a:t>
            </a:r>
            <a:r>
              <a:rPr lang="ru-RU" sz="1800" dirty="0" smtClean="0"/>
              <a:t>,</a:t>
            </a:r>
            <a:r>
              <a:rPr lang="ru-RU" sz="1800" dirty="0"/>
              <a:t> для </a:t>
            </a:r>
            <a:r>
              <a:rPr lang="ru-RU" sz="1800" dirty="0" smtClean="0"/>
              <a:t>игровых приставок</a:t>
            </a:r>
            <a:r>
              <a:rPr lang="ru-RU" sz="1800" dirty="0"/>
              <a:t> </a:t>
            </a:r>
            <a:r>
              <a:rPr lang="en-US" sz="1800" dirty="0" smtClean="0"/>
              <a:t>Game boy</a:t>
            </a:r>
            <a:r>
              <a:rPr lang="ru-RU" sz="1800" dirty="0" smtClean="0"/>
              <a:t>. </a:t>
            </a:r>
            <a:r>
              <a:rPr lang="ru-RU" sz="1800" dirty="0"/>
              <a:t>В </a:t>
            </a:r>
            <a:r>
              <a:rPr lang="ru-RU" sz="1800" dirty="0" smtClean="0"/>
              <a:t>России</a:t>
            </a:r>
            <a:r>
              <a:rPr lang="ru-RU" sz="1800" dirty="0"/>
              <a:t> и странах </a:t>
            </a:r>
            <a:r>
              <a:rPr lang="ru-RU" sz="1800" dirty="0" smtClean="0"/>
              <a:t>СНГ</a:t>
            </a:r>
            <a:r>
              <a:rPr lang="ru-RU" sz="1800" dirty="0"/>
              <a:t> </a:t>
            </a:r>
            <a:r>
              <a:rPr lang="ru-RU" sz="1800" dirty="0" smtClean="0"/>
              <a:t>выпускалась </a:t>
            </a:r>
            <a:r>
              <a:rPr lang="ru-RU" sz="1800" dirty="0"/>
              <a:t>на пиратских картриджах как в оригинальном виде, так и в модификации </a:t>
            </a:r>
            <a:r>
              <a:rPr lang="ru-RU" sz="1800" dirty="0" err="1"/>
              <a:t>Tank</a:t>
            </a:r>
            <a:r>
              <a:rPr lang="ru-RU" sz="1800" dirty="0"/>
              <a:t> 1990, и известна под неофициальным названием «</a:t>
            </a:r>
            <a:r>
              <a:rPr lang="ru-RU" sz="1800" dirty="0" err="1" smtClean="0"/>
              <a:t>Та́нчики</a:t>
            </a:r>
            <a:r>
              <a:rPr lang="ru-RU" sz="1800" dirty="0" smtClean="0"/>
              <a:t>». 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48235" y="3424518"/>
            <a:ext cx="5235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Полигон действий виден сверху. Игрок должен, управляя своим </a:t>
            </a:r>
            <a:r>
              <a:rPr lang="ru-RU" dirty="0" smtClean="0"/>
              <a:t>танком, </a:t>
            </a:r>
            <a:r>
              <a:rPr lang="ru-RU" dirty="0"/>
              <a:t>уничтожить все вражеские танки на уровне, которые постепенно появляются вверху игрового поля. </a:t>
            </a:r>
            <a:r>
              <a:rPr lang="ru-RU" dirty="0" smtClean="0"/>
              <a:t>Враги же попытаются </a:t>
            </a:r>
            <a:r>
              <a:rPr lang="ru-RU" dirty="0"/>
              <a:t>уничтожить </a:t>
            </a:r>
            <a:r>
              <a:rPr lang="ru-RU" dirty="0" smtClean="0"/>
              <a:t>игрока в ответ. На каждом новом уровне </a:t>
            </a:r>
            <a:r>
              <a:rPr lang="ru-RU" dirty="0" err="1" smtClean="0"/>
              <a:t>прогружается</a:t>
            </a:r>
            <a:r>
              <a:rPr lang="ru-RU" dirty="0" smtClean="0"/>
              <a:t> абсолютно новая карта, с разными особенностями рельефа для поля боя.</a:t>
            </a:r>
          </a:p>
          <a:p>
            <a:endParaRPr lang="ru-RU" dirty="0"/>
          </a:p>
        </p:txBody>
      </p:sp>
      <p:pic>
        <p:nvPicPr>
          <p:cNvPr id="1030" name="Picture 6" descr="Screen Shot 2020-01-31 at 5.38.40 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468" y="337040"/>
            <a:ext cx="5560872" cy="507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08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376" y="2032577"/>
            <a:ext cx="443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УПРАВЛЕНИЕ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2376" y="2758411"/>
            <a:ext cx="5755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Escape –</a:t>
            </a:r>
            <a:r>
              <a:rPr lang="ru-RU" dirty="0" smtClean="0"/>
              <a:t> пауза</a:t>
            </a:r>
          </a:p>
          <a:p>
            <a:r>
              <a:rPr lang="en-US" dirty="0" smtClean="0"/>
              <a:t>Q - </a:t>
            </a:r>
            <a:r>
              <a:rPr lang="ru-RU" smtClean="0"/>
              <a:t>Выход</a:t>
            </a:r>
            <a:endParaRPr lang="ru-RU" dirty="0" smtClean="0"/>
          </a:p>
          <a:p>
            <a:r>
              <a:rPr lang="en-US" dirty="0" smtClean="0"/>
              <a:t>W,  A, S, D -  </a:t>
            </a:r>
            <a:r>
              <a:rPr lang="ru-RU" dirty="0" smtClean="0"/>
              <a:t>управление для первого игрока</a:t>
            </a:r>
          </a:p>
          <a:p>
            <a:r>
              <a:rPr lang="en-US" dirty="0" smtClean="0"/>
              <a:t>Up, Down, Left, Right - </a:t>
            </a:r>
            <a:r>
              <a:rPr lang="ru-RU" dirty="0" smtClean="0"/>
              <a:t>управление для </a:t>
            </a:r>
            <a:r>
              <a:rPr lang="ru-RU" dirty="0" smtClean="0"/>
              <a:t>второго</a:t>
            </a:r>
            <a:r>
              <a:rPr lang="ru-RU" dirty="0" smtClean="0"/>
              <a:t> игрока</a:t>
            </a:r>
          </a:p>
          <a:p>
            <a:r>
              <a:rPr lang="en-US" dirty="0" smtClean="0"/>
              <a:t>F – </a:t>
            </a:r>
            <a:r>
              <a:rPr lang="ru-RU" dirty="0" smtClean="0"/>
              <a:t>Огонь для первого игрока</a:t>
            </a:r>
          </a:p>
          <a:p>
            <a:r>
              <a:rPr lang="en-US" dirty="0" smtClean="0"/>
              <a:t>Spacebar – </a:t>
            </a:r>
            <a:r>
              <a:rPr lang="ru-RU" dirty="0" smtClean="0"/>
              <a:t>Огонь для второго игрока</a:t>
            </a:r>
            <a:endParaRPr lang="ru-RU" dirty="0"/>
          </a:p>
        </p:txBody>
      </p:sp>
      <p:pic>
        <p:nvPicPr>
          <p:cNvPr id="2050" name="Picture 2" descr="Screen Shot 2020-01-31 at 5.40.28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24" y="242354"/>
            <a:ext cx="6028577" cy="550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2376" y="242354"/>
            <a:ext cx="443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ИГРАЙ С ДРУГОМ!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12376" y="968188"/>
            <a:ext cx="4957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в игре присутствует режим для двух игроков, в котором каждый управляет своим танком на поле боя!</a:t>
            </a:r>
          </a:p>
        </p:txBody>
      </p:sp>
    </p:spTree>
    <p:extLst>
      <p:ext uri="{BB962C8B-B14F-4D97-AF65-F5344CB8AC3E}">
        <p14:creationId xmlns:p14="http://schemas.microsoft.com/office/powerpoint/2010/main" val="339814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35</TotalTime>
  <Words>101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Проект по pygame Игра – «танкисты»</vt:lpstr>
      <vt:lpstr>Танкисты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 Игра – «танкисты»</dc:title>
  <dc:creator>FizMat</dc:creator>
  <cp:lastModifiedBy>FizMat</cp:lastModifiedBy>
  <cp:revision>7</cp:revision>
  <dcterms:created xsi:type="dcterms:W3CDTF">2020-01-31T11:25:23Z</dcterms:created>
  <dcterms:modified xsi:type="dcterms:W3CDTF">2020-01-31T12:00:30Z</dcterms:modified>
</cp:coreProperties>
</file>