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notesMasterIdLst>
    <p:notesMasterId r:id="rId4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Relationship Id="rId46" Type="http://schemas.openxmlformats.org/officeDocument/2006/relationships/theme" Target="theme/theme1.xml"/><Relationship Id="rId4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Hello, I'm Joshua Plicque
* I've been working with Phoenix LiveView for a little under a year now
* Chris McCord made a lot of bold statements. I'm here to tell you that it's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Promise - dynamic web applications without Javascript
* We'll walk through 4 real-world features that I've built in LiveView, bolting on increasing complexity
* We'll take a brief look at the testing infrastructure and syntax. My entire application's test suite takes less than 10 seconds. My entire application's test suite takes less than 4 seconds.
* And I hired someone who knew only a little bit of Python and he's shipping Elixir and LiveView code daily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Contacts feature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2021-06-18T11:54:56Z</dcterms:created>
  <dcterms:modified xsi:type="dcterms:W3CDTF">2021-06-18T11:54:56Z</dcterms:modified>
</cp:coreProperties>
</file>