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60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F4CB-5F95-4DB9-9A67-9594F499B5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7E31338D-ECD1-49BB-B93E-2C863C7B42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CA372729-A223-4E4A-8DB4-1F3BBF8BB3AF}"/>
              </a:ext>
            </a:extLst>
          </p:cNvPr>
          <p:cNvSpPr>
            <a:spLocks noGrp="1"/>
          </p:cNvSpPr>
          <p:nvPr>
            <p:ph type="dt" sz="half" idx="10"/>
          </p:nvPr>
        </p:nvSpPr>
        <p:spPr/>
        <p:txBody>
          <a:bodyPr/>
          <a:lstStyle/>
          <a:p>
            <a:fld id="{6B5E29EF-351B-477B-834D-F11C0C3660FE}" type="datetimeFigureOut">
              <a:rPr lang="en-IL" smtClean="0"/>
              <a:t>19/05/2021</a:t>
            </a:fld>
            <a:endParaRPr lang="en-IL"/>
          </a:p>
        </p:txBody>
      </p:sp>
      <p:sp>
        <p:nvSpPr>
          <p:cNvPr id="5" name="Footer Placeholder 4">
            <a:extLst>
              <a:ext uri="{FF2B5EF4-FFF2-40B4-BE49-F238E27FC236}">
                <a16:creationId xmlns:a16="http://schemas.microsoft.com/office/drawing/2014/main" id="{810573DB-4B8C-4133-8C7E-6EEC553FE78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F6FF673-A1B7-413B-930B-EB398B5717DD}"/>
              </a:ext>
            </a:extLst>
          </p:cNvPr>
          <p:cNvSpPr>
            <a:spLocks noGrp="1"/>
          </p:cNvSpPr>
          <p:nvPr>
            <p:ph type="sldNum" sz="quarter" idx="12"/>
          </p:nvPr>
        </p:nvSpPr>
        <p:spPr/>
        <p:txBody>
          <a:bodyPr/>
          <a:lstStyle/>
          <a:p>
            <a:fld id="{41DBB85D-9066-46F4-8129-09CC5A38D90D}" type="slidenum">
              <a:rPr lang="en-IL" smtClean="0"/>
              <a:t>‹#›</a:t>
            </a:fld>
            <a:endParaRPr lang="en-IL"/>
          </a:p>
        </p:txBody>
      </p:sp>
    </p:spTree>
    <p:extLst>
      <p:ext uri="{BB962C8B-B14F-4D97-AF65-F5344CB8AC3E}">
        <p14:creationId xmlns:p14="http://schemas.microsoft.com/office/powerpoint/2010/main" val="88778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1F7E2-51C0-4D0C-9717-1ED9888E5088}"/>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9F960CF-AE60-4EAA-A4C9-026A980F12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1686072-65CC-4E60-BB45-48AE34CC504C}"/>
              </a:ext>
            </a:extLst>
          </p:cNvPr>
          <p:cNvSpPr>
            <a:spLocks noGrp="1"/>
          </p:cNvSpPr>
          <p:nvPr>
            <p:ph type="dt" sz="half" idx="10"/>
          </p:nvPr>
        </p:nvSpPr>
        <p:spPr/>
        <p:txBody>
          <a:bodyPr/>
          <a:lstStyle/>
          <a:p>
            <a:fld id="{6B5E29EF-351B-477B-834D-F11C0C3660FE}" type="datetimeFigureOut">
              <a:rPr lang="en-IL" smtClean="0"/>
              <a:t>19/05/2021</a:t>
            </a:fld>
            <a:endParaRPr lang="en-IL"/>
          </a:p>
        </p:txBody>
      </p:sp>
      <p:sp>
        <p:nvSpPr>
          <p:cNvPr id="5" name="Footer Placeholder 4">
            <a:extLst>
              <a:ext uri="{FF2B5EF4-FFF2-40B4-BE49-F238E27FC236}">
                <a16:creationId xmlns:a16="http://schemas.microsoft.com/office/drawing/2014/main" id="{59431154-08C1-4B95-AB6B-51B27113443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900E06B-69DD-4F46-AB65-CA008037344F}"/>
              </a:ext>
            </a:extLst>
          </p:cNvPr>
          <p:cNvSpPr>
            <a:spLocks noGrp="1"/>
          </p:cNvSpPr>
          <p:nvPr>
            <p:ph type="sldNum" sz="quarter" idx="12"/>
          </p:nvPr>
        </p:nvSpPr>
        <p:spPr/>
        <p:txBody>
          <a:bodyPr/>
          <a:lstStyle/>
          <a:p>
            <a:fld id="{41DBB85D-9066-46F4-8129-09CC5A38D90D}" type="slidenum">
              <a:rPr lang="en-IL" smtClean="0"/>
              <a:t>‹#›</a:t>
            </a:fld>
            <a:endParaRPr lang="en-IL"/>
          </a:p>
        </p:txBody>
      </p:sp>
    </p:spTree>
    <p:extLst>
      <p:ext uri="{BB962C8B-B14F-4D97-AF65-F5344CB8AC3E}">
        <p14:creationId xmlns:p14="http://schemas.microsoft.com/office/powerpoint/2010/main" val="1966126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B346B1-5F40-4DBD-9B09-9654EC7F5F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A90CD147-7880-40AF-A869-8167AF669A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297DC0F-0020-4D6C-8671-23E6FD57D6B4}"/>
              </a:ext>
            </a:extLst>
          </p:cNvPr>
          <p:cNvSpPr>
            <a:spLocks noGrp="1"/>
          </p:cNvSpPr>
          <p:nvPr>
            <p:ph type="dt" sz="half" idx="10"/>
          </p:nvPr>
        </p:nvSpPr>
        <p:spPr/>
        <p:txBody>
          <a:bodyPr/>
          <a:lstStyle/>
          <a:p>
            <a:fld id="{6B5E29EF-351B-477B-834D-F11C0C3660FE}" type="datetimeFigureOut">
              <a:rPr lang="en-IL" smtClean="0"/>
              <a:t>19/05/2021</a:t>
            </a:fld>
            <a:endParaRPr lang="en-IL"/>
          </a:p>
        </p:txBody>
      </p:sp>
      <p:sp>
        <p:nvSpPr>
          <p:cNvPr id="5" name="Footer Placeholder 4">
            <a:extLst>
              <a:ext uri="{FF2B5EF4-FFF2-40B4-BE49-F238E27FC236}">
                <a16:creationId xmlns:a16="http://schemas.microsoft.com/office/drawing/2014/main" id="{BDCDB477-8FCB-4ABD-B038-7EB461E9EEF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A5064F4-3D56-44CE-84CF-380092A4B5C0}"/>
              </a:ext>
            </a:extLst>
          </p:cNvPr>
          <p:cNvSpPr>
            <a:spLocks noGrp="1"/>
          </p:cNvSpPr>
          <p:nvPr>
            <p:ph type="sldNum" sz="quarter" idx="12"/>
          </p:nvPr>
        </p:nvSpPr>
        <p:spPr/>
        <p:txBody>
          <a:bodyPr/>
          <a:lstStyle/>
          <a:p>
            <a:fld id="{41DBB85D-9066-46F4-8129-09CC5A38D90D}" type="slidenum">
              <a:rPr lang="en-IL" smtClean="0"/>
              <a:t>‹#›</a:t>
            </a:fld>
            <a:endParaRPr lang="en-IL"/>
          </a:p>
        </p:txBody>
      </p:sp>
    </p:spTree>
    <p:extLst>
      <p:ext uri="{BB962C8B-B14F-4D97-AF65-F5344CB8AC3E}">
        <p14:creationId xmlns:p14="http://schemas.microsoft.com/office/powerpoint/2010/main" val="73288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A4F1-DEA9-4A0A-BFBA-18CF14362C97}"/>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4BDEA3AB-0823-4EC2-8859-CA28401FCF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BFC8CDCA-524F-4DCB-B6CC-EEA746EE5A3C}"/>
              </a:ext>
            </a:extLst>
          </p:cNvPr>
          <p:cNvSpPr>
            <a:spLocks noGrp="1"/>
          </p:cNvSpPr>
          <p:nvPr>
            <p:ph type="dt" sz="half" idx="10"/>
          </p:nvPr>
        </p:nvSpPr>
        <p:spPr/>
        <p:txBody>
          <a:bodyPr/>
          <a:lstStyle/>
          <a:p>
            <a:fld id="{6B5E29EF-351B-477B-834D-F11C0C3660FE}" type="datetimeFigureOut">
              <a:rPr lang="en-IL" smtClean="0"/>
              <a:t>19/05/2021</a:t>
            </a:fld>
            <a:endParaRPr lang="en-IL"/>
          </a:p>
        </p:txBody>
      </p:sp>
      <p:sp>
        <p:nvSpPr>
          <p:cNvPr id="5" name="Footer Placeholder 4">
            <a:extLst>
              <a:ext uri="{FF2B5EF4-FFF2-40B4-BE49-F238E27FC236}">
                <a16:creationId xmlns:a16="http://schemas.microsoft.com/office/drawing/2014/main" id="{AAC0BB25-F764-41C8-AA3D-174CDAE0BDE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A6EE7C0-7422-4FBB-A397-13299B064EEC}"/>
              </a:ext>
            </a:extLst>
          </p:cNvPr>
          <p:cNvSpPr>
            <a:spLocks noGrp="1"/>
          </p:cNvSpPr>
          <p:nvPr>
            <p:ph type="sldNum" sz="quarter" idx="12"/>
          </p:nvPr>
        </p:nvSpPr>
        <p:spPr/>
        <p:txBody>
          <a:bodyPr/>
          <a:lstStyle/>
          <a:p>
            <a:fld id="{41DBB85D-9066-46F4-8129-09CC5A38D90D}" type="slidenum">
              <a:rPr lang="en-IL" smtClean="0"/>
              <a:t>‹#›</a:t>
            </a:fld>
            <a:endParaRPr lang="en-IL"/>
          </a:p>
        </p:txBody>
      </p:sp>
    </p:spTree>
    <p:extLst>
      <p:ext uri="{BB962C8B-B14F-4D97-AF65-F5344CB8AC3E}">
        <p14:creationId xmlns:p14="http://schemas.microsoft.com/office/powerpoint/2010/main" val="1720524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9ECDF-B157-4D37-979A-614A3A1CAC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B40D2504-897A-4240-9C73-FF1494C190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E15AE7-3611-41FB-89F1-FFB455D4E332}"/>
              </a:ext>
            </a:extLst>
          </p:cNvPr>
          <p:cNvSpPr>
            <a:spLocks noGrp="1"/>
          </p:cNvSpPr>
          <p:nvPr>
            <p:ph type="dt" sz="half" idx="10"/>
          </p:nvPr>
        </p:nvSpPr>
        <p:spPr/>
        <p:txBody>
          <a:bodyPr/>
          <a:lstStyle/>
          <a:p>
            <a:fld id="{6B5E29EF-351B-477B-834D-F11C0C3660FE}" type="datetimeFigureOut">
              <a:rPr lang="en-IL" smtClean="0"/>
              <a:t>19/05/2021</a:t>
            </a:fld>
            <a:endParaRPr lang="en-IL"/>
          </a:p>
        </p:txBody>
      </p:sp>
      <p:sp>
        <p:nvSpPr>
          <p:cNvPr id="5" name="Footer Placeholder 4">
            <a:extLst>
              <a:ext uri="{FF2B5EF4-FFF2-40B4-BE49-F238E27FC236}">
                <a16:creationId xmlns:a16="http://schemas.microsoft.com/office/drawing/2014/main" id="{5AA6AAC4-0C67-4592-8BF5-3AD874F5300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20859F8-31AC-4AD3-8C7F-F5B9AA74FCEE}"/>
              </a:ext>
            </a:extLst>
          </p:cNvPr>
          <p:cNvSpPr>
            <a:spLocks noGrp="1"/>
          </p:cNvSpPr>
          <p:nvPr>
            <p:ph type="sldNum" sz="quarter" idx="12"/>
          </p:nvPr>
        </p:nvSpPr>
        <p:spPr/>
        <p:txBody>
          <a:bodyPr/>
          <a:lstStyle/>
          <a:p>
            <a:fld id="{41DBB85D-9066-46F4-8129-09CC5A38D90D}" type="slidenum">
              <a:rPr lang="en-IL" smtClean="0"/>
              <a:t>‹#›</a:t>
            </a:fld>
            <a:endParaRPr lang="en-IL"/>
          </a:p>
        </p:txBody>
      </p:sp>
    </p:spTree>
    <p:extLst>
      <p:ext uri="{BB962C8B-B14F-4D97-AF65-F5344CB8AC3E}">
        <p14:creationId xmlns:p14="http://schemas.microsoft.com/office/powerpoint/2010/main" val="1512620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EC428-991F-4084-AE85-E78F200C6DA9}"/>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C908664C-5B83-44DA-AE30-18852374A4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B57288DB-7002-4A7F-8ACF-A779B5A622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DDCF686B-3BEC-4C9A-AC48-7FA5928226C9}"/>
              </a:ext>
            </a:extLst>
          </p:cNvPr>
          <p:cNvSpPr>
            <a:spLocks noGrp="1"/>
          </p:cNvSpPr>
          <p:nvPr>
            <p:ph type="dt" sz="half" idx="10"/>
          </p:nvPr>
        </p:nvSpPr>
        <p:spPr/>
        <p:txBody>
          <a:bodyPr/>
          <a:lstStyle/>
          <a:p>
            <a:fld id="{6B5E29EF-351B-477B-834D-F11C0C3660FE}" type="datetimeFigureOut">
              <a:rPr lang="en-IL" smtClean="0"/>
              <a:t>19/05/2021</a:t>
            </a:fld>
            <a:endParaRPr lang="en-IL"/>
          </a:p>
        </p:txBody>
      </p:sp>
      <p:sp>
        <p:nvSpPr>
          <p:cNvPr id="6" name="Footer Placeholder 5">
            <a:extLst>
              <a:ext uri="{FF2B5EF4-FFF2-40B4-BE49-F238E27FC236}">
                <a16:creationId xmlns:a16="http://schemas.microsoft.com/office/drawing/2014/main" id="{61F7D6BA-3E68-4374-862B-BF2C9DF443BF}"/>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BD3EB395-83C7-4EBF-8656-3A0623F1E6D4}"/>
              </a:ext>
            </a:extLst>
          </p:cNvPr>
          <p:cNvSpPr>
            <a:spLocks noGrp="1"/>
          </p:cNvSpPr>
          <p:nvPr>
            <p:ph type="sldNum" sz="quarter" idx="12"/>
          </p:nvPr>
        </p:nvSpPr>
        <p:spPr/>
        <p:txBody>
          <a:bodyPr/>
          <a:lstStyle/>
          <a:p>
            <a:fld id="{41DBB85D-9066-46F4-8129-09CC5A38D90D}" type="slidenum">
              <a:rPr lang="en-IL" smtClean="0"/>
              <a:t>‹#›</a:t>
            </a:fld>
            <a:endParaRPr lang="en-IL"/>
          </a:p>
        </p:txBody>
      </p:sp>
    </p:spTree>
    <p:extLst>
      <p:ext uri="{BB962C8B-B14F-4D97-AF65-F5344CB8AC3E}">
        <p14:creationId xmlns:p14="http://schemas.microsoft.com/office/powerpoint/2010/main" val="289185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588A-06F1-490F-A658-E9E2BEF695CB}"/>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89BAD545-FDC1-4C57-881E-B9284EC05B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FEE89E-E2E0-4D41-8539-7D38C5295F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7A70BD6E-6D09-4E45-8D34-6FC7DC2750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703CB7-D325-4BC2-BBA5-642314122C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0742412A-F8BE-4664-85FF-9799F514FFD2}"/>
              </a:ext>
            </a:extLst>
          </p:cNvPr>
          <p:cNvSpPr>
            <a:spLocks noGrp="1"/>
          </p:cNvSpPr>
          <p:nvPr>
            <p:ph type="dt" sz="half" idx="10"/>
          </p:nvPr>
        </p:nvSpPr>
        <p:spPr/>
        <p:txBody>
          <a:bodyPr/>
          <a:lstStyle/>
          <a:p>
            <a:fld id="{6B5E29EF-351B-477B-834D-F11C0C3660FE}" type="datetimeFigureOut">
              <a:rPr lang="en-IL" smtClean="0"/>
              <a:t>19/05/2021</a:t>
            </a:fld>
            <a:endParaRPr lang="en-IL"/>
          </a:p>
        </p:txBody>
      </p:sp>
      <p:sp>
        <p:nvSpPr>
          <p:cNvPr id="8" name="Footer Placeholder 7">
            <a:extLst>
              <a:ext uri="{FF2B5EF4-FFF2-40B4-BE49-F238E27FC236}">
                <a16:creationId xmlns:a16="http://schemas.microsoft.com/office/drawing/2014/main" id="{362B5723-F837-489F-A231-5D06D2110B54}"/>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ED444E87-E51B-4C46-9D56-8CD6CD173F5C}"/>
              </a:ext>
            </a:extLst>
          </p:cNvPr>
          <p:cNvSpPr>
            <a:spLocks noGrp="1"/>
          </p:cNvSpPr>
          <p:nvPr>
            <p:ph type="sldNum" sz="quarter" idx="12"/>
          </p:nvPr>
        </p:nvSpPr>
        <p:spPr/>
        <p:txBody>
          <a:bodyPr/>
          <a:lstStyle/>
          <a:p>
            <a:fld id="{41DBB85D-9066-46F4-8129-09CC5A38D90D}" type="slidenum">
              <a:rPr lang="en-IL" smtClean="0"/>
              <a:t>‹#›</a:t>
            </a:fld>
            <a:endParaRPr lang="en-IL"/>
          </a:p>
        </p:txBody>
      </p:sp>
    </p:spTree>
    <p:extLst>
      <p:ext uri="{BB962C8B-B14F-4D97-AF65-F5344CB8AC3E}">
        <p14:creationId xmlns:p14="http://schemas.microsoft.com/office/powerpoint/2010/main" val="82289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B631-6148-4D0E-9BC9-BD3F751403C5}"/>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FF666080-975E-4F45-A634-0D7506B82564}"/>
              </a:ext>
            </a:extLst>
          </p:cNvPr>
          <p:cNvSpPr>
            <a:spLocks noGrp="1"/>
          </p:cNvSpPr>
          <p:nvPr>
            <p:ph type="dt" sz="half" idx="10"/>
          </p:nvPr>
        </p:nvSpPr>
        <p:spPr/>
        <p:txBody>
          <a:bodyPr/>
          <a:lstStyle/>
          <a:p>
            <a:fld id="{6B5E29EF-351B-477B-834D-F11C0C3660FE}" type="datetimeFigureOut">
              <a:rPr lang="en-IL" smtClean="0"/>
              <a:t>19/05/2021</a:t>
            </a:fld>
            <a:endParaRPr lang="en-IL"/>
          </a:p>
        </p:txBody>
      </p:sp>
      <p:sp>
        <p:nvSpPr>
          <p:cNvPr id="4" name="Footer Placeholder 3">
            <a:extLst>
              <a:ext uri="{FF2B5EF4-FFF2-40B4-BE49-F238E27FC236}">
                <a16:creationId xmlns:a16="http://schemas.microsoft.com/office/drawing/2014/main" id="{6E352A77-7B13-4F4B-A76E-0C2F8C6B4A58}"/>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6C1AD365-88A2-43E3-9ACB-C36B4066EC2B}"/>
              </a:ext>
            </a:extLst>
          </p:cNvPr>
          <p:cNvSpPr>
            <a:spLocks noGrp="1"/>
          </p:cNvSpPr>
          <p:nvPr>
            <p:ph type="sldNum" sz="quarter" idx="12"/>
          </p:nvPr>
        </p:nvSpPr>
        <p:spPr/>
        <p:txBody>
          <a:bodyPr/>
          <a:lstStyle/>
          <a:p>
            <a:fld id="{41DBB85D-9066-46F4-8129-09CC5A38D90D}" type="slidenum">
              <a:rPr lang="en-IL" smtClean="0"/>
              <a:t>‹#›</a:t>
            </a:fld>
            <a:endParaRPr lang="en-IL"/>
          </a:p>
        </p:txBody>
      </p:sp>
    </p:spTree>
    <p:extLst>
      <p:ext uri="{BB962C8B-B14F-4D97-AF65-F5344CB8AC3E}">
        <p14:creationId xmlns:p14="http://schemas.microsoft.com/office/powerpoint/2010/main" val="1252813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CEEB0-A4EE-4216-A029-E860546E4BA1}"/>
              </a:ext>
            </a:extLst>
          </p:cNvPr>
          <p:cNvSpPr>
            <a:spLocks noGrp="1"/>
          </p:cNvSpPr>
          <p:nvPr>
            <p:ph type="dt" sz="half" idx="10"/>
          </p:nvPr>
        </p:nvSpPr>
        <p:spPr/>
        <p:txBody>
          <a:bodyPr/>
          <a:lstStyle/>
          <a:p>
            <a:fld id="{6B5E29EF-351B-477B-834D-F11C0C3660FE}" type="datetimeFigureOut">
              <a:rPr lang="en-IL" smtClean="0"/>
              <a:t>19/05/2021</a:t>
            </a:fld>
            <a:endParaRPr lang="en-IL"/>
          </a:p>
        </p:txBody>
      </p:sp>
      <p:sp>
        <p:nvSpPr>
          <p:cNvPr id="3" name="Footer Placeholder 2">
            <a:extLst>
              <a:ext uri="{FF2B5EF4-FFF2-40B4-BE49-F238E27FC236}">
                <a16:creationId xmlns:a16="http://schemas.microsoft.com/office/drawing/2014/main" id="{877966E5-0598-489C-A7B6-5FC9C23CD256}"/>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714BFF3D-2268-4CF3-ABEC-337135F0811A}"/>
              </a:ext>
            </a:extLst>
          </p:cNvPr>
          <p:cNvSpPr>
            <a:spLocks noGrp="1"/>
          </p:cNvSpPr>
          <p:nvPr>
            <p:ph type="sldNum" sz="quarter" idx="12"/>
          </p:nvPr>
        </p:nvSpPr>
        <p:spPr/>
        <p:txBody>
          <a:bodyPr/>
          <a:lstStyle/>
          <a:p>
            <a:fld id="{41DBB85D-9066-46F4-8129-09CC5A38D90D}" type="slidenum">
              <a:rPr lang="en-IL" smtClean="0"/>
              <a:t>‹#›</a:t>
            </a:fld>
            <a:endParaRPr lang="en-IL"/>
          </a:p>
        </p:txBody>
      </p:sp>
    </p:spTree>
    <p:extLst>
      <p:ext uri="{BB962C8B-B14F-4D97-AF65-F5344CB8AC3E}">
        <p14:creationId xmlns:p14="http://schemas.microsoft.com/office/powerpoint/2010/main" val="3066455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4A99B-97F0-4BB1-ADBA-1B6CDE0FEF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6305F29-1E52-4D78-A5DA-3E35C257B8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9B6332A2-8C67-4894-A7DE-9139411AA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ACE0D9-7D6A-4E7B-9A7D-804890032239}"/>
              </a:ext>
            </a:extLst>
          </p:cNvPr>
          <p:cNvSpPr>
            <a:spLocks noGrp="1"/>
          </p:cNvSpPr>
          <p:nvPr>
            <p:ph type="dt" sz="half" idx="10"/>
          </p:nvPr>
        </p:nvSpPr>
        <p:spPr/>
        <p:txBody>
          <a:bodyPr/>
          <a:lstStyle/>
          <a:p>
            <a:fld id="{6B5E29EF-351B-477B-834D-F11C0C3660FE}" type="datetimeFigureOut">
              <a:rPr lang="en-IL" smtClean="0"/>
              <a:t>19/05/2021</a:t>
            </a:fld>
            <a:endParaRPr lang="en-IL"/>
          </a:p>
        </p:txBody>
      </p:sp>
      <p:sp>
        <p:nvSpPr>
          <p:cNvPr id="6" name="Footer Placeholder 5">
            <a:extLst>
              <a:ext uri="{FF2B5EF4-FFF2-40B4-BE49-F238E27FC236}">
                <a16:creationId xmlns:a16="http://schemas.microsoft.com/office/drawing/2014/main" id="{A62BCD70-F051-43A9-B6F9-4C6223577D28}"/>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0F23AD8-0877-4170-BB27-38D8EC56F890}"/>
              </a:ext>
            </a:extLst>
          </p:cNvPr>
          <p:cNvSpPr>
            <a:spLocks noGrp="1"/>
          </p:cNvSpPr>
          <p:nvPr>
            <p:ph type="sldNum" sz="quarter" idx="12"/>
          </p:nvPr>
        </p:nvSpPr>
        <p:spPr/>
        <p:txBody>
          <a:bodyPr/>
          <a:lstStyle/>
          <a:p>
            <a:fld id="{41DBB85D-9066-46F4-8129-09CC5A38D90D}" type="slidenum">
              <a:rPr lang="en-IL" smtClean="0"/>
              <a:t>‹#›</a:t>
            </a:fld>
            <a:endParaRPr lang="en-IL"/>
          </a:p>
        </p:txBody>
      </p:sp>
    </p:spTree>
    <p:extLst>
      <p:ext uri="{BB962C8B-B14F-4D97-AF65-F5344CB8AC3E}">
        <p14:creationId xmlns:p14="http://schemas.microsoft.com/office/powerpoint/2010/main" val="3556250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E4417-4936-4444-9434-6EB98A167D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8E0F431C-C0B2-42D3-B475-C0BCA744B5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B35BEE4F-1D9C-4B77-A52E-BDE8FC489E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724399-660A-4937-A13E-0D8DE694F1D9}"/>
              </a:ext>
            </a:extLst>
          </p:cNvPr>
          <p:cNvSpPr>
            <a:spLocks noGrp="1"/>
          </p:cNvSpPr>
          <p:nvPr>
            <p:ph type="dt" sz="half" idx="10"/>
          </p:nvPr>
        </p:nvSpPr>
        <p:spPr/>
        <p:txBody>
          <a:bodyPr/>
          <a:lstStyle/>
          <a:p>
            <a:fld id="{6B5E29EF-351B-477B-834D-F11C0C3660FE}" type="datetimeFigureOut">
              <a:rPr lang="en-IL" smtClean="0"/>
              <a:t>19/05/2021</a:t>
            </a:fld>
            <a:endParaRPr lang="en-IL"/>
          </a:p>
        </p:txBody>
      </p:sp>
      <p:sp>
        <p:nvSpPr>
          <p:cNvPr id="6" name="Footer Placeholder 5">
            <a:extLst>
              <a:ext uri="{FF2B5EF4-FFF2-40B4-BE49-F238E27FC236}">
                <a16:creationId xmlns:a16="http://schemas.microsoft.com/office/drawing/2014/main" id="{9A1ACF9C-7572-4175-B097-B2FE03ACD17F}"/>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60787DA-7F3D-4ACB-9512-9112FE53E082}"/>
              </a:ext>
            </a:extLst>
          </p:cNvPr>
          <p:cNvSpPr>
            <a:spLocks noGrp="1"/>
          </p:cNvSpPr>
          <p:nvPr>
            <p:ph type="sldNum" sz="quarter" idx="12"/>
          </p:nvPr>
        </p:nvSpPr>
        <p:spPr/>
        <p:txBody>
          <a:bodyPr/>
          <a:lstStyle/>
          <a:p>
            <a:fld id="{41DBB85D-9066-46F4-8129-09CC5A38D90D}" type="slidenum">
              <a:rPr lang="en-IL" smtClean="0"/>
              <a:t>‹#›</a:t>
            </a:fld>
            <a:endParaRPr lang="en-IL"/>
          </a:p>
        </p:txBody>
      </p:sp>
    </p:spTree>
    <p:extLst>
      <p:ext uri="{BB962C8B-B14F-4D97-AF65-F5344CB8AC3E}">
        <p14:creationId xmlns:p14="http://schemas.microsoft.com/office/powerpoint/2010/main" val="601405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A72E79-DF0E-41C6-98C0-46909274F7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1180EA1-59E3-4AB4-9DF1-1AD720AA34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E112D0C-1249-4BB3-A2A2-3D6F3B420C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5E29EF-351B-477B-834D-F11C0C3660FE}" type="datetimeFigureOut">
              <a:rPr lang="en-IL" smtClean="0"/>
              <a:t>19/05/2021</a:t>
            </a:fld>
            <a:endParaRPr lang="en-IL"/>
          </a:p>
        </p:txBody>
      </p:sp>
      <p:sp>
        <p:nvSpPr>
          <p:cNvPr id="5" name="Footer Placeholder 4">
            <a:extLst>
              <a:ext uri="{FF2B5EF4-FFF2-40B4-BE49-F238E27FC236}">
                <a16:creationId xmlns:a16="http://schemas.microsoft.com/office/drawing/2014/main" id="{F64439A7-E007-4134-9AC2-EE924CAE6C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50F5391A-469C-41C7-BFD2-2E463F11B5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BB85D-9066-46F4-8129-09CC5A38D90D}" type="slidenum">
              <a:rPr lang="en-IL" smtClean="0"/>
              <a:t>‹#›</a:t>
            </a:fld>
            <a:endParaRPr lang="en-IL"/>
          </a:p>
        </p:txBody>
      </p:sp>
    </p:spTree>
    <p:extLst>
      <p:ext uri="{BB962C8B-B14F-4D97-AF65-F5344CB8AC3E}">
        <p14:creationId xmlns:p14="http://schemas.microsoft.com/office/powerpoint/2010/main" val="2819450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538B721-903A-410A-A380-2686830D9C5A}"/>
              </a:ext>
            </a:extLst>
          </p:cNvPr>
          <p:cNvGraphicFramePr>
            <a:graphicFrameLocks noGrp="1"/>
          </p:cNvGraphicFramePr>
          <p:nvPr>
            <p:extLst>
              <p:ext uri="{D42A27DB-BD31-4B8C-83A1-F6EECF244321}">
                <p14:modId xmlns:p14="http://schemas.microsoft.com/office/powerpoint/2010/main" val="2824996971"/>
              </p:ext>
            </p:extLst>
          </p:nvPr>
        </p:nvGraphicFramePr>
        <p:xfrm>
          <a:off x="2032000" y="487680"/>
          <a:ext cx="8981439" cy="6949440"/>
        </p:xfrm>
        <a:graphic>
          <a:graphicData uri="http://schemas.openxmlformats.org/drawingml/2006/table">
            <a:tbl>
              <a:tblPr firstRow="1" bandRow="1">
                <a:tableStyleId>{5940675A-B579-460E-94D1-54222C63F5DA}</a:tableStyleId>
              </a:tblPr>
              <a:tblGrid>
                <a:gridCol w="368967">
                  <a:extLst>
                    <a:ext uri="{9D8B030D-6E8A-4147-A177-3AD203B41FA5}">
                      <a16:colId xmlns:a16="http://schemas.microsoft.com/office/drawing/2014/main" val="2994906539"/>
                    </a:ext>
                  </a:extLst>
                </a:gridCol>
                <a:gridCol w="391476">
                  <a:extLst>
                    <a:ext uri="{9D8B030D-6E8A-4147-A177-3AD203B41FA5}">
                      <a16:colId xmlns:a16="http://schemas.microsoft.com/office/drawing/2014/main" val="1260114097"/>
                    </a:ext>
                  </a:extLst>
                </a:gridCol>
                <a:gridCol w="391476">
                  <a:extLst>
                    <a:ext uri="{9D8B030D-6E8A-4147-A177-3AD203B41FA5}">
                      <a16:colId xmlns:a16="http://schemas.microsoft.com/office/drawing/2014/main" val="732862803"/>
                    </a:ext>
                  </a:extLst>
                </a:gridCol>
                <a:gridCol w="391476">
                  <a:extLst>
                    <a:ext uri="{9D8B030D-6E8A-4147-A177-3AD203B41FA5}">
                      <a16:colId xmlns:a16="http://schemas.microsoft.com/office/drawing/2014/main" val="603154409"/>
                    </a:ext>
                  </a:extLst>
                </a:gridCol>
                <a:gridCol w="391476">
                  <a:extLst>
                    <a:ext uri="{9D8B030D-6E8A-4147-A177-3AD203B41FA5}">
                      <a16:colId xmlns:a16="http://schemas.microsoft.com/office/drawing/2014/main" val="1070576282"/>
                    </a:ext>
                  </a:extLst>
                </a:gridCol>
                <a:gridCol w="391476">
                  <a:extLst>
                    <a:ext uri="{9D8B030D-6E8A-4147-A177-3AD203B41FA5}">
                      <a16:colId xmlns:a16="http://schemas.microsoft.com/office/drawing/2014/main" val="3984127538"/>
                    </a:ext>
                  </a:extLst>
                </a:gridCol>
                <a:gridCol w="391476">
                  <a:extLst>
                    <a:ext uri="{9D8B030D-6E8A-4147-A177-3AD203B41FA5}">
                      <a16:colId xmlns:a16="http://schemas.microsoft.com/office/drawing/2014/main" val="2845401291"/>
                    </a:ext>
                  </a:extLst>
                </a:gridCol>
                <a:gridCol w="391476">
                  <a:extLst>
                    <a:ext uri="{9D8B030D-6E8A-4147-A177-3AD203B41FA5}">
                      <a16:colId xmlns:a16="http://schemas.microsoft.com/office/drawing/2014/main" val="879809667"/>
                    </a:ext>
                  </a:extLst>
                </a:gridCol>
                <a:gridCol w="391476">
                  <a:extLst>
                    <a:ext uri="{9D8B030D-6E8A-4147-A177-3AD203B41FA5}">
                      <a16:colId xmlns:a16="http://schemas.microsoft.com/office/drawing/2014/main" val="2349643432"/>
                    </a:ext>
                  </a:extLst>
                </a:gridCol>
                <a:gridCol w="391476">
                  <a:extLst>
                    <a:ext uri="{9D8B030D-6E8A-4147-A177-3AD203B41FA5}">
                      <a16:colId xmlns:a16="http://schemas.microsoft.com/office/drawing/2014/main" val="397424215"/>
                    </a:ext>
                  </a:extLst>
                </a:gridCol>
                <a:gridCol w="391476">
                  <a:extLst>
                    <a:ext uri="{9D8B030D-6E8A-4147-A177-3AD203B41FA5}">
                      <a16:colId xmlns:a16="http://schemas.microsoft.com/office/drawing/2014/main" val="1243498460"/>
                    </a:ext>
                  </a:extLst>
                </a:gridCol>
                <a:gridCol w="391476">
                  <a:extLst>
                    <a:ext uri="{9D8B030D-6E8A-4147-A177-3AD203B41FA5}">
                      <a16:colId xmlns:a16="http://schemas.microsoft.com/office/drawing/2014/main" val="3096808100"/>
                    </a:ext>
                  </a:extLst>
                </a:gridCol>
                <a:gridCol w="391476">
                  <a:extLst>
                    <a:ext uri="{9D8B030D-6E8A-4147-A177-3AD203B41FA5}">
                      <a16:colId xmlns:a16="http://schemas.microsoft.com/office/drawing/2014/main" val="1600581581"/>
                    </a:ext>
                  </a:extLst>
                </a:gridCol>
                <a:gridCol w="391476">
                  <a:extLst>
                    <a:ext uri="{9D8B030D-6E8A-4147-A177-3AD203B41FA5}">
                      <a16:colId xmlns:a16="http://schemas.microsoft.com/office/drawing/2014/main" val="1571148292"/>
                    </a:ext>
                  </a:extLst>
                </a:gridCol>
                <a:gridCol w="391476">
                  <a:extLst>
                    <a:ext uri="{9D8B030D-6E8A-4147-A177-3AD203B41FA5}">
                      <a16:colId xmlns:a16="http://schemas.microsoft.com/office/drawing/2014/main" val="4167464943"/>
                    </a:ext>
                  </a:extLst>
                </a:gridCol>
                <a:gridCol w="391476">
                  <a:extLst>
                    <a:ext uri="{9D8B030D-6E8A-4147-A177-3AD203B41FA5}">
                      <a16:colId xmlns:a16="http://schemas.microsoft.com/office/drawing/2014/main" val="2487267433"/>
                    </a:ext>
                  </a:extLst>
                </a:gridCol>
                <a:gridCol w="391476">
                  <a:extLst>
                    <a:ext uri="{9D8B030D-6E8A-4147-A177-3AD203B41FA5}">
                      <a16:colId xmlns:a16="http://schemas.microsoft.com/office/drawing/2014/main" val="903033746"/>
                    </a:ext>
                  </a:extLst>
                </a:gridCol>
                <a:gridCol w="391476">
                  <a:extLst>
                    <a:ext uri="{9D8B030D-6E8A-4147-A177-3AD203B41FA5}">
                      <a16:colId xmlns:a16="http://schemas.microsoft.com/office/drawing/2014/main" val="996094774"/>
                    </a:ext>
                  </a:extLst>
                </a:gridCol>
                <a:gridCol w="391476">
                  <a:extLst>
                    <a:ext uri="{9D8B030D-6E8A-4147-A177-3AD203B41FA5}">
                      <a16:colId xmlns:a16="http://schemas.microsoft.com/office/drawing/2014/main" val="2163620349"/>
                    </a:ext>
                  </a:extLst>
                </a:gridCol>
                <a:gridCol w="391476">
                  <a:extLst>
                    <a:ext uri="{9D8B030D-6E8A-4147-A177-3AD203B41FA5}">
                      <a16:colId xmlns:a16="http://schemas.microsoft.com/office/drawing/2014/main" val="1739395676"/>
                    </a:ext>
                  </a:extLst>
                </a:gridCol>
                <a:gridCol w="391476">
                  <a:extLst>
                    <a:ext uri="{9D8B030D-6E8A-4147-A177-3AD203B41FA5}">
                      <a16:colId xmlns:a16="http://schemas.microsoft.com/office/drawing/2014/main" val="1068589888"/>
                    </a:ext>
                  </a:extLst>
                </a:gridCol>
                <a:gridCol w="391476">
                  <a:extLst>
                    <a:ext uri="{9D8B030D-6E8A-4147-A177-3AD203B41FA5}">
                      <a16:colId xmlns:a16="http://schemas.microsoft.com/office/drawing/2014/main" val="281567643"/>
                    </a:ext>
                  </a:extLst>
                </a:gridCol>
                <a:gridCol w="391476">
                  <a:extLst>
                    <a:ext uri="{9D8B030D-6E8A-4147-A177-3AD203B41FA5}">
                      <a16:colId xmlns:a16="http://schemas.microsoft.com/office/drawing/2014/main" val="1788655458"/>
                    </a:ext>
                  </a:extLst>
                </a:gridCol>
              </a:tblGrid>
              <a:tr h="360947">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4211627873"/>
                  </a:ext>
                </a:extLst>
              </a:tr>
              <a:tr h="360947">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r>
                        <a:rPr lang="en-US" dirty="0"/>
                        <a:t>B</a:t>
                      </a:r>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dirty="0"/>
                    </a:p>
                  </a:txBody>
                  <a:tcPr/>
                </a:tc>
                <a:extLst>
                  <a:ext uri="{0D108BD9-81ED-4DB2-BD59-A6C34878D82A}">
                    <a16:rowId xmlns:a16="http://schemas.microsoft.com/office/drawing/2014/main" val="3231820733"/>
                  </a:ext>
                </a:extLst>
              </a:tr>
              <a:tr h="360947">
                <a:tc>
                  <a:txBody>
                    <a:bodyPr/>
                    <a:lstStyle/>
                    <a:p>
                      <a:endParaRPr lang="en-IL" dirty="0"/>
                    </a:p>
                  </a:txBody>
                  <a:tcPr/>
                </a:tc>
                <a:tc>
                  <a:txBody>
                    <a:bodyPr/>
                    <a:lstStyle/>
                    <a:p>
                      <a:endParaRPr lang="en-IL"/>
                    </a:p>
                  </a:txBody>
                  <a:tcPr/>
                </a:tc>
                <a:tc>
                  <a:txBody>
                    <a:bodyPr/>
                    <a:lstStyle/>
                    <a:p>
                      <a:r>
                        <a:rPr lang="en-US" dirty="0"/>
                        <a:t>b</a:t>
                      </a:r>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r>
                        <a:rPr lang="en-US" dirty="0"/>
                        <a:t>B</a:t>
                      </a:r>
                      <a:endParaRPr lang="en-IL" dirty="0"/>
                    </a:p>
                  </a:txBody>
                  <a:tcPr/>
                </a:tc>
                <a:tc>
                  <a:txBody>
                    <a:bodyPr/>
                    <a:lstStyle/>
                    <a:p>
                      <a:endParaRPr lang="en-IL"/>
                    </a:p>
                  </a:txBody>
                  <a:tcPr/>
                </a:tc>
                <a:tc>
                  <a:txBody>
                    <a:bodyPr/>
                    <a:lstStyle/>
                    <a:p>
                      <a:endParaRPr lang="en-IL" dirty="0"/>
                    </a:p>
                  </a:txBody>
                  <a:tcPr/>
                </a:tc>
                <a:extLst>
                  <a:ext uri="{0D108BD9-81ED-4DB2-BD59-A6C34878D82A}">
                    <a16:rowId xmlns:a16="http://schemas.microsoft.com/office/drawing/2014/main" val="3812942593"/>
                  </a:ext>
                </a:extLst>
              </a:tr>
              <a:tr h="360947">
                <a:tc>
                  <a:txBody>
                    <a:bodyPr/>
                    <a:lstStyle/>
                    <a:p>
                      <a:endParaRPr lang="en-IL" dirty="0"/>
                    </a:p>
                  </a:txBody>
                  <a:tcPr/>
                </a:tc>
                <a:tc>
                  <a:txBody>
                    <a:bodyPr/>
                    <a:lstStyle/>
                    <a:p>
                      <a:endParaRPr lang="en-IL"/>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b</a:t>
                      </a:r>
                      <a:endParaRPr lang="en-IL" dirty="0"/>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dirty="0"/>
                    </a:p>
                  </a:txBody>
                  <a:tcPr/>
                </a:tc>
                <a:extLst>
                  <a:ext uri="{0D108BD9-81ED-4DB2-BD59-A6C34878D82A}">
                    <a16:rowId xmlns:a16="http://schemas.microsoft.com/office/drawing/2014/main" val="1669962856"/>
                  </a:ext>
                </a:extLst>
              </a:tr>
              <a:tr h="360947">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r>
                        <a:rPr lang="en-US" dirty="0"/>
                        <a:t>B</a:t>
                      </a:r>
                      <a:endParaRPr lang="en-IL" dirty="0"/>
                    </a:p>
                  </a:txBody>
                  <a:tcPr/>
                </a:tc>
                <a:tc>
                  <a:txBody>
                    <a:bodyPr/>
                    <a:lstStyle/>
                    <a:p>
                      <a:endParaRPr lang="en-IL" dirty="0"/>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dirty="0"/>
                    </a:p>
                  </a:txBody>
                  <a:tcPr/>
                </a:tc>
                <a:extLst>
                  <a:ext uri="{0D108BD9-81ED-4DB2-BD59-A6C34878D82A}">
                    <a16:rowId xmlns:a16="http://schemas.microsoft.com/office/drawing/2014/main" val="589441717"/>
                  </a:ext>
                </a:extLst>
              </a:tr>
              <a:tr h="360947">
                <a:tc>
                  <a:txBody>
                    <a:bodyPr/>
                    <a:lstStyle/>
                    <a:p>
                      <a:endParaRPr lang="en-IL" dirty="0"/>
                    </a:p>
                  </a:txBody>
                  <a:tcPr/>
                </a:tc>
                <a:tc>
                  <a:txBody>
                    <a:bodyPr/>
                    <a:lstStyle/>
                    <a:p>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endParaRPr lang="en-IL"/>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r>
                        <a:rPr lang="he-IL" dirty="0"/>
                        <a:t>-</a:t>
                      </a:r>
                      <a:endParaRPr lang="en-IL" dirty="0"/>
                    </a:p>
                  </a:txBody>
                  <a:tcPr/>
                </a:tc>
                <a:tc>
                  <a:txBody>
                    <a:bodyPr/>
                    <a:lstStyle/>
                    <a:p>
                      <a:endParaRPr lang="en-IL" dirty="0"/>
                    </a:p>
                  </a:txBody>
                  <a:tcPr/>
                </a:tc>
                <a:tc>
                  <a:txBody>
                    <a:bodyPr/>
                    <a:lstStyle/>
                    <a:p>
                      <a:r>
                        <a:rPr lang="he-IL" dirty="0"/>
                        <a:t>-</a:t>
                      </a:r>
                      <a:endParaRPr lang="en-IL" dirty="0"/>
                    </a:p>
                  </a:txBody>
                  <a:tcPr/>
                </a:tc>
                <a:tc>
                  <a:txBody>
                    <a:bodyPr/>
                    <a:lstStyle/>
                    <a:p>
                      <a:r>
                        <a:rPr lang="he-IL" dirty="0"/>
                        <a:t>-</a:t>
                      </a:r>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r>
                        <a:rPr lang="en-US" dirty="0"/>
                        <a:t>B</a:t>
                      </a:r>
                      <a:endParaRPr lang="en-IL" dirty="0"/>
                    </a:p>
                  </a:txBody>
                  <a:tcPr/>
                </a:tc>
                <a:tc>
                  <a:txBody>
                    <a:bodyPr/>
                    <a:lstStyle/>
                    <a:p>
                      <a:endParaRPr lang="en-IL" dirty="0"/>
                    </a:p>
                  </a:txBody>
                  <a:tcPr/>
                </a:tc>
                <a:extLst>
                  <a:ext uri="{0D108BD9-81ED-4DB2-BD59-A6C34878D82A}">
                    <a16:rowId xmlns:a16="http://schemas.microsoft.com/office/drawing/2014/main" val="765264057"/>
                  </a:ext>
                </a:extLst>
              </a:tr>
              <a:tr h="360947">
                <a:tc>
                  <a:txBody>
                    <a:bodyPr/>
                    <a:lstStyle/>
                    <a:p>
                      <a:endParaRPr lang="en-IL" dirty="0"/>
                    </a:p>
                  </a:txBody>
                  <a:tcPr/>
                </a:tc>
                <a:tc>
                  <a:txBody>
                    <a:bodyPr/>
                    <a:lstStyle/>
                    <a:p>
                      <a:endParaRPr lang="en-IL" dirty="0"/>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endParaRPr lang="en-IL"/>
                    </a:p>
                  </a:txBody>
                  <a:tcPr/>
                </a:tc>
                <a:tc>
                  <a:txBody>
                    <a:bodyPr/>
                    <a:lstStyle/>
                    <a:p>
                      <a:r>
                        <a:rPr lang="en-US" dirty="0"/>
                        <a:t>b</a:t>
                      </a:r>
                      <a:endParaRPr lang="en-IL" dirty="0"/>
                    </a:p>
                  </a:txBody>
                  <a:tcPr/>
                </a:tc>
                <a:tc>
                  <a:txBody>
                    <a:bodyPr/>
                    <a:lstStyle/>
                    <a:p>
                      <a:endParaRPr lang="en-IL"/>
                    </a:p>
                  </a:txBody>
                  <a:tcPr/>
                </a:tc>
                <a:tc>
                  <a:txBody>
                    <a:bodyPr/>
                    <a:lstStyle/>
                    <a:p>
                      <a:endParaRPr lang="en-IL" dirty="0"/>
                    </a:p>
                  </a:txBody>
                  <a:tcPr/>
                </a:tc>
                <a:tc>
                  <a:txBody>
                    <a:bodyPr/>
                    <a:lstStyle/>
                    <a:p>
                      <a:r>
                        <a:rPr lang="he-IL" dirty="0"/>
                        <a:t>-</a:t>
                      </a:r>
                      <a:endParaRPr lang="en-IL" dirty="0"/>
                    </a:p>
                  </a:txBody>
                  <a:tcPr/>
                </a:tc>
                <a:tc>
                  <a:txBody>
                    <a:bodyPr/>
                    <a:lstStyle/>
                    <a:p>
                      <a:r>
                        <a:rPr lang="he-IL" dirty="0"/>
                        <a:t>-</a:t>
                      </a:r>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a:p>
                  </a:txBody>
                  <a:tcPr/>
                </a:tc>
                <a:tc>
                  <a:txBody>
                    <a:bodyPr/>
                    <a:lstStyle/>
                    <a:p>
                      <a:r>
                        <a:rPr lang="he-IL" dirty="0"/>
                        <a:t>-</a:t>
                      </a:r>
                      <a:endParaRPr lang="en-IL" dirty="0"/>
                    </a:p>
                  </a:txBody>
                  <a:tcPr/>
                </a:tc>
                <a:tc>
                  <a:txBody>
                    <a:bodyPr/>
                    <a:lstStyle/>
                    <a:p>
                      <a:r>
                        <a:rPr lang="he-IL" dirty="0"/>
                        <a:t>-</a:t>
                      </a:r>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3455462240"/>
                  </a:ext>
                </a:extLst>
              </a:tr>
              <a:tr h="360947">
                <a:tc>
                  <a:txBody>
                    <a:bodyPr/>
                    <a:lstStyle/>
                    <a:p>
                      <a:endParaRPr lang="en-IL"/>
                    </a:p>
                  </a:txBody>
                  <a:tcPr/>
                </a:tc>
                <a:tc>
                  <a:txBody>
                    <a:bodyPr/>
                    <a:lstStyle/>
                    <a:p>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dirty="0"/>
                    </a:p>
                  </a:txBody>
                  <a:tcPr/>
                </a:tc>
                <a:extLst>
                  <a:ext uri="{0D108BD9-81ED-4DB2-BD59-A6C34878D82A}">
                    <a16:rowId xmlns:a16="http://schemas.microsoft.com/office/drawing/2014/main" val="3688255221"/>
                  </a:ext>
                </a:extLst>
              </a:tr>
              <a:tr h="360947">
                <a:tc>
                  <a:txBody>
                    <a:bodyPr/>
                    <a:lstStyle/>
                    <a:p>
                      <a:endParaRPr lang="en-IL"/>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endParaRPr lang="en-IL" dirty="0"/>
                    </a:p>
                  </a:txBody>
                  <a:tcPr/>
                </a:tc>
                <a:tc>
                  <a:txBody>
                    <a:bodyPr/>
                    <a:lstStyle/>
                    <a:p>
                      <a:endParaRPr lang="en-IL" dirty="0"/>
                    </a:p>
                  </a:txBody>
                  <a:tcPr/>
                </a:tc>
                <a:tc>
                  <a:txBody>
                    <a:bodyPr/>
                    <a:lstStyle/>
                    <a:p>
                      <a:endParaRPr lang="en-IL"/>
                    </a:p>
                  </a:txBody>
                  <a:tcPr/>
                </a:tc>
                <a:tc>
                  <a:txBody>
                    <a:bodyPr/>
                    <a:lstStyle/>
                    <a:p>
                      <a:r>
                        <a:rPr lang="he-IL" dirty="0"/>
                        <a:t>-</a:t>
                      </a:r>
                      <a:endParaRPr lang="en-IL" dirty="0"/>
                    </a:p>
                  </a:txBody>
                  <a:tcPr/>
                </a:tc>
                <a:tc>
                  <a:txBody>
                    <a:bodyPr/>
                    <a:lstStyle/>
                    <a:p>
                      <a:r>
                        <a:rPr lang="he-IL" dirty="0"/>
                        <a:t>-</a:t>
                      </a:r>
                      <a:endParaRPr lang="en-IL" dirty="0"/>
                    </a:p>
                  </a:txBody>
                  <a:tcPr/>
                </a:tc>
                <a:tc>
                  <a:txBody>
                    <a:bodyPr/>
                    <a:lstStyle/>
                    <a:p>
                      <a:r>
                        <a:rPr lang="he-IL" dirty="0"/>
                        <a:t>-</a:t>
                      </a:r>
                      <a:endParaRPr lang="en-IL" dirty="0"/>
                    </a:p>
                  </a:txBody>
                  <a:tcPr/>
                </a:tc>
                <a:tc>
                  <a:txBody>
                    <a:bodyPr/>
                    <a:lstStyle/>
                    <a:p>
                      <a:endParaRPr lang="en-IL" dirty="0"/>
                    </a:p>
                  </a:txBody>
                  <a:tcPr/>
                </a:tc>
                <a:tc>
                  <a:txBody>
                    <a:bodyPr/>
                    <a:lstStyle/>
                    <a:p>
                      <a:r>
                        <a:rPr lang="en-US" dirty="0"/>
                        <a:t>B</a:t>
                      </a:r>
                      <a:endParaRPr lang="en-IL" dirty="0"/>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dirty="0"/>
                    </a:p>
                  </a:txBody>
                  <a:tcPr/>
                </a:tc>
                <a:extLst>
                  <a:ext uri="{0D108BD9-81ED-4DB2-BD59-A6C34878D82A}">
                    <a16:rowId xmlns:a16="http://schemas.microsoft.com/office/drawing/2014/main" val="556259284"/>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extLst>
                  <a:ext uri="{0D108BD9-81ED-4DB2-BD59-A6C34878D82A}">
                    <a16:rowId xmlns:a16="http://schemas.microsoft.com/office/drawing/2014/main" val="549617112"/>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r>
                        <a:rPr lang="he-IL" dirty="0"/>
                        <a:t>-</a:t>
                      </a:r>
                      <a:endParaRPr lang="en-IL" dirty="0"/>
                    </a:p>
                  </a:txBody>
                  <a:tcPr/>
                </a:tc>
                <a:tc>
                  <a:txBody>
                    <a:bodyPr/>
                    <a:lstStyle/>
                    <a:p>
                      <a:r>
                        <a:rPr lang="he-IL" dirty="0"/>
                        <a:t>-</a:t>
                      </a:r>
                      <a:endParaRPr lang="en-IL" dirty="0"/>
                    </a:p>
                  </a:txBody>
                  <a:tcPr/>
                </a:tc>
                <a:tc>
                  <a:txBody>
                    <a:bodyPr/>
                    <a:lstStyle/>
                    <a:p>
                      <a:r>
                        <a:rPr lang="he-IL" dirty="0"/>
                        <a:t>-</a:t>
                      </a:r>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r>
                        <a:rPr lang="he-IL" dirty="0"/>
                        <a:t>-</a:t>
                      </a:r>
                      <a:endParaRPr lang="en-IL" dirty="0"/>
                    </a:p>
                  </a:txBody>
                  <a:tcPr/>
                </a:tc>
                <a:tc>
                  <a:txBody>
                    <a:bodyPr/>
                    <a:lstStyle/>
                    <a:p>
                      <a:endParaRPr lang="en-IL" dirty="0"/>
                    </a:p>
                  </a:txBody>
                  <a:tcPr/>
                </a:tc>
                <a:tc>
                  <a:txBody>
                    <a:bodyPr/>
                    <a:lstStyle/>
                    <a:p>
                      <a:r>
                        <a:rPr lang="en-US" dirty="0"/>
                        <a:t>B</a:t>
                      </a:r>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r>
                        <a:rPr lang="he-IL" dirty="0"/>
                        <a:t>-</a:t>
                      </a:r>
                      <a:endParaRPr lang="en-IL" dirty="0"/>
                    </a:p>
                  </a:txBody>
                  <a:tcPr/>
                </a:tc>
                <a:tc>
                  <a:txBody>
                    <a:bodyPr/>
                    <a:lstStyle/>
                    <a:p>
                      <a:r>
                        <a:rPr lang="he-IL" dirty="0"/>
                        <a:t>-</a:t>
                      </a:r>
                      <a:endParaRPr lang="en-IL" dirty="0"/>
                    </a:p>
                  </a:txBody>
                  <a:tcPr/>
                </a:tc>
                <a:tc>
                  <a:txBody>
                    <a:bodyPr/>
                    <a:lstStyle/>
                    <a:p>
                      <a:endParaRPr lang="en-IL" dirty="0"/>
                    </a:p>
                  </a:txBody>
                  <a:tcPr/>
                </a:tc>
                <a:tc>
                  <a:txBody>
                    <a:bodyPr/>
                    <a:lstStyle/>
                    <a:p>
                      <a:endParaRPr lang="en-IL"/>
                    </a:p>
                  </a:txBody>
                  <a:tcPr/>
                </a:tc>
                <a:tc>
                  <a:txBody>
                    <a:bodyPr/>
                    <a:lstStyle/>
                    <a:p>
                      <a:endParaRPr lang="en-IL" dirty="0"/>
                    </a:p>
                  </a:txBody>
                  <a:tcPr/>
                </a:tc>
                <a:extLst>
                  <a:ext uri="{0D108BD9-81ED-4DB2-BD59-A6C34878D82A}">
                    <a16:rowId xmlns:a16="http://schemas.microsoft.com/office/drawing/2014/main" val="2677924016"/>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r>
                        <a:rPr lang="en-US" dirty="0"/>
                        <a:t>B</a:t>
                      </a:r>
                      <a:endParaRPr lang="en-IL" dirty="0"/>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r>
                        <a:rPr lang="en-US" dirty="0"/>
                        <a:t>-</a:t>
                      </a:r>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a:p>
                  </a:txBody>
                  <a:tcPr/>
                </a:tc>
                <a:tc>
                  <a:txBody>
                    <a:bodyPr/>
                    <a:lstStyle/>
                    <a:p>
                      <a:endParaRPr lang="en-IL" dirty="0"/>
                    </a:p>
                  </a:txBody>
                  <a:tcPr/>
                </a:tc>
                <a:extLst>
                  <a:ext uri="{0D108BD9-81ED-4DB2-BD59-A6C34878D82A}">
                    <a16:rowId xmlns:a16="http://schemas.microsoft.com/office/drawing/2014/main" val="4184401987"/>
                  </a:ext>
                </a:extLst>
              </a:tr>
              <a:tr h="360947">
                <a:tc>
                  <a:txBody>
                    <a:bodyPr/>
                    <a:lstStyle/>
                    <a:p>
                      <a:endParaRPr lang="en-IL"/>
                    </a:p>
                  </a:txBody>
                  <a:tcPr/>
                </a:tc>
                <a:tc>
                  <a:txBody>
                    <a:bodyPr/>
                    <a:lstStyle/>
                    <a:p>
                      <a:endParaRPr lang="en-IL"/>
                    </a:p>
                  </a:txBody>
                  <a:tcPr/>
                </a:tc>
                <a:tc>
                  <a:txBody>
                    <a:bodyPr/>
                    <a:lstStyle/>
                    <a:p>
                      <a:r>
                        <a:rPr lang="en-US" dirty="0"/>
                        <a:t>B</a:t>
                      </a:r>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r>
                        <a:rPr lang="he-IL" dirty="0"/>
                        <a:t>-</a:t>
                      </a:r>
                      <a:endParaRPr lang="en-IL" dirty="0"/>
                    </a:p>
                  </a:txBody>
                  <a:tcPr/>
                </a:tc>
                <a:tc>
                  <a:txBody>
                    <a:bodyPr/>
                    <a:lstStyle/>
                    <a:p>
                      <a:r>
                        <a:rPr lang="he-IL" dirty="0"/>
                        <a:t>-</a:t>
                      </a:r>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r>
                        <a:rPr lang="he-IL" dirty="0"/>
                        <a:t>-</a:t>
                      </a:r>
                      <a:endParaRPr lang="en-IL" dirty="0"/>
                    </a:p>
                  </a:txBody>
                  <a:tcPr/>
                </a:tc>
                <a:tc>
                  <a:txBody>
                    <a:bodyPr/>
                    <a:lstStyle/>
                    <a:p>
                      <a:r>
                        <a:rPr lang="he-IL" dirty="0"/>
                        <a:t>-</a:t>
                      </a:r>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r>
                        <a:rPr lang="en-US" dirty="0"/>
                        <a:t>B</a:t>
                      </a:r>
                      <a:endParaRPr lang="en-IL" dirty="0"/>
                    </a:p>
                  </a:txBody>
                  <a:tcPr/>
                </a:tc>
                <a:tc>
                  <a:txBody>
                    <a:bodyPr/>
                    <a:lstStyle/>
                    <a:p>
                      <a:endParaRPr lang="en-IL" dirty="0"/>
                    </a:p>
                  </a:txBody>
                  <a:tcPr/>
                </a:tc>
                <a:extLst>
                  <a:ext uri="{0D108BD9-81ED-4DB2-BD59-A6C34878D82A}">
                    <a16:rowId xmlns:a16="http://schemas.microsoft.com/office/drawing/2014/main" val="2340387081"/>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r>
                        <a:rPr lang="he-IL" dirty="0"/>
                        <a:t>-</a:t>
                      </a:r>
                      <a:endParaRPr lang="en-IL" dirty="0"/>
                    </a:p>
                  </a:txBody>
                  <a:tcPr/>
                </a:tc>
                <a:tc>
                  <a:txBody>
                    <a:bodyPr/>
                    <a:lstStyle/>
                    <a:p>
                      <a:r>
                        <a:rPr lang="he-IL" dirty="0"/>
                        <a:t>-</a:t>
                      </a:r>
                      <a:endParaRPr lang="en-IL" dirty="0"/>
                    </a:p>
                  </a:txBody>
                  <a:tcPr/>
                </a:tc>
                <a:tc>
                  <a:txBody>
                    <a:bodyPr/>
                    <a:lstStyle/>
                    <a:p>
                      <a:endParaRPr lang="en-IL" dirty="0"/>
                    </a:p>
                  </a:txBody>
                  <a:tcPr/>
                </a:tc>
                <a:tc>
                  <a:txBody>
                    <a:bodyPr/>
                    <a:lstStyle/>
                    <a:p>
                      <a:endParaRPr lang="en-IL" dirty="0"/>
                    </a:p>
                  </a:txBody>
                  <a:tcPr/>
                </a:tc>
                <a:tc>
                  <a:txBody>
                    <a:bodyPr/>
                    <a:lstStyle/>
                    <a:p>
                      <a:r>
                        <a:rPr lang="he-IL" dirty="0"/>
                        <a:t>-</a:t>
                      </a:r>
                      <a:endParaRPr lang="en-IL" dirty="0"/>
                    </a:p>
                  </a:txBody>
                  <a:tcPr/>
                </a:tc>
                <a:tc>
                  <a:txBody>
                    <a:bodyPr/>
                    <a:lstStyle/>
                    <a:p>
                      <a:r>
                        <a:rPr lang="he-IL" dirty="0"/>
                        <a:t>-</a:t>
                      </a:r>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r>
                        <a:rPr lang="he-IL" dirty="0"/>
                        <a:t>-</a:t>
                      </a:r>
                      <a:endParaRPr lang="en-IL" dirty="0"/>
                    </a:p>
                  </a:txBody>
                  <a:tcPr/>
                </a:tc>
                <a:tc>
                  <a:txBody>
                    <a:bodyPr/>
                    <a:lstStyle/>
                    <a:p>
                      <a:endParaRPr lang="en-IL" dirty="0"/>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extLst>
                  <a:ext uri="{0D108BD9-81ED-4DB2-BD59-A6C34878D82A}">
                    <a16:rowId xmlns:a16="http://schemas.microsoft.com/office/drawing/2014/main" val="2739001552"/>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r>
                        <a:rPr lang="en-US" dirty="0"/>
                        <a:t>B</a:t>
                      </a:r>
                      <a:endParaRPr lang="en-IL" dirty="0"/>
                    </a:p>
                  </a:txBody>
                  <a:tcPr/>
                </a:tc>
                <a:tc>
                  <a:txBody>
                    <a:bodyPr/>
                    <a:lstStyle/>
                    <a:p>
                      <a:endParaRPr lang="en-IL"/>
                    </a:p>
                  </a:txBody>
                  <a:tcPr/>
                </a:tc>
                <a:tc>
                  <a:txBody>
                    <a:bodyPr/>
                    <a:lstStyle/>
                    <a:p>
                      <a:r>
                        <a:rPr lang="en-US" dirty="0"/>
                        <a:t>-</a:t>
                      </a:r>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extLst>
                  <a:ext uri="{0D108BD9-81ED-4DB2-BD59-A6C34878D82A}">
                    <a16:rowId xmlns:a16="http://schemas.microsoft.com/office/drawing/2014/main" val="2261553736"/>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r>
                        <a:rPr lang="he-IL" dirty="0"/>
                        <a:t>-</a:t>
                      </a:r>
                      <a:endParaRPr lang="en-IL" dirty="0"/>
                    </a:p>
                  </a:txBody>
                  <a:tcPr/>
                </a:tc>
                <a:tc>
                  <a:txBody>
                    <a:bodyPr/>
                    <a:lstStyle/>
                    <a:p>
                      <a:r>
                        <a:rPr lang="he-IL" dirty="0"/>
                        <a:t>-</a:t>
                      </a:r>
                      <a:endParaRPr lang="en-IL" dirty="0"/>
                    </a:p>
                  </a:txBody>
                  <a:tcPr/>
                </a:tc>
                <a:tc>
                  <a:txBody>
                    <a:bodyPr/>
                    <a:lstStyle/>
                    <a:p>
                      <a:endParaRPr lang="en-IL" dirty="0"/>
                    </a:p>
                  </a:txBody>
                  <a:tcPr/>
                </a:tc>
                <a:tc>
                  <a:txBody>
                    <a:bodyPr/>
                    <a:lstStyle/>
                    <a:p>
                      <a:r>
                        <a:rPr lang="en-US" dirty="0"/>
                        <a:t>B</a:t>
                      </a:r>
                      <a:endParaRPr lang="en-IL" dirty="0"/>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a:p>
                  </a:txBody>
                  <a:tcPr/>
                </a:tc>
                <a:tc>
                  <a:txBody>
                    <a:bodyPr/>
                    <a:lstStyle/>
                    <a:p>
                      <a:r>
                        <a:rPr lang="he-IL" dirty="0"/>
                        <a:t>-</a:t>
                      </a:r>
                      <a:endParaRPr lang="en-IL" dirty="0"/>
                    </a:p>
                  </a:txBody>
                  <a:tcPr/>
                </a:tc>
                <a:tc>
                  <a:txBody>
                    <a:bodyPr/>
                    <a:lstStyle/>
                    <a:p>
                      <a:r>
                        <a:rPr lang="he-IL" dirty="0"/>
                        <a:t>-</a:t>
                      </a:r>
                      <a:endParaRPr lang="en-IL" dirty="0"/>
                    </a:p>
                  </a:txBody>
                  <a:tcPr/>
                </a:tc>
                <a:tc>
                  <a:txBody>
                    <a:bodyPr/>
                    <a:lstStyle/>
                    <a:p>
                      <a:r>
                        <a:rPr lang="he-IL" dirty="0"/>
                        <a:t>-</a:t>
                      </a:r>
                      <a:endParaRPr lang="en-IL" dirty="0"/>
                    </a:p>
                  </a:txBody>
                  <a:tcPr/>
                </a:tc>
                <a:tc>
                  <a:txBody>
                    <a:bodyPr/>
                    <a:lstStyle/>
                    <a:p>
                      <a:endParaRPr lang="en-IL" dirty="0"/>
                    </a:p>
                  </a:txBody>
                  <a:tcPr/>
                </a:tc>
                <a:tc>
                  <a:txBody>
                    <a:bodyPr/>
                    <a:lstStyle/>
                    <a:p>
                      <a:endParaRPr lang="en-IL" dirty="0"/>
                    </a:p>
                  </a:txBody>
                  <a:tcPr/>
                </a:tc>
                <a:tc>
                  <a:txBody>
                    <a:bodyPr/>
                    <a:lstStyle/>
                    <a:p>
                      <a:r>
                        <a:rPr lang="he-IL" dirty="0"/>
                        <a:t>-</a:t>
                      </a:r>
                      <a:endParaRPr lang="en-IL" dirty="0"/>
                    </a:p>
                  </a:txBody>
                  <a:tcPr/>
                </a:tc>
                <a:tc>
                  <a:txBody>
                    <a:bodyPr/>
                    <a:lstStyle/>
                    <a:p>
                      <a:r>
                        <a:rPr lang="he-IL" dirty="0"/>
                        <a:t>-</a:t>
                      </a:r>
                      <a:endParaRPr lang="en-IL" dirty="0"/>
                    </a:p>
                  </a:txBody>
                  <a:tcPr/>
                </a:tc>
                <a:tc>
                  <a:txBody>
                    <a:bodyPr/>
                    <a:lstStyle/>
                    <a:p>
                      <a:r>
                        <a:rPr lang="he-IL" dirty="0"/>
                        <a:t>-</a:t>
                      </a:r>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344412758"/>
                  </a:ext>
                </a:extLst>
              </a:tr>
              <a:tr h="360947">
                <a:tc>
                  <a:txBody>
                    <a:bodyPr/>
                    <a:lstStyle/>
                    <a:p>
                      <a:endParaRPr lang="en-IL"/>
                    </a:p>
                  </a:txBody>
                  <a:tcPr/>
                </a:tc>
                <a:tc>
                  <a:txBody>
                    <a:bodyPr/>
                    <a:lstStyle/>
                    <a:p>
                      <a:endParaRPr lang="en-IL"/>
                    </a:p>
                  </a:txBody>
                  <a:tcPr/>
                </a:tc>
                <a:tc>
                  <a:txBody>
                    <a:bodyPr/>
                    <a:lstStyle/>
                    <a:p>
                      <a:r>
                        <a:rPr lang="en-US" dirty="0"/>
                        <a:t>B</a:t>
                      </a:r>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extLst>
                  <a:ext uri="{0D108BD9-81ED-4DB2-BD59-A6C34878D82A}">
                    <a16:rowId xmlns:a16="http://schemas.microsoft.com/office/drawing/2014/main" val="4164736723"/>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r>
                        <a:rPr lang="he-IL" dirty="0"/>
                        <a:t>-</a:t>
                      </a:r>
                      <a:endParaRPr lang="en-IL" dirty="0"/>
                    </a:p>
                  </a:txBody>
                  <a:tcPr/>
                </a:tc>
                <a:tc>
                  <a:txBody>
                    <a:bodyPr/>
                    <a:lstStyle/>
                    <a:p>
                      <a:endParaRPr lang="en-IL" dirty="0"/>
                    </a:p>
                  </a:txBody>
                  <a:tcPr/>
                </a:tc>
                <a:tc>
                  <a:txBody>
                    <a:bodyPr/>
                    <a:lstStyle/>
                    <a:p>
                      <a:endParaRPr lang="en-IL"/>
                    </a:p>
                  </a:txBody>
                  <a:tcPr/>
                </a:tc>
                <a:tc>
                  <a:txBody>
                    <a:bodyPr/>
                    <a:lstStyle/>
                    <a:p>
                      <a:r>
                        <a:rPr lang="en-US" dirty="0"/>
                        <a:t>B</a:t>
                      </a:r>
                      <a:endParaRPr lang="en-IL" dirty="0"/>
                    </a:p>
                  </a:txBody>
                  <a:tcPr/>
                </a:tc>
                <a:tc>
                  <a:txBody>
                    <a:bodyPr/>
                    <a:lstStyle/>
                    <a:p>
                      <a:endParaRPr lang="en-IL"/>
                    </a:p>
                  </a:txBody>
                  <a:tcPr/>
                </a:tc>
                <a:tc>
                  <a:txBody>
                    <a:bodyPr/>
                    <a:lstStyle/>
                    <a:p>
                      <a:endParaRPr lang="en-IL" dirty="0"/>
                    </a:p>
                  </a:txBody>
                  <a:tcPr/>
                </a:tc>
                <a:extLst>
                  <a:ext uri="{0D108BD9-81ED-4DB2-BD59-A6C34878D82A}">
                    <a16:rowId xmlns:a16="http://schemas.microsoft.com/office/drawing/2014/main" val="2371126694"/>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extLst>
                  <a:ext uri="{0D108BD9-81ED-4DB2-BD59-A6C34878D82A}">
                    <a16:rowId xmlns:a16="http://schemas.microsoft.com/office/drawing/2014/main" val="217481120"/>
                  </a:ext>
                </a:extLst>
              </a:tr>
            </a:tbl>
          </a:graphicData>
        </a:graphic>
      </p:graphicFrame>
      <p:sp>
        <p:nvSpPr>
          <p:cNvPr id="5" name="TextBox 4">
            <a:extLst>
              <a:ext uri="{FF2B5EF4-FFF2-40B4-BE49-F238E27FC236}">
                <a16:creationId xmlns:a16="http://schemas.microsoft.com/office/drawing/2014/main" id="{10622A89-8EB3-4136-A660-8292108CEE52}"/>
              </a:ext>
            </a:extLst>
          </p:cNvPr>
          <p:cNvSpPr txBox="1"/>
          <p:nvPr/>
        </p:nvSpPr>
        <p:spPr>
          <a:xfrm>
            <a:off x="1280160" y="833120"/>
            <a:ext cx="894080" cy="6740307"/>
          </a:xfrm>
          <a:prstGeom prst="rect">
            <a:avLst/>
          </a:prstGeom>
          <a:noFill/>
        </p:spPr>
        <p:txBody>
          <a:bodyPr wrap="square" rtlCol="0">
            <a:spAutoFit/>
          </a:bodyPr>
          <a:lstStyle/>
          <a:p>
            <a:r>
              <a:rPr lang="en-US" sz="2400" dirty="0"/>
              <a:t>128 256 384 512 640 768 896</a:t>
            </a:r>
          </a:p>
          <a:p>
            <a:r>
              <a:rPr lang="en-US" sz="2400" dirty="0"/>
              <a:t>1024 1152 1280 1408 1536 1664 1792 1920 2048 2176 2304</a:t>
            </a:r>
          </a:p>
        </p:txBody>
      </p:sp>
      <p:sp>
        <p:nvSpPr>
          <p:cNvPr id="6" name="TextBox 5">
            <a:extLst>
              <a:ext uri="{FF2B5EF4-FFF2-40B4-BE49-F238E27FC236}">
                <a16:creationId xmlns:a16="http://schemas.microsoft.com/office/drawing/2014/main" id="{132296B3-0DC7-41CB-AD6A-F8B1FD5EA953}"/>
              </a:ext>
            </a:extLst>
          </p:cNvPr>
          <p:cNvSpPr txBox="1"/>
          <p:nvPr/>
        </p:nvSpPr>
        <p:spPr>
          <a:xfrm>
            <a:off x="2397763" y="221974"/>
            <a:ext cx="9108437" cy="292388"/>
          </a:xfrm>
          <a:prstGeom prst="rect">
            <a:avLst/>
          </a:prstGeom>
          <a:noFill/>
        </p:spPr>
        <p:txBody>
          <a:bodyPr wrap="square" rtlCol="0">
            <a:spAutoFit/>
          </a:bodyPr>
          <a:lstStyle/>
          <a:p>
            <a:r>
              <a:rPr lang="en-US" sz="1300" dirty="0"/>
              <a:t>128   256   384    512    640    768    896  1024  1152 1280 1408 1536 1664  1792 1920  2048  2176 2304 2432  2560 2688  2816 </a:t>
            </a:r>
          </a:p>
        </p:txBody>
      </p:sp>
      <p:sp>
        <p:nvSpPr>
          <p:cNvPr id="7" name="TextBox 6">
            <a:extLst>
              <a:ext uri="{FF2B5EF4-FFF2-40B4-BE49-F238E27FC236}">
                <a16:creationId xmlns:a16="http://schemas.microsoft.com/office/drawing/2014/main" id="{DBBE5516-5ECF-4685-A236-6F8C7A3BB783}"/>
              </a:ext>
            </a:extLst>
          </p:cNvPr>
          <p:cNvSpPr txBox="1"/>
          <p:nvPr/>
        </p:nvSpPr>
        <p:spPr>
          <a:xfrm>
            <a:off x="356135" y="221975"/>
            <a:ext cx="1460366" cy="461665"/>
          </a:xfrm>
          <a:prstGeom prst="rect">
            <a:avLst/>
          </a:prstGeom>
          <a:noFill/>
        </p:spPr>
        <p:txBody>
          <a:bodyPr wrap="square" rtlCol="0">
            <a:spAutoFit/>
          </a:bodyPr>
          <a:lstStyle/>
          <a:p>
            <a:r>
              <a:rPr lang="en-US" sz="2400" dirty="0"/>
              <a:t>survival</a:t>
            </a:r>
          </a:p>
        </p:txBody>
      </p:sp>
    </p:spTree>
    <p:extLst>
      <p:ext uri="{BB962C8B-B14F-4D97-AF65-F5344CB8AC3E}">
        <p14:creationId xmlns:p14="http://schemas.microsoft.com/office/powerpoint/2010/main" val="4164922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538B721-903A-410A-A380-2686830D9C5A}"/>
              </a:ext>
            </a:extLst>
          </p:cNvPr>
          <p:cNvGraphicFramePr>
            <a:graphicFrameLocks noGrp="1"/>
          </p:cNvGraphicFramePr>
          <p:nvPr>
            <p:extLst>
              <p:ext uri="{D42A27DB-BD31-4B8C-83A1-F6EECF244321}">
                <p14:modId xmlns:p14="http://schemas.microsoft.com/office/powerpoint/2010/main" val="2518960494"/>
              </p:ext>
            </p:extLst>
          </p:nvPr>
        </p:nvGraphicFramePr>
        <p:xfrm>
          <a:off x="742209" y="352930"/>
          <a:ext cx="11449759" cy="6949440"/>
        </p:xfrm>
        <a:graphic>
          <a:graphicData uri="http://schemas.openxmlformats.org/drawingml/2006/table">
            <a:tbl>
              <a:tblPr firstRow="1" bandRow="1">
                <a:tableStyleId>{5940675A-B579-460E-94D1-54222C63F5DA}</a:tableStyleId>
              </a:tblPr>
              <a:tblGrid>
                <a:gridCol w="284417">
                  <a:extLst>
                    <a:ext uri="{9D8B030D-6E8A-4147-A177-3AD203B41FA5}">
                      <a16:colId xmlns:a16="http://schemas.microsoft.com/office/drawing/2014/main" val="2994906539"/>
                    </a:ext>
                  </a:extLst>
                </a:gridCol>
                <a:gridCol w="301766">
                  <a:extLst>
                    <a:ext uri="{9D8B030D-6E8A-4147-A177-3AD203B41FA5}">
                      <a16:colId xmlns:a16="http://schemas.microsoft.com/office/drawing/2014/main" val="1260114097"/>
                    </a:ext>
                  </a:extLst>
                </a:gridCol>
                <a:gridCol w="301766">
                  <a:extLst>
                    <a:ext uri="{9D8B030D-6E8A-4147-A177-3AD203B41FA5}">
                      <a16:colId xmlns:a16="http://schemas.microsoft.com/office/drawing/2014/main" val="732862803"/>
                    </a:ext>
                  </a:extLst>
                </a:gridCol>
                <a:gridCol w="301766">
                  <a:extLst>
                    <a:ext uri="{9D8B030D-6E8A-4147-A177-3AD203B41FA5}">
                      <a16:colId xmlns:a16="http://schemas.microsoft.com/office/drawing/2014/main" val="603154409"/>
                    </a:ext>
                  </a:extLst>
                </a:gridCol>
                <a:gridCol w="301766">
                  <a:extLst>
                    <a:ext uri="{9D8B030D-6E8A-4147-A177-3AD203B41FA5}">
                      <a16:colId xmlns:a16="http://schemas.microsoft.com/office/drawing/2014/main" val="1070576282"/>
                    </a:ext>
                  </a:extLst>
                </a:gridCol>
                <a:gridCol w="301766">
                  <a:extLst>
                    <a:ext uri="{9D8B030D-6E8A-4147-A177-3AD203B41FA5}">
                      <a16:colId xmlns:a16="http://schemas.microsoft.com/office/drawing/2014/main" val="3984127538"/>
                    </a:ext>
                  </a:extLst>
                </a:gridCol>
                <a:gridCol w="301766">
                  <a:extLst>
                    <a:ext uri="{9D8B030D-6E8A-4147-A177-3AD203B41FA5}">
                      <a16:colId xmlns:a16="http://schemas.microsoft.com/office/drawing/2014/main" val="2845401291"/>
                    </a:ext>
                  </a:extLst>
                </a:gridCol>
                <a:gridCol w="301766">
                  <a:extLst>
                    <a:ext uri="{9D8B030D-6E8A-4147-A177-3AD203B41FA5}">
                      <a16:colId xmlns:a16="http://schemas.microsoft.com/office/drawing/2014/main" val="879809667"/>
                    </a:ext>
                  </a:extLst>
                </a:gridCol>
                <a:gridCol w="301766">
                  <a:extLst>
                    <a:ext uri="{9D8B030D-6E8A-4147-A177-3AD203B41FA5}">
                      <a16:colId xmlns:a16="http://schemas.microsoft.com/office/drawing/2014/main" val="2349643432"/>
                    </a:ext>
                  </a:extLst>
                </a:gridCol>
                <a:gridCol w="301766">
                  <a:extLst>
                    <a:ext uri="{9D8B030D-6E8A-4147-A177-3AD203B41FA5}">
                      <a16:colId xmlns:a16="http://schemas.microsoft.com/office/drawing/2014/main" val="397424215"/>
                    </a:ext>
                  </a:extLst>
                </a:gridCol>
                <a:gridCol w="301766">
                  <a:extLst>
                    <a:ext uri="{9D8B030D-6E8A-4147-A177-3AD203B41FA5}">
                      <a16:colId xmlns:a16="http://schemas.microsoft.com/office/drawing/2014/main" val="1243498460"/>
                    </a:ext>
                  </a:extLst>
                </a:gridCol>
                <a:gridCol w="301766">
                  <a:extLst>
                    <a:ext uri="{9D8B030D-6E8A-4147-A177-3AD203B41FA5}">
                      <a16:colId xmlns:a16="http://schemas.microsoft.com/office/drawing/2014/main" val="3096808100"/>
                    </a:ext>
                  </a:extLst>
                </a:gridCol>
                <a:gridCol w="301766">
                  <a:extLst>
                    <a:ext uri="{9D8B030D-6E8A-4147-A177-3AD203B41FA5}">
                      <a16:colId xmlns:a16="http://schemas.microsoft.com/office/drawing/2014/main" val="1600581581"/>
                    </a:ext>
                  </a:extLst>
                </a:gridCol>
                <a:gridCol w="301766">
                  <a:extLst>
                    <a:ext uri="{9D8B030D-6E8A-4147-A177-3AD203B41FA5}">
                      <a16:colId xmlns:a16="http://schemas.microsoft.com/office/drawing/2014/main" val="1571148292"/>
                    </a:ext>
                  </a:extLst>
                </a:gridCol>
                <a:gridCol w="301766">
                  <a:extLst>
                    <a:ext uri="{9D8B030D-6E8A-4147-A177-3AD203B41FA5}">
                      <a16:colId xmlns:a16="http://schemas.microsoft.com/office/drawing/2014/main" val="4167464943"/>
                    </a:ext>
                  </a:extLst>
                </a:gridCol>
                <a:gridCol w="301766">
                  <a:extLst>
                    <a:ext uri="{9D8B030D-6E8A-4147-A177-3AD203B41FA5}">
                      <a16:colId xmlns:a16="http://schemas.microsoft.com/office/drawing/2014/main" val="2487267433"/>
                    </a:ext>
                  </a:extLst>
                </a:gridCol>
                <a:gridCol w="301766">
                  <a:extLst>
                    <a:ext uri="{9D8B030D-6E8A-4147-A177-3AD203B41FA5}">
                      <a16:colId xmlns:a16="http://schemas.microsoft.com/office/drawing/2014/main" val="903033746"/>
                    </a:ext>
                  </a:extLst>
                </a:gridCol>
                <a:gridCol w="301766">
                  <a:extLst>
                    <a:ext uri="{9D8B030D-6E8A-4147-A177-3AD203B41FA5}">
                      <a16:colId xmlns:a16="http://schemas.microsoft.com/office/drawing/2014/main" val="996094774"/>
                    </a:ext>
                  </a:extLst>
                </a:gridCol>
                <a:gridCol w="301766">
                  <a:extLst>
                    <a:ext uri="{9D8B030D-6E8A-4147-A177-3AD203B41FA5}">
                      <a16:colId xmlns:a16="http://schemas.microsoft.com/office/drawing/2014/main" val="2163620349"/>
                    </a:ext>
                  </a:extLst>
                </a:gridCol>
                <a:gridCol w="301766">
                  <a:extLst>
                    <a:ext uri="{9D8B030D-6E8A-4147-A177-3AD203B41FA5}">
                      <a16:colId xmlns:a16="http://schemas.microsoft.com/office/drawing/2014/main" val="1739395676"/>
                    </a:ext>
                  </a:extLst>
                </a:gridCol>
                <a:gridCol w="301766">
                  <a:extLst>
                    <a:ext uri="{9D8B030D-6E8A-4147-A177-3AD203B41FA5}">
                      <a16:colId xmlns:a16="http://schemas.microsoft.com/office/drawing/2014/main" val="1068589888"/>
                    </a:ext>
                  </a:extLst>
                </a:gridCol>
                <a:gridCol w="301766">
                  <a:extLst>
                    <a:ext uri="{9D8B030D-6E8A-4147-A177-3AD203B41FA5}">
                      <a16:colId xmlns:a16="http://schemas.microsoft.com/office/drawing/2014/main" val="281567643"/>
                    </a:ext>
                  </a:extLst>
                </a:gridCol>
                <a:gridCol w="301766">
                  <a:extLst>
                    <a:ext uri="{9D8B030D-6E8A-4147-A177-3AD203B41FA5}">
                      <a16:colId xmlns:a16="http://schemas.microsoft.com/office/drawing/2014/main" val="1788655458"/>
                    </a:ext>
                  </a:extLst>
                </a:gridCol>
                <a:gridCol w="301766">
                  <a:extLst>
                    <a:ext uri="{9D8B030D-6E8A-4147-A177-3AD203B41FA5}">
                      <a16:colId xmlns:a16="http://schemas.microsoft.com/office/drawing/2014/main" val="875276321"/>
                    </a:ext>
                  </a:extLst>
                </a:gridCol>
                <a:gridCol w="301766">
                  <a:extLst>
                    <a:ext uri="{9D8B030D-6E8A-4147-A177-3AD203B41FA5}">
                      <a16:colId xmlns:a16="http://schemas.microsoft.com/office/drawing/2014/main" val="672737988"/>
                    </a:ext>
                  </a:extLst>
                </a:gridCol>
                <a:gridCol w="301766">
                  <a:extLst>
                    <a:ext uri="{9D8B030D-6E8A-4147-A177-3AD203B41FA5}">
                      <a16:colId xmlns:a16="http://schemas.microsoft.com/office/drawing/2014/main" val="1948732801"/>
                    </a:ext>
                  </a:extLst>
                </a:gridCol>
                <a:gridCol w="301766">
                  <a:extLst>
                    <a:ext uri="{9D8B030D-6E8A-4147-A177-3AD203B41FA5}">
                      <a16:colId xmlns:a16="http://schemas.microsoft.com/office/drawing/2014/main" val="3391993694"/>
                    </a:ext>
                  </a:extLst>
                </a:gridCol>
                <a:gridCol w="301766">
                  <a:extLst>
                    <a:ext uri="{9D8B030D-6E8A-4147-A177-3AD203B41FA5}">
                      <a16:colId xmlns:a16="http://schemas.microsoft.com/office/drawing/2014/main" val="823265705"/>
                    </a:ext>
                  </a:extLst>
                </a:gridCol>
                <a:gridCol w="301766">
                  <a:extLst>
                    <a:ext uri="{9D8B030D-6E8A-4147-A177-3AD203B41FA5}">
                      <a16:colId xmlns:a16="http://schemas.microsoft.com/office/drawing/2014/main" val="157166793"/>
                    </a:ext>
                  </a:extLst>
                </a:gridCol>
                <a:gridCol w="301766">
                  <a:extLst>
                    <a:ext uri="{9D8B030D-6E8A-4147-A177-3AD203B41FA5}">
                      <a16:colId xmlns:a16="http://schemas.microsoft.com/office/drawing/2014/main" val="2119241843"/>
                    </a:ext>
                  </a:extLst>
                </a:gridCol>
                <a:gridCol w="301766">
                  <a:extLst>
                    <a:ext uri="{9D8B030D-6E8A-4147-A177-3AD203B41FA5}">
                      <a16:colId xmlns:a16="http://schemas.microsoft.com/office/drawing/2014/main" val="1945041470"/>
                    </a:ext>
                  </a:extLst>
                </a:gridCol>
                <a:gridCol w="301766">
                  <a:extLst>
                    <a:ext uri="{9D8B030D-6E8A-4147-A177-3AD203B41FA5}">
                      <a16:colId xmlns:a16="http://schemas.microsoft.com/office/drawing/2014/main" val="2489245103"/>
                    </a:ext>
                  </a:extLst>
                </a:gridCol>
                <a:gridCol w="301766">
                  <a:extLst>
                    <a:ext uri="{9D8B030D-6E8A-4147-A177-3AD203B41FA5}">
                      <a16:colId xmlns:a16="http://schemas.microsoft.com/office/drawing/2014/main" val="4155810571"/>
                    </a:ext>
                  </a:extLst>
                </a:gridCol>
                <a:gridCol w="301766">
                  <a:extLst>
                    <a:ext uri="{9D8B030D-6E8A-4147-A177-3AD203B41FA5}">
                      <a16:colId xmlns:a16="http://schemas.microsoft.com/office/drawing/2014/main" val="995852821"/>
                    </a:ext>
                  </a:extLst>
                </a:gridCol>
                <a:gridCol w="301766">
                  <a:extLst>
                    <a:ext uri="{9D8B030D-6E8A-4147-A177-3AD203B41FA5}">
                      <a16:colId xmlns:a16="http://schemas.microsoft.com/office/drawing/2014/main" val="397247630"/>
                    </a:ext>
                  </a:extLst>
                </a:gridCol>
                <a:gridCol w="301766">
                  <a:extLst>
                    <a:ext uri="{9D8B030D-6E8A-4147-A177-3AD203B41FA5}">
                      <a16:colId xmlns:a16="http://schemas.microsoft.com/office/drawing/2014/main" val="2992288497"/>
                    </a:ext>
                  </a:extLst>
                </a:gridCol>
                <a:gridCol w="301766">
                  <a:extLst>
                    <a:ext uri="{9D8B030D-6E8A-4147-A177-3AD203B41FA5}">
                      <a16:colId xmlns:a16="http://schemas.microsoft.com/office/drawing/2014/main" val="1041778683"/>
                    </a:ext>
                  </a:extLst>
                </a:gridCol>
                <a:gridCol w="301766">
                  <a:extLst>
                    <a:ext uri="{9D8B030D-6E8A-4147-A177-3AD203B41FA5}">
                      <a16:colId xmlns:a16="http://schemas.microsoft.com/office/drawing/2014/main" val="78177128"/>
                    </a:ext>
                  </a:extLst>
                </a:gridCol>
              </a:tblGrid>
              <a:tr h="360947">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4211627873"/>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3231820733"/>
                  </a:ext>
                </a:extLst>
              </a:tr>
              <a:tr h="360947">
                <a:tc>
                  <a:txBody>
                    <a:bodyPr/>
                    <a:lstStyle/>
                    <a:p>
                      <a:endParaRPr lang="en-IL"/>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r>
                        <a:rPr lang="en-US" dirty="0"/>
                        <a:t>X</a:t>
                      </a:r>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3812942593"/>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1669962856"/>
                  </a:ext>
                </a:extLst>
              </a:tr>
              <a:tr h="360947">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r>
                        <a:rPr lang="en-US" dirty="0"/>
                        <a:t>-</a:t>
                      </a:r>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589441717"/>
                  </a:ext>
                </a:extLst>
              </a:tr>
              <a:tr h="360947">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765264057"/>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r>
                        <a:rPr lang="en-US" dirty="0"/>
                        <a:t>-</a:t>
                      </a:r>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3455462240"/>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3688255221"/>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r>
                        <a:rPr lang="en-US" dirty="0"/>
                        <a:t>-</a:t>
                      </a:r>
                      <a:endParaRPr lang="en-IL" dirty="0"/>
                    </a:p>
                  </a:txBody>
                  <a:tcPr/>
                </a:tc>
                <a:tc>
                  <a:txBody>
                    <a:bodyPr/>
                    <a:lstStyle/>
                    <a:p>
                      <a:endParaRPr lang="en-IL" dirty="0"/>
                    </a:p>
                  </a:txBody>
                  <a:tcPr/>
                </a:tc>
                <a:extLst>
                  <a:ext uri="{0D108BD9-81ED-4DB2-BD59-A6C34878D82A}">
                    <a16:rowId xmlns:a16="http://schemas.microsoft.com/office/drawing/2014/main" val="556259284"/>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549617112"/>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r>
                        <a:rPr lang="en-US" dirty="0"/>
                        <a:t>-</a:t>
                      </a:r>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2677924016"/>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4184401987"/>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2340387081"/>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2739001552"/>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2261553736"/>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344412758"/>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4164736723"/>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2371126694"/>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217481120"/>
                  </a:ext>
                </a:extLst>
              </a:tr>
            </a:tbl>
          </a:graphicData>
        </a:graphic>
      </p:graphicFrame>
      <p:sp>
        <p:nvSpPr>
          <p:cNvPr id="5" name="TextBox 4">
            <a:extLst>
              <a:ext uri="{FF2B5EF4-FFF2-40B4-BE49-F238E27FC236}">
                <a16:creationId xmlns:a16="http://schemas.microsoft.com/office/drawing/2014/main" id="{10622A89-8EB3-4136-A660-8292108CEE52}"/>
              </a:ext>
            </a:extLst>
          </p:cNvPr>
          <p:cNvSpPr txBox="1"/>
          <p:nvPr/>
        </p:nvSpPr>
        <p:spPr>
          <a:xfrm>
            <a:off x="-9631" y="698370"/>
            <a:ext cx="894080" cy="6740307"/>
          </a:xfrm>
          <a:prstGeom prst="rect">
            <a:avLst/>
          </a:prstGeom>
          <a:noFill/>
        </p:spPr>
        <p:txBody>
          <a:bodyPr wrap="square" rtlCol="0">
            <a:spAutoFit/>
          </a:bodyPr>
          <a:lstStyle/>
          <a:p>
            <a:r>
              <a:rPr lang="en-US" sz="2400" dirty="0"/>
              <a:t>128 256 384 512 640 768 896</a:t>
            </a:r>
          </a:p>
          <a:p>
            <a:r>
              <a:rPr lang="en-US" sz="2400" dirty="0"/>
              <a:t>1024 1152 1280 1408 1536 1664 1792 1920 2048 2176 2304</a:t>
            </a:r>
          </a:p>
        </p:txBody>
      </p:sp>
      <p:sp>
        <p:nvSpPr>
          <p:cNvPr id="6" name="TextBox 5">
            <a:extLst>
              <a:ext uri="{FF2B5EF4-FFF2-40B4-BE49-F238E27FC236}">
                <a16:creationId xmlns:a16="http://schemas.microsoft.com/office/drawing/2014/main" id="{132296B3-0DC7-41CB-AD6A-F8B1FD5EA953}"/>
              </a:ext>
            </a:extLst>
          </p:cNvPr>
          <p:cNvSpPr txBox="1"/>
          <p:nvPr/>
        </p:nvSpPr>
        <p:spPr>
          <a:xfrm>
            <a:off x="979467" y="114300"/>
            <a:ext cx="11449759" cy="246221"/>
          </a:xfrm>
          <a:prstGeom prst="rect">
            <a:avLst/>
          </a:prstGeom>
          <a:noFill/>
        </p:spPr>
        <p:txBody>
          <a:bodyPr wrap="square" rtlCol="0">
            <a:spAutoFit/>
          </a:bodyPr>
          <a:lstStyle/>
          <a:p>
            <a:r>
              <a:rPr lang="en-US" sz="1000" dirty="0"/>
              <a:t>128    256    384   512    640    768   896   1024  1152 1280 1408  1536 1664  1792 1920   2048 2176 2304 2432  2560 2688  2816 2944 3072  3200 3328  3456  3584 3712 3840 3968  4096 4224  4352  4480 4608 4736</a:t>
            </a:r>
          </a:p>
        </p:txBody>
      </p:sp>
      <p:sp>
        <p:nvSpPr>
          <p:cNvPr id="7" name="TextBox 6">
            <a:extLst>
              <a:ext uri="{FF2B5EF4-FFF2-40B4-BE49-F238E27FC236}">
                <a16:creationId xmlns:a16="http://schemas.microsoft.com/office/drawing/2014/main" id="{A1CBC8F0-F182-415C-851C-A915CA2DC575}"/>
              </a:ext>
            </a:extLst>
          </p:cNvPr>
          <p:cNvSpPr txBox="1"/>
          <p:nvPr/>
        </p:nvSpPr>
        <p:spPr>
          <a:xfrm>
            <a:off x="154266" y="137486"/>
            <a:ext cx="1460366" cy="461665"/>
          </a:xfrm>
          <a:prstGeom prst="rect">
            <a:avLst/>
          </a:prstGeom>
          <a:noFill/>
        </p:spPr>
        <p:txBody>
          <a:bodyPr wrap="square" rtlCol="0">
            <a:spAutoFit/>
          </a:bodyPr>
          <a:lstStyle/>
          <a:p>
            <a:r>
              <a:rPr lang="en-US" sz="2400" dirty="0"/>
              <a:t>1</a:t>
            </a:r>
          </a:p>
        </p:txBody>
      </p:sp>
    </p:spTree>
    <p:extLst>
      <p:ext uri="{BB962C8B-B14F-4D97-AF65-F5344CB8AC3E}">
        <p14:creationId xmlns:p14="http://schemas.microsoft.com/office/powerpoint/2010/main" val="1554545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538B721-903A-410A-A380-2686830D9C5A}"/>
              </a:ext>
            </a:extLst>
          </p:cNvPr>
          <p:cNvGraphicFramePr>
            <a:graphicFrameLocks noGrp="1"/>
          </p:cNvGraphicFramePr>
          <p:nvPr>
            <p:extLst>
              <p:ext uri="{D42A27DB-BD31-4B8C-83A1-F6EECF244321}">
                <p14:modId xmlns:p14="http://schemas.microsoft.com/office/powerpoint/2010/main" val="850191784"/>
              </p:ext>
            </p:extLst>
          </p:nvPr>
        </p:nvGraphicFramePr>
        <p:xfrm>
          <a:off x="742209" y="352930"/>
          <a:ext cx="11449759" cy="6949440"/>
        </p:xfrm>
        <a:graphic>
          <a:graphicData uri="http://schemas.openxmlformats.org/drawingml/2006/table">
            <a:tbl>
              <a:tblPr firstRow="1" bandRow="1">
                <a:tableStyleId>{5940675A-B579-460E-94D1-54222C63F5DA}</a:tableStyleId>
              </a:tblPr>
              <a:tblGrid>
                <a:gridCol w="284417">
                  <a:extLst>
                    <a:ext uri="{9D8B030D-6E8A-4147-A177-3AD203B41FA5}">
                      <a16:colId xmlns:a16="http://schemas.microsoft.com/office/drawing/2014/main" val="2994906539"/>
                    </a:ext>
                  </a:extLst>
                </a:gridCol>
                <a:gridCol w="301766">
                  <a:extLst>
                    <a:ext uri="{9D8B030D-6E8A-4147-A177-3AD203B41FA5}">
                      <a16:colId xmlns:a16="http://schemas.microsoft.com/office/drawing/2014/main" val="1260114097"/>
                    </a:ext>
                  </a:extLst>
                </a:gridCol>
                <a:gridCol w="301766">
                  <a:extLst>
                    <a:ext uri="{9D8B030D-6E8A-4147-A177-3AD203B41FA5}">
                      <a16:colId xmlns:a16="http://schemas.microsoft.com/office/drawing/2014/main" val="732862803"/>
                    </a:ext>
                  </a:extLst>
                </a:gridCol>
                <a:gridCol w="301766">
                  <a:extLst>
                    <a:ext uri="{9D8B030D-6E8A-4147-A177-3AD203B41FA5}">
                      <a16:colId xmlns:a16="http://schemas.microsoft.com/office/drawing/2014/main" val="603154409"/>
                    </a:ext>
                  </a:extLst>
                </a:gridCol>
                <a:gridCol w="301766">
                  <a:extLst>
                    <a:ext uri="{9D8B030D-6E8A-4147-A177-3AD203B41FA5}">
                      <a16:colId xmlns:a16="http://schemas.microsoft.com/office/drawing/2014/main" val="1070576282"/>
                    </a:ext>
                  </a:extLst>
                </a:gridCol>
                <a:gridCol w="301766">
                  <a:extLst>
                    <a:ext uri="{9D8B030D-6E8A-4147-A177-3AD203B41FA5}">
                      <a16:colId xmlns:a16="http://schemas.microsoft.com/office/drawing/2014/main" val="3984127538"/>
                    </a:ext>
                  </a:extLst>
                </a:gridCol>
                <a:gridCol w="301766">
                  <a:extLst>
                    <a:ext uri="{9D8B030D-6E8A-4147-A177-3AD203B41FA5}">
                      <a16:colId xmlns:a16="http://schemas.microsoft.com/office/drawing/2014/main" val="2845401291"/>
                    </a:ext>
                  </a:extLst>
                </a:gridCol>
                <a:gridCol w="301766">
                  <a:extLst>
                    <a:ext uri="{9D8B030D-6E8A-4147-A177-3AD203B41FA5}">
                      <a16:colId xmlns:a16="http://schemas.microsoft.com/office/drawing/2014/main" val="879809667"/>
                    </a:ext>
                  </a:extLst>
                </a:gridCol>
                <a:gridCol w="301766">
                  <a:extLst>
                    <a:ext uri="{9D8B030D-6E8A-4147-A177-3AD203B41FA5}">
                      <a16:colId xmlns:a16="http://schemas.microsoft.com/office/drawing/2014/main" val="2349643432"/>
                    </a:ext>
                  </a:extLst>
                </a:gridCol>
                <a:gridCol w="301766">
                  <a:extLst>
                    <a:ext uri="{9D8B030D-6E8A-4147-A177-3AD203B41FA5}">
                      <a16:colId xmlns:a16="http://schemas.microsoft.com/office/drawing/2014/main" val="397424215"/>
                    </a:ext>
                  </a:extLst>
                </a:gridCol>
                <a:gridCol w="301766">
                  <a:extLst>
                    <a:ext uri="{9D8B030D-6E8A-4147-A177-3AD203B41FA5}">
                      <a16:colId xmlns:a16="http://schemas.microsoft.com/office/drawing/2014/main" val="1243498460"/>
                    </a:ext>
                  </a:extLst>
                </a:gridCol>
                <a:gridCol w="301766">
                  <a:extLst>
                    <a:ext uri="{9D8B030D-6E8A-4147-A177-3AD203B41FA5}">
                      <a16:colId xmlns:a16="http://schemas.microsoft.com/office/drawing/2014/main" val="3096808100"/>
                    </a:ext>
                  </a:extLst>
                </a:gridCol>
                <a:gridCol w="301766">
                  <a:extLst>
                    <a:ext uri="{9D8B030D-6E8A-4147-A177-3AD203B41FA5}">
                      <a16:colId xmlns:a16="http://schemas.microsoft.com/office/drawing/2014/main" val="1600581581"/>
                    </a:ext>
                  </a:extLst>
                </a:gridCol>
                <a:gridCol w="301766">
                  <a:extLst>
                    <a:ext uri="{9D8B030D-6E8A-4147-A177-3AD203B41FA5}">
                      <a16:colId xmlns:a16="http://schemas.microsoft.com/office/drawing/2014/main" val="1571148292"/>
                    </a:ext>
                  </a:extLst>
                </a:gridCol>
                <a:gridCol w="301766">
                  <a:extLst>
                    <a:ext uri="{9D8B030D-6E8A-4147-A177-3AD203B41FA5}">
                      <a16:colId xmlns:a16="http://schemas.microsoft.com/office/drawing/2014/main" val="4167464943"/>
                    </a:ext>
                  </a:extLst>
                </a:gridCol>
                <a:gridCol w="301766">
                  <a:extLst>
                    <a:ext uri="{9D8B030D-6E8A-4147-A177-3AD203B41FA5}">
                      <a16:colId xmlns:a16="http://schemas.microsoft.com/office/drawing/2014/main" val="2487267433"/>
                    </a:ext>
                  </a:extLst>
                </a:gridCol>
                <a:gridCol w="301766">
                  <a:extLst>
                    <a:ext uri="{9D8B030D-6E8A-4147-A177-3AD203B41FA5}">
                      <a16:colId xmlns:a16="http://schemas.microsoft.com/office/drawing/2014/main" val="903033746"/>
                    </a:ext>
                  </a:extLst>
                </a:gridCol>
                <a:gridCol w="301766">
                  <a:extLst>
                    <a:ext uri="{9D8B030D-6E8A-4147-A177-3AD203B41FA5}">
                      <a16:colId xmlns:a16="http://schemas.microsoft.com/office/drawing/2014/main" val="996094774"/>
                    </a:ext>
                  </a:extLst>
                </a:gridCol>
                <a:gridCol w="301766">
                  <a:extLst>
                    <a:ext uri="{9D8B030D-6E8A-4147-A177-3AD203B41FA5}">
                      <a16:colId xmlns:a16="http://schemas.microsoft.com/office/drawing/2014/main" val="2163620349"/>
                    </a:ext>
                  </a:extLst>
                </a:gridCol>
                <a:gridCol w="301766">
                  <a:extLst>
                    <a:ext uri="{9D8B030D-6E8A-4147-A177-3AD203B41FA5}">
                      <a16:colId xmlns:a16="http://schemas.microsoft.com/office/drawing/2014/main" val="1739395676"/>
                    </a:ext>
                  </a:extLst>
                </a:gridCol>
                <a:gridCol w="301766">
                  <a:extLst>
                    <a:ext uri="{9D8B030D-6E8A-4147-A177-3AD203B41FA5}">
                      <a16:colId xmlns:a16="http://schemas.microsoft.com/office/drawing/2014/main" val="1068589888"/>
                    </a:ext>
                  </a:extLst>
                </a:gridCol>
                <a:gridCol w="301766">
                  <a:extLst>
                    <a:ext uri="{9D8B030D-6E8A-4147-A177-3AD203B41FA5}">
                      <a16:colId xmlns:a16="http://schemas.microsoft.com/office/drawing/2014/main" val="281567643"/>
                    </a:ext>
                  </a:extLst>
                </a:gridCol>
                <a:gridCol w="301766">
                  <a:extLst>
                    <a:ext uri="{9D8B030D-6E8A-4147-A177-3AD203B41FA5}">
                      <a16:colId xmlns:a16="http://schemas.microsoft.com/office/drawing/2014/main" val="1788655458"/>
                    </a:ext>
                  </a:extLst>
                </a:gridCol>
                <a:gridCol w="301766">
                  <a:extLst>
                    <a:ext uri="{9D8B030D-6E8A-4147-A177-3AD203B41FA5}">
                      <a16:colId xmlns:a16="http://schemas.microsoft.com/office/drawing/2014/main" val="875276321"/>
                    </a:ext>
                  </a:extLst>
                </a:gridCol>
                <a:gridCol w="301766">
                  <a:extLst>
                    <a:ext uri="{9D8B030D-6E8A-4147-A177-3AD203B41FA5}">
                      <a16:colId xmlns:a16="http://schemas.microsoft.com/office/drawing/2014/main" val="672737988"/>
                    </a:ext>
                  </a:extLst>
                </a:gridCol>
                <a:gridCol w="301766">
                  <a:extLst>
                    <a:ext uri="{9D8B030D-6E8A-4147-A177-3AD203B41FA5}">
                      <a16:colId xmlns:a16="http://schemas.microsoft.com/office/drawing/2014/main" val="1948732801"/>
                    </a:ext>
                  </a:extLst>
                </a:gridCol>
                <a:gridCol w="301766">
                  <a:extLst>
                    <a:ext uri="{9D8B030D-6E8A-4147-A177-3AD203B41FA5}">
                      <a16:colId xmlns:a16="http://schemas.microsoft.com/office/drawing/2014/main" val="3391993694"/>
                    </a:ext>
                  </a:extLst>
                </a:gridCol>
                <a:gridCol w="301766">
                  <a:extLst>
                    <a:ext uri="{9D8B030D-6E8A-4147-A177-3AD203B41FA5}">
                      <a16:colId xmlns:a16="http://schemas.microsoft.com/office/drawing/2014/main" val="823265705"/>
                    </a:ext>
                  </a:extLst>
                </a:gridCol>
                <a:gridCol w="301766">
                  <a:extLst>
                    <a:ext uri="{9D8B030D-6E8A-4147-A177-3AD203B41FA5}">
                      <a16:colId xmlns:a16="http://schemas.microsoft.com/office/drawing/2014/main" val="157166793"/>
                    </a:ext>
                  </a:extLst>
                </a:gridCol>
                <a:gridCol w="301766">
                  <a:extLst>
                    <a:ext uri="{9D8B030D-6E8A-4147-A177-3AD203B41FA5}">
                      <a16:colId xmlns:a16="http://schemas.microsoft.com/office/drawing/2014/main" val="2119241843"/>
                    </a:ext>
                  </a:extLst>
                </a:gridCol>
                <a:gridCol w="301766">
                  <a:extLst>
                    <a:ext uri="{9D8B030D-6E8A-4147-A177-3AD203B41FA5}">
                      <a16:colId xmlns:a16="http://schemas.microsoft.com/office/drawing/2014/main" val="1945041470"/>
                    </a:ext>
                  </a:extLst>
                </a:gridCol>
                <a:gridCol w="301766">
                  <a:extLst>
                    <a:ext uri="{9D8B030D-6E8A-4147-A177-3AD203B41FA5}">
                      <a16:colId xmlns:a16="http://schemas.microsoft.com/office/drawing/2014/main" val="2489245103"/>
                    </a:ext>
                  </a:extLst>
                </a:gridCol>
                <a:gridCol w="301766">
                  <a:extLst>
                    <a:ext uri="{9D8B030D-6E8A-4147-A177-3AD203B41FA5}">
                      <a16:colId xmlns:a16="http://schemas.microsoft.com/office/drawing/2014/main" val="4155810571"/>
                    </a:ext>
                  </a:extLst>
                </a:gridCol>
                <a:gridCol w="301766">
                  <a:extLst>
                    <a:ext uri="{9D8B030D-6E8A-4147-A177-3AD203B41FA5}">
                      <a16:colId xmlns:a16="http://schemas.microsoft.com/office/drawing/2014/main" val="995852821"/>
                    </a:ext>
                  </a:extLst>
                </a:gridCol>
                <a:gridCol w="301766">
                  <a:extLst>
                    <a:ext uri="{9D8B030D-6E8A-4147-A177-3AD203B41FA5}">
                      <a16:colId xmlns:a16="http://schemas.microsoft.com/office/drawing/2014/main" val="397247630"/>
                    </a:ext>
                  </a:extLst>
                </a:gridCol>
                <a:gridCol w="301766">
                  <a:extLst>
                    <a:ext uri="{9D8B030D-6E8A-4147-A177-3AD203B41FA5}">
                      <a16:colId xmlns:a16="http://schemas.microsoft.com/office/drawing/2014/main" val="2992288497"/>
                    </a:ext>
                  </a:extLst>
                </a:gridCol>
                <a:gridCol w="301766">
                  <a:extLst>
                    <a:ext uri="{9D8B030D-6E8A-4147-A177-3AD203B41FA5}">
                      <a16:colId xmlns:a16="http://schemas.microsoft.com/office/drawing/2014/main" val="1041778683"/>
                    </a:ext>
                  </a:extLst>
                </a:gridCol>
                <a:gridCol w="301766">
                  <a:extLst>
                    <a:ext uri="{9D8B030D-6E8A-4147-A177-3AD203B41FA5}">
                      <a16:colId xmlns:a16="http://schemas.microsoft.com/office/drawing/2014/main" val="78177128"/>
                    </a:ext>
                  </a:extLst>
                </a:gridCol>
              </a:tblGrid>
              <a:tr h="360947">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4211627873"/>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r>
                        <a:rPr lang="en-US" dirty="0"/>
                        <a:t>-</a:t>
                      </a:r>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3231820733"/>
                  </a:ext>
                </a:extLst>
              </a:tr>
              <a:tr h="360947">
                <a:tc>
                  <a:txBody>
                    <a:bodyPr/>
                    <a:lstStyle/>
                    <a:p>
                      <a:endParaRPr lang="en-IL"/>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r>
                        <a:rPr lang="en-US" dirty="0"/>
                        <a:t>-</a:t>
                      </a:r>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3812942593"/>
                  </a:ext>
                </a:extLst>
              </a:tr>
              <a:tr h="360947">
                <a:tc>
                  <a:txBody>
                    <a:bodyPr/>
                    <a:lstStyle/>
                    <a:p>
                      <a:endParaRPr lang="en-IL"/>
                    </a:p>
                  </a:txBody>
                  <a:tcPr/>
                </a:tc>
                <a:tc>
                  <a:txBody>
                    <a:bodyPr/>
                    <a:lstStyle/>
                    <a:p>
                      <a:endParaRPr lang="en-IL"/>
                    </a:p>
                  </a:txBody>
                  <a:tcPr/>
                </a:tc>
                <a:tc>
                  <a:txBody>
                    <a:bodyPr/>
                    <a:lstStyle/>
                    <a:p>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r>
                        <a:rPr lang="en-US" dirty="0"/>
                        <a:t>X</a:t>
                      </a:r>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1669962856"/>
                  </a:ext>
                </a:extLst>
              </a:tr>
              <a:tr h="360947">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a:p>
                  </a:txBody>
                  <a:tcPr/>
                </a:tc>
                <a:tc>
                  <a:txBody>
                    <a:bodyPr/>
                    <a:lstStyle/>
                    <a:p>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r>
                        <a:rPr lang="en-US" dirty="0"/>
                        <a:t>-</a:t>
                      </a:r>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589441717"/>
                  </a:ext>
                </a:extLst>
              </a:tr>
              <a:tr h="360947">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765264057"/>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r>
                        <a:rPr lang="en-US" dirty="0"/>
                        <a:t>-</a:t>
                      </a:r>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3455462240"/>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3688255221"/>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r>
                        <a:rPr lang="en-US" dirty="0"/>
                        <a:t>-</a:t>
                      </a:r>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556259284"/>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549617112"/>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r>
                        <a:rPr lang="en-US" dirty="0"/>
                        <a:t>-</a:t>
                      </a:r>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2677924016"/>
                  </a:ext>
                </a:extLst>
              </a:tr>
              <a:tr h="360947">
                <a:tc>
                  <a:txBody>
                    <a:bodyPr/>
                    <a:lstStyle/>
                    <a:p>
                      <a:endParaRPr lang="en-IL"/>
                    </a:p>
                  </a:txBody>
                  <a:tcPr/>
                </a:tc>
                <a:tc>
                  <a:txBody>
                    <a:bodyPr/>
                    <a:lstStyle/>
                    <a:p>
                      <a:endParaRPr lang="en-IL"/>
                    </a:p>
                  </a:txBody>
                  <a:tcPr/>
                </a:tc>
                <a:tc>
                  <a:txBody>
                    <a:bodyPr/>
                    <a:lstStyle/>
                    <a:p>
                      <a:r>
                        <a:rPr lang="en-US" dirty="0"/>
                        <a:t>-</a:t>
                      </a:r>
                      <a:endParaRPr lang="en-IL" dirty="0"/>
                    </a:p>
                  </a:txBody>
                  <a:tcPr/>
                </a:tc>
                <a:tc>
                  <a:txBody>
                    <a:bodyPr/>
                    <a:lstStyle/>
                    <a:p>
                      <a:endParaRPr lang="en-IL" dirty="0"/>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4184401987"/>
                  </a:ext>
                </a:extLst>
              </a:tr>
              <a:tr h="360947">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2340387081"/>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2739001552"/>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2261553736"/>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344412758"/>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4164736723"/>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2371126694"/>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217481120"/>
                  </a:ext>
                </a:extLst>
              </a:tr>
            </a:tbl>
          </a:graphicData>
        </a:graphic>
      </p:graphicFrame>
      <p:sp>
        <p:nvSpPr>
          <p:cNvPr id="5" name="TextBox 4">
            <a:extLst>
              <a:ext uri="{FF2B5EF4-FFF2-40B4-BE49-F238E27FC236}">
                <a16:creationId xmlns:a16="http://schemas.microsoft.com/office/drawing/2014/main" id="{10622A89-8EB3-4136-A660-8292108CEE52}"/>
              </a:ext>
            </a:extLst>
          </p:cNvPr>
          <p:cNvSpPr txBox="1"/>
          <p:nvPr/>
        </p:nvSpPr>
        <p:spPr>
          <a:xfrm>
            <a:off x="-9631" y="698370"/>
            <a:ext cx="894080" cy="6740307"/>
          </a:xfrm>
          <a:prstGeom prst="rect">
            <a:avLst/>
          </a:prstGeom>
          <a:noFill/>
        </p:spPr>
        <p:txBody>
          <a:bodyPr wrap="square" rtlCol="0">
            <a:spAutoFit/>
          </a:bodyPr>
          <a:lstStyle/>
          <a:p>
            <a:r>
              <a:rPr lang="en-US" sz="2400" dirty="0"/>
              <a:t>128 256 384 512 640 768 896</a:t>
            </a:r>
          </a:p>
          <a:p>
            <a:r>
              <a:rPr lang="en-US" sz="2400" dirty="0"/>
              <a:t>1024 1152 1280 1408 1536 1664 1792 1920 2048 2176 2304</a:t>
            </a:r>
          </a:p>
        </p:txBody>
      </p:sp>
      <p:sp>
        <p:nvSpPr>
          <p:cNvPr id="6" name="TextBox 5">
            <a:extLst>
              <a:ext uri="{FF2B5EF4-FFF2-40B4-BE49-F238E27FC236}">
                <a16:creationId xmlns:a16="http://schemas.microsoft.com/office/drawing/2014/main" id="{132296B3-0DC7-41CB-AD6A-F8B1FD5EA953}"/>
              </a:ext>
            </a:extLst>
          </p:cNvPr>
          <p:cNvSpPr txBox="1"/>
          <p:nvPr/>
        </p:nvSpPr>
        <p:spPr>
          <a:xfrm>
            <a:off x="979467" y="114300"/>
            <a:ext cx="11449759" cy="246221"/>
          </a:xfrm>
          <a:prstGeom prst="rect">
            <a:avLst/>
          </a:prstGeom>
          <a:noFill/>
        </p:spPr>
        <p:txBody>
          <a:bodyPr wrap="square" rtlCol="0">
            <a:spAutoFit/>
          </a:bodyPr>
          <a:lstStyle/>
          <a:p>
            <a:r>
              <a:rPr lang="en-US" sz="1000" dirty="0"/>
              <a:t>128    256    384   512    640    768   896   1024  1152 1280 1408  1536 1664  1792 1920   2048 2176 2304 2432  2560 2688  2816 2944 3072  3200 3328  3456  3584 3712 3840 3968  4096 4224  4352  4480 4608 4736</a:t>
            </a:r>
          </a:p>
        </p:txBody>
      </p:sp>
      <p:sp>
        <p:nvSpPr>
          <p:cNvPr id="7" name="TextBox 6">
            <a:extLst>
              <a:ext uri="{FF2B5EF4-FFF2-40B4-BE49-F238E27FC236}">
                <a16:creationId xmlns:a16="http://schemas.microsoft.com/office/drawing/2014/main" id="{F9A588FC-317C-4067-B936-48FD3343D2FD}"/>
              </a:ext>
            </a:extLst>
          </p:cNvPr>
          <p:cNvSpPr txBox="1"/>
          <p:nvPr/>
        </p:nvSpPr>
        <p:spPr>
          <a:xfrm>
            <a:off x="154266" y="137486"/>
            <a:ext cx="1460366" cy="461665"/>
          </a:xfrm>
          <a:prstGeom prst="rect">
            <a:avLst/>
          </a:prstGeom>
          <a:noFill/>
        </p:spPr>
        <p:txBody>
          <a:bodyPr wrap="square" rtlCol="0">
            <a:spAutoFit/>
          </a:bodyPr>
          <a:lstStyle/>
          <a:p>
            <a:r>
              <a:rPr lang="en-US" sz="2400" dirty="0"/>
              <a:t>2</a:t>
            </a:r>
          </a:p>
        </p:txBody>
      </p:sp>
    </p:spTree>
    <p:extLst>
      <p:ext uri="{BB962C8B-B14F-4D97-AF65-F5344CB8AC3E}">
        <p14:creationId xmlns:p14="http://schemas.microsoft.com/office/powerpoint/2010/main" val="2870933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538B721-903A-410A-A380-2686830D9C5A}"/>
              </a:ext>
            </a:extLst>
          </p:cNvPr>
          <p:cNvGraphicFramePr>
            <a:graphicFrameLocks noGrp="1"/>
          </p:cNvGraphicFramePr>
          <p:nvPr>
            <p:extLst>
              <p:ext uri="{D42A27DB-BD31-4B8C-83A1-F6EECF244321}">
                <p14:modId xmlns:p14="http://schemas.microsoft.com/office/powerpoint/2010/main" val="3673386503"/>
              </p:ext>
            </p:extLst>
          </p:nvPr>
        </p:nvGraphicFramePr>
        <p:xfrm>
          <a:off x="742209" y="352930"/>
          <a:ext cx="11449759" cy="6949440"/>
        </p:xfrm>
        <a:graphic>
          <a:graphicData uri="http://schemas.openxmlformats.org/drawingml/2006/table">
            <a:tbl>
              <a:tblPr firstRow="1" bandRow="1">
                <a:tableStyleId>{5940675A-B579-460E-94D1-54222C63F5DA}</a:tableStyleId>
              </a:tblPr>
              <a:tblGrid>
                <a:gridCol w="284417">
                  <a:extLst>
                    <a:ext uri="{9D8B030D-6E8A-4147-A177-3AD203B41FA5}">
                      <a16:colId xmlns:a16="http://schemas.microsoft.com/office/drawing/2014/main" val="2994906539"/>
                    </a:ext>
                  </a:extLst>
                </a:gridCol>
                <a:gridCol w="301766">
                  <a:extLst>
                    <a:ext uri="{9D8B030D-6E8A-4147-A177-3AD203B41FA5}">
                      <a16:colId xmlns:a16="http://schemas.microsoft.com/office/drawing/2014/main" val="1260114097"/>
                    </a:ext>
                  </a:extLst>
                </a:gridCol>
                <a:gridCol w="301766">
                  <a:extLst>
                    <a:ext uri="{9D8B030D-6E8A-4147-A177-3AD203B41FA5}">
                      <a16:colId xmlns:a16="http://schemas.microsoft.com/office/drawing/2014/main" val="732862803"/>
                    </a:ext>
                  </a:extLst>
                </a:gridCol>
                <a:gridCol w="301766">
                  <a:extLst>
                    <a:ext uri="{9D8B030D-6E8A-4147-A177-3AD203B41FA5}">
                      <a16:colId xmlns:a16="http://schemas.microsoft.com/office/drawing/2014/main" val="603154409"/>
                    </a:ext>
                  </a:extLst>
                </a:gridCol>
                <a:gridCol w="301766">
                  <a:extLst>
                    <a:ext uri="{9D8B030D-6E8A-4147-A177-3AD203B41FA5}">
                      <a16:colId xmlns:a16="http://schemas.microsoft.com/office/drawing/2014/main" val="1070576282"/>
                    </a:ext>
                  </a:extLst>
                </a:gridCol>
                <a:gridCol w="301766">
                  <a:extLst>
                    <a:ext uri="{9D8B030D-6E8A-4147-A177-3AD203B41FA5}">
                      <a16:colId xmlns:a16="http://schemas.microsoft.com/office/drawing/2014/main" val="3984127538"/>
                    </a:ext>
                  </a:extLst>
                </a:gridCol>
                <a:gridCol w="301766">
                  <a:extLst>
                    <a:ext uri="{9D8B030D-6E8A-4147-A177-3AD203B41FA5}">
                      <a16:colId xmlns:a16="http://schemas.microsoft.com/office/drawing/2014/main" val="2845401291"/>
                    </a:ext>
                  </a:extLst>
                </a:gridCol>
                <a:gridCol w="301766">
                  <a:extLst>
                    <a:ext uri="{9D8B030D-6E8A-4147-A177-3AD203B41FA5}">
                      <a16:colId xmlns:a16="http://schemas.microsoft.com/office/drawing/2014/main" val="879809667"/>
                    </a:ext>
                  </a:extLst>
                </a:gridCol>
                <a:gridCol w="301766">
                  <a:extLst>
                    <a:ext uri="{9D8B030D-6E8A-4147-A177-3AD203B41FA5}">
                      <a16:colId xmlns:a16="http://schemas.microsoft.com/office/drawing/2014/main" val="2349643432"/>
                    </a:ext>
                  </a:extLst>
                </a:gridCol>
                <a:gridCol w="301766">
                  <a:extLst>
                    <a:ext uri="{9D8B030D-6E8A-4147-A177-3AD203B41FA5}">
                      <a16:colId xmlns:a16="http://schemas.microsoft.com/office/drawing/2014/main" val="397424215"/>
                    </a:ext>
                  </a:extLst>
                </a:gridCol>
                <a:gridCol w="301766">
                  <a:extLst>
                    <a:ext uri="{9D8B030D-6E8A-4147-A177-3AD203B41FA5}">
                      <a16:colId xmlns:a16="http://schemas.microsoft.com/office/drawing/2014/main" val="1243498460"/>
                    </a:ext>
                  </a:extLst>
                </a:gridCol>
                <a:gridCol w="301766">
                  <a:extLst>
                    <a:ext uri="{9D8B030D-6E8A-4147-A177-3AD203B41FA5}">
                      <a16:colId xmlns:a16="http://schemas.microsoft.com/office/drawing/2014/main" val="3096808100"/>
                    </a:ext>
                  </a:extLst>
                </a:gridCol>
                <a:gridCol w="301766">
                  <a:extLst>
                    <a:ext uri="{9D8B030D-6E8A-4147-A177-3AD203B41FA5}">
                      <a16:colId xmlns:a16="http://schemas.microsoft.com/office/drawing/2014/main" val="1600581581"/>
                    </a:ext>
                  </a:extLst>
                </a:gridCol>
                <a:gridCol w="301766">
                  <a:extLst>
                    <a:ext uri="{9D8B030D-6E8A-4147-A177-3AD203B41FA5}">
                      <a16:colId xmlns:a16="http://schemas.microsoft.com/office/drawing/2014/main" val="1571148292"/>
                    </a:ext>
                  </a:extLst>
                </a:gridCol>
                <a:gridCol w="301766">
                  <a:extLst>
                    <a:ext uri="{9D8B030D-6E8A-4147-A177-3AD203B41FA5}">
                      <a16:colId xmlns:a16="http://schemas.microsoft.com/office/drawing/2014/main" val="4167464943"/>
                    </a:ext>
                  </a:extLst>
                </a:gridCol>
                <a:gridCol w="301766">
                  <a:extLst>
                    <a:ext uri="{9D8B030D-6E8A-4147-A177-3AD203B41FA5}">
                      <a16:colId xmlns:a16="http://schemas.microsoft.com/office/drawing/2014/main" val="2487267433"/>
                    </a:ext>
                  </a:extLst>
                </a:gridCol>
                <a:gridCol w="301766">
                  <a:extLst>
                    <a:ext uri="{9D8B030D-6E8A-4147-A177-3AD203B41FA5}">
                      <a16:colId xmlns:a16="http://schemas.microsoft.com/office/drawing/2014/main" val="903033746"/>
                    </a:ext>
                  </a:extLst>
                </a:gridCol>
                <a:gridCol w="301766">
                  <a:extLst>
                    <a:ext uri="{9D8B030D-6E8A-4147-A177-3AD203B41FA5}">
                      <a16:colId xmlns:a16="http://schemas.microsoft.com/office/drawing/2014/main" val="996094774"/>
                    </a:ext>
                  </a:extLst>
                </a:gridCol>
                <a:gridCol w="301766">
                  <a:extLst>
                    <a:ext uri="{9D8B030D-6E8A-4147-A177-3AD203B41FA5}">
                      <a16:colId xmlns:a16="http://schemas.microsoft.com/office/drawing/2014/main" val="2163620349"/>
                    </a:ext>
                  </a:extLst>
                </a:gridCol>
                <a:gridCol w="301766">
                  <a:extLst>
                    <a:ext uri="{9D8B030D-6E8A-4147-A177-3AD203B41FA5}">
                      <a16:colId xmlns:a16="http://schemas.microsoft.com/office/drawing/2014/main" val="1739395676"/>
                    </a:ext>
                  </a:extLst>
                </a:gridCol>
                <a:gridCol w="301766">
                  <a:extLst>
                    <a:ext uri="{9D8B030D-6E8A-4147-A177-3AD203B41FA5}">
                      <a16:colId xmlns:a16="http://schemas.microsoft.com/office/drawing/2014/main" val="1068589888"/>
                    </a:ext>
                  </a:extLst>
                </a:gridCol>
                <a:gridCol w="301766">
                  <a:extLst>
                    <a:ext uri="{9D8B030D-6E8A-4147-A177-3AD203B41FA5}">
                      <a16:colId xmlns:a16="http://schemas.microsoft.com/office/drawing/2014/main" val="281567643"/>
                    </a:ext>
                  </a:extLst>
                </a:gridCol>
                <a:gridCol w="301766">
                  <a:extLst>
                    <a:ext uri="{9D8B030D-6E8A-4147-A177-3AD203B41FA5}">
                      <a16:colId xmlns:a16="http://schemas.microsoft.com/office/drawing/2014/main" val="1788655458"/>
                    </a:ext>
                  </a:extLst>
                </a:gridCol>
                <a:gridCol w="301766">
                  <a:extLst>
                    <a:ext uri="{9D8B030D-6E8A-4147-A177-3AD203B41FA5}">
                      <a16:colId xmlns:a16="http://schemas.microsoft.com/office/drawing/2014/main" val="875276321"/>
                    </a:ext>
                  </a:extLst>
                </a:gridCol>
                <a:gridCol w="301766">
                  <a:extLst>
                    <a:ext uri="{9D8B030D-6E8A-4147-A177-3AD203B41FA5}">
                      <a16:colId xmlns:a16="http://schemas.microsoft.com/office/drawing/2014/main" val="672737988"/>
                    </a:ext>
                  </a:extLst>
                </a:gridCol>
                <a:gridCol w="301766">
                  <a:extLst>
                    <a:ext uri="{9D8B030D-6E8A-4147-A177-3AD203B41FA5}">
                      <a16:colId xmlns:a16="http://schemas.microsoft.com/office/drawing/2014/main" val="1948732801"/>
                    </a:ext>
                  </a:extLst>
                </a:gridCol>
                <a:gridCol w="301766">
                  <a:extLst>
                    <a:ext uri="{9D8B030D-6E8A-4147-A177-3AD203B41FA5}">
                      <a16:colId xmlns:a16="http://schemas.microsoft.com/office/drawing/2014/main" val="3391993694"/>
                    </a:ext>
                  </a:extLst>
                </a:gridCol>
                <a:gridCol w="301766">
                  <a:extLst>
                    <a:ext uri="{9D8B030D-6E8A-4147-A177-3AD203B41FA5}">
                      <a16:colId xmlns:a16="http://schemas.microsoft.com/office/drawing/2014/main" val="823265705"/>
                    </a:ext>
                  </a:extLst>
                </a:gridCol>
                <a:gridCol w="301766">
                  <a:extLst>
                    <a:ext uri="{9D8B030D-6E8A-4147-A177-3AD203B41FA5}">
                      <a16:colId xmlns:a16="http://schemas.microsoft.com/office/drawing/2014/main" val="157166793"/>
                    </a:ext>
                  </a:extLst>
                </a:gridCol>
                <a:gridCol w="301766">
                  <a:extLst>
                    <a:ext uri="{9D8B030D-6E8A-4147-A177-3AD203B41FA5}">
                      <a16:colId xmlns:a16="http://schemas.microsoft.com/office/drawing/2014/main" val="2119241843"/>
                    </a:ext>
                  </a:extLst>
                </a:gridCol>
                <a:gridCol w="301766">
                  <a:extLst>
                    <a:ext uri="{9D8B030D-6E8A-4147-A177-3AD203B41FA5}">
                      <a16:colId xmlns:a16="http://schemas.microsoft.com/office/drawing/2014/main" val="1945041470"/>
                    </a:ext>
                  </a:extLst>
                </a:gridCol>
                <a:gridCol w="301766">
                  <a:extLst>
                    <a:ext uri="{9D8B030D-6E8A-4147-A177-3AD203B41FA5}">
                      <a16:colId xmlns:a16="http://schemas.microsoft.com/office/drawing/2014/main" val="2489245103"/>
                    </a:ext>
                  </a:extLst>
                </a:gridCol>
                <a:gridCol w="301766">
                  <a:extLst>
                    <a:ext uri="{9D8B030D-6E8A-4147-A177-3AD203B41FA5}">
                      <a16:colId xmlns:a16="http://schemas.microsoft.com/office/drawing/2014/main" val="4155810571"/>
                    </a:ext>
                  </a:extLst>
                </a:gridCol>
                <a:gridCol w="301766">
                  <a:extLst>
                    <a:ext uri="{9D8B030D-6E8A-4147-A177-3AD203B41FA5}">
                      <a16:colId xmlns:a16="http://schemas.microsoft.com/office/drawing/2014/main" val="995852821"/>
                    </a:ext>
                  </a:extLst>
                </a:gridCol>
                <a:gridCol w="301766">
                  <a:extLst>
                    <a:ext uri="{9D8B030D-6E8A-4147-A177-3AD203B41FA5}">
                      <a16:colId xmlns:a16="http://schemas.microsoft.com/office/drawing/2014/main" val="397247630"/>
                    </a:ext>
                  </a:extLst>
                </a:gridCol>
                <a:gridCol w="301766">
                  <a:extLst>
                    <a:ext uri="{9D8B030D-6E8A-4147-A177-3AD203B41FA5}">
                      <a16:colId xmlns:a16="http://schemas.microsoft.com/office/drawing/2014/main" val="2992288497"/>
                    </a:ext>
                  </a:extLst>
                </a:gridCol>
                <a:gridCol w="301766">
                  <a:extLst>
                    <a:ext uri="{9D8B030D-6E8A-4147-A177-3AD203B41FA5}">
                      <a16:colId xmlns:a16="http://schemas.microsoft.com/office/drawing/2014/main" val="1041778683"/>
                    </a:ext>
                  </a:extLst>
                </a:gridCol>
                <a:gridCol w="301766">
                  <a:extLst>
                    <a:ext uri="{9D8B030D-6E8A-4147-A177-3AD203B41FA5}">
                      <a16:colId xmlns:a16="http://schemas.microsoft.com/office/drawing/2014/main" val="78177128"/>
                    </a:ext>
                  </a:extLst>
                </a:gridCol>
              </a:tblGrid>
              <a:tr h="360947">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4211627873"/>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3231820733"/>
                  </a:ext>
                </a:extLst>
              </a:tr>
              <a:tr h="360947">
                <a:tc>
                  <a:txBody>
                    <a:bodyPr/>
                    <a:lstStyle/>
                    <a:p>
                      <a:endParaRPr lang="en-IL"/>
                    </a:p>
                  </a:txBody>
                  <a:tcPr/>
                </a:tc>
                <a:tc>
                  <a:txBody>
                    <a:bodyPr/>
                    <a:lstStyle/>
                    <a:p>
                      <a:r>
                        <a:rPr lang="en-US" dirty="0"/>
                        <a:t>-</a:t>
                      </a:r>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3812942593"/>
                  </a:ext>
                </a:extLst>
              </a:tr>
              <a:tr h="360947">
                <a:tc>
                  <a:txBody>
                    <a:bodyPr/>
                    <a:lstStyle/>
                    <a:p>
                      <a:endParaRPr lang="en-IL"/>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1669962856"/>
                  </a:ext>
                </a:extLst>
              </a:tr>
              <a:tr h="360947">
                <a:tc>
                  <a:txBody>
                    <a:bodyPr/>
                    <a:lstStyle/>
                    <a:p>
                      <a:endParaRPr lang="en-IL"/>
                    </a:p>
                  </a:txBody>
                  <a:tcPr/>
                </a:tc>
                <a:tc>
                  <a:txBody>
                    <a:bodyPr/>
                    <a:lstStyle/>
                    <a:p>
                      <a:endParaRPr lang="en-IL" dirty="0"/>
                    </a:p>
                  </a:txBody>
                  <a:tcPr/>
                </a:tc>
                <a:tc>
                  <a:txBody>
                    <a:bodyPr/>
                    <a:lstStyle/>
                    <a:p>
                      <a:r>
                        <a:rPr lang="en-US" dirty="0"/>
                        <a:t>-</a:t>
                      </a:r>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589441717"/>
                  </a:ext>
                </a:extLst>
              </a:tr>
              <a:tr h="360947">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r>
                        <a:rPr lang="en-US" dirty="0"/>
                        <a:t>-</a:t>
                      </a:r>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765264057"/>
                  </a:ext>
                </a:extLst>
              </a:tr>
              <a:tr h="360947">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r>
                        <a:rPr lang="en-US" dirty="0"/>
                        <a:t>-</a:t>
                      </a:r>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3455462240"/>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r>
                        <a:rPr lang="en-US" dirty="0"/>
                        <a:t>-</a:t>
                      </a:r>
                      <a:endParaRPr lang="en-IL" dirty="0"/>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3688255221"/>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556259284"/>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r>
                        <a:rPr lang="en-US" dirty="0"/>
                        <a:t>-</a:t>
                      </a:r>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r>
                        <a:rPr lang="en-US" dirty="0"/>
                        <a:t>-</a:t>
                      </a:r>
                      <a:endParaRPr lang="en-IL" dirty="0"/>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549617112"/>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extLst>
                  <a:ext uri="{0D108BD9-81ED-4DB2-BD59-A6C34878D82A}">
                    <a16:rowId xmlns:a16="http://schemas.microsoft.com/office/drawing/2014/main" val="2677924016"/>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r>
                        <a:rPr lang="en-US" dirty="0"/>
                        <a:t>-</a:t>
                      </a:r>
                      <a:endParaRPr lang="en-IL" dirty="0"/>
                    </a:p>
                  </a:txBody>
                  <a:tcPr/>
                </a:tc>
                <a:tc>
                  <a:txBody>
                    <a:bodyPr/>
                    <a:lstStyle/>
                    <a:p>
                      <a:endParaRPr lang="en-IL" dirty="0"/>
                    </a:p>
                  </a:txBody>
                  <a:tcPr/>
                </a:tc>
                <a:tc>
                  <a:txBody>
                    <a:bodyPr/>
                    <a:lstStyle/>
                    <a:p>
                      <a:endParaRPr lang="en-IL" dirty="0"/>
                    </a:p>
                  </a:txBody>
                  <a:tcPr/>
                </a:tc>
                <a:tc>
                  <a:txBody>
                    <a:bodyPr/>
                    <a:lstStyle/>
                    <a:p>
                      <a:endParaRPr lang="en-IL"/>
                    </a:p>
                  </a:txBody>
                  <a:tcPr/>
                </a:tc>
                <a:tc>
                  <a:txBody>
                    <a:bodyPr/>
                    <a:lstStyle/>
                    <a:p>
                      <a:endParaRPr lang="en-IL" dirty="0"/>
                    </a:p>
                  </a:txBody>
                  <a:tcPr/>
                </a:tc>
                <a:tc>
                  <a:txBody>
                    <a:bodyPr/>
                    <a:lstStyle/>
                    <a:p>
                      <a:r>
                        <a:rPr lang="en-US" dirty="0"/>
                        <a:t>-</a:t>
                      </a:r>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4184401987"/>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r>
                        <a:rPr lang="en-US" dirty="0"/>
                        <a:t>-</a:t>
                      </a:r>
                      <a:endParaRPr lang="en-IL" dirty="0"/>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2340387081"/>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2739001552"/>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r>
                        <a:rPr lang="en-US" dirty="0"/>
                        <a:t>-</a:t>
                      </a:r>
                      <a:endParaRPr lang="en-IL" dirty="0"/>
                    </a:p>
                  </a:txBody>
                  <a:tcPr/>
                </a:tc>
                <a:tc>
                  <a:txBody>
                    <a:bodyPr/>
                    <a:lstStyle/>
                    <a:p>
                      <a:endParaRPr lang="en-IL" dirty="0"/>
                    </a:p>
                  </a:txBody>
                  <a:tcPr/>
                </a:tc>
                <a:tc>
                  <a:txBody>
                    <a:bodyPr/>
                    <a:lstStyle/>
                    <a:p>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r>
                        <a:rPr lang="en-US" dirty="0"/>
                        <a:t>-</a:t>
                      </a:r>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r>
                        <a:rPr lang="en-US" dirty="0"/>
                        <a:t>X</a:t>
                      </a:r>
                      <a:endParaRPr lang="en-IL" dirty="0"/>
                    </a:p>
                  </a:txBody>
                  <a:tcPr/>
                </a:tc>
                <a:tc>
                  <a:txBody>
                    <a:bodyPr/>
                    <a:lstStyle/>
                    <a:p>
                      <a:endParaRPr lang="en-IL" dirty="0"/>
                    </a:p>
                  </a:txBody>
                  <a:tcPr/>
                </a:tc>
                <a:extLst>
                  <a:ext uri="{0D108BD9-81ED-4DB2-BD59-A6C34878D82A}">
                    <a16:rowId xmlns:a16="http://schemas.microsoft.com/office/drawing/2014/main" val="2261553736"/>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344412758"/>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4164736723"/>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2371126694"/>
                  </a:ext>
                </a:extLst>
              </a:tr>
              <a:tr h="360947">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217481120"/>
                  </a:ext>
                </a:extLst>
              </a:tr>
            </a:tbl>
          </a:graphicData>
        </a:graphic>
      </p:graphicFrame>
      <p:sp>
        <p:nvSpPr>
          <p:cNvPr id="5" name="TextBox 4">
            <a:extLst>
              <a:ext uri="{FF2B5EF4-FFF2-40B4-BE49-F238E27FC236}">
                <a16:creationId xmlns:a16="http://schemas.microsoft.com/office/drawing/2014/main" id="{10622A89-8EB3-4136-A660-8292108CEE52}"/>
              </a:ext>
            </a:extLst>
          </p:cNvPr>
          <p:cNvSpPr txBox="1"/>
          <p:nvPr/>
        </p:nvSpPr>
        <p:spPr>
          <a:xfrm>
            <a:off x="-9631" y="698370"/>
            <a:ext cx="894080" cy="6740307"/>
          </a:xfrm>
          <a:prstGeom prst="rect">
            <a:avLst/>
          </a:prstGeom>
          <a:noFill/>
        </p:spPr>
        <p:txBody>
          <a:bodyPr wrap="square" rtlCol="0">
            <a:spAutoFit/>
          </a:bodyPr>
          <a:lstStyle/>
          <a:p>
            <a:r>
              <a:rPr lang="en-US" sz="2400" dirty="0"/>
              <a:t>128 256 384 512 640 768 896</a:t>
            </a:r>
          </a:p>
          <a:p>
            <a:r>
              <a:rPr lang="en-US" sz="2400" dirty="0"/>
              <a:t>1024 1152 1280 1408 1536 1664 1792 1920 2048 2176 2304</a:t>
            </a:r>
          </a:p>
        </p:txBody>
      </p:sp>
      <p:sp>
        <p:nvSpPr>
          <p:cNvPr id="6" name="TextBox 5">
            <a:extLst>
              <a:ext uri="{FF2B5EF4-FFF2-40B4-BE49-F238E27FC236}">
                <a16:creationId xmlns:a16="http://schemas.microsoft.com/office/drawing/2014/main" id="{132296B3-0DC7-41CB-AD6A-F8B1FD5EA953}"/>
              </a:ext>
            </a:extLst>
          </p:cNvPr>
          <p:cNvSpPr txBox="1"/>
          <p:nvPr/>
        </p:nvSpPr>
        <p:spPr>
          <a:xfrm>
            <a:off x="979467" y="114300"/>
            <a:ext cx="11449759" cy="246221"/>
          </a:xfrm>
          <a:prstGeom prst="rect">
            <a:avLst/>
          </a:prstGeom>
          <a:noFill/>
        </p:spPr>
        <p:txBody>
          <a:bodyPr wrap="square" rtlCol="0">
            <a:spAutoFit/>
          </a:bodyPr>
          <a:lstStyle/>
          <a:p>
            <a:r>
              <a:rPr lang="en-US" sz="1000" dirty="0"/>
              <a:t>128    256    384   512    640    768   896   1024  1152 1280 1408  1536 1664  1792 1920   2048 2176 2304 2432  2560 2688  2816 2944 3072  3200 3328  3456  3584 3712 3840 3968  4096 4224  4352  4480 4608 4736</a:t>
            </a:r>
          </a:p>
        </p:txBody>
      </p:sp>
      <p:sp>
        <p:nvSpPr>
          <p:cNvPr id="7" name="TextBox 6">
            <a:extLst>
              <a:ext uri="{FF2B5EF4-FFF2-40B4-BE49-F238E27FC236}">
                <a16:creationId xmlns:a16="http://schemas.microsoft.com/office/drawing/2014/main" id="{864848FB-91BD-4307-AB4F-F6D7F6EE1613}"/>
              </a:ext>
            </a:extLst>
          </p:cNvPr>
          <p:cNvSpPr txBox="1"/>
          <p:nvPr/>
        </p:nvSpPr>
        <p:spPr>
          <a:xfrm>
            <a:off x="154266" y="137486"/>
            <a:ext cx="1460366" cy="461665"/>
          </a:xfrm>
          <a:prstGeom prst="rect">
            <a:avLst/>
          </a:prstGeom>
          <a:noFill/>
        </p:spPr>
        <p:txBody>
          <a:bodyPr wrap="square" rtlCol="0">
            <a:spAutoFit/>
          </a:bodyPr>
          <a:lstStyle/>
          <a:p>
            <a:r>
              <a:rPr lang="en-US" sz="2400" dirty="0"/>
              <a:t>3</a:t>
            </a:r>
          </a:p>
        </p:txBody>
      </p:sp>
    </p:spTree>
    <p:extLst>
      <p:ext uri="{BB962C8B-B14F-4D97-AF65-F5344CB8AC3E}">
        <p14:creationId xmlns:p14="http://schemas.microsoft.com/office/powerpoint/2010/main" val="869084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5861</TotalTime>
  <Words>417</Words>
  <Application>Microsoft Office PowerPoint</Application>
  <PresentationFormat>Widescreen</PresentationFormat>
  <Paragraphs>224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 Yanko</dc:creator>
  <cp:lastModifiedBy>Or Yanko</cp:lastModifiedBy>
  <cp:revision>25</cp:revision>
  <dcterms:created xsi:type="dcterms:W3CDTF">2021-05-19T13:10:34Z</dcterms:created>
  <dcterms:modified xsi:type="dcterms:W3CDTF">2021-05-23T14:51:44Z</dcterms:modified>
</cp:coreProperties>
</file>