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ACF10D-C6A1-4C69-9918-28067B60782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E0EC43-DB10-4E4D-A26B-962CB9B9E4F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7618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F10D-C6A1-4C69-9918-28067B60782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EC43-DB10-4E4D-A26B-962CB9B9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64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F10D-C6A1-4C69-9918-28067B60782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EC43-DB10-4E4D-A26B-962CB9B9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1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F10D-C6A1-4C69-9918-28067B60782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EC43-DB10-4E4D-A26B-962CB9B9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3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ACF10D-C6A1-4C69-9918-28067B60782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0EC43-DB10-4E4D-A26B-962CB9B9E4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7471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F10D-C6A1-4C69-9918-28067B60782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EC43-DB10-4E4D-A26B-962CB9B9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F10D-C6A1-4C69-9918-28067B60782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EC43-DB10-4E4D-A26B-962CB9B9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F10D-C6A1-4C69-9918-28067B60782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EC43-DB10-4E4D-A26B-962CB9B9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40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F10D-C6A1-4C69-9918-28067B60782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EC43-DB10-4E4D-A26B-962CB9B9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0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ACF10D-C6A1-4C69-9918-28067B60782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0EC43-DB10-4E4D-A26B-962CB9B9E4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175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ACF10D-C6A1-4C69-9918-28067B60782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0EC43-DB10-4E4D-A26B-962CB9B9E4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061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0ACF10D-C6A1-4C69-9918-28067B60782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E0EC43-DB10-4E4D-A26B-962CB9B9E4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19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A7E8D-F817-4E98-8CB1-A2C991531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KA-NU-TI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0DCFBF-8A7C-4698-9BD7-A4B726DEA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Придумал и реализовал</a:t>
            </a:r>
          </a:p>
          <a:p>
            <a:r>
              <a:rPr lang="ru-RU" dirty="0"/>
              <a:t>Широков И. А.</a:t>
            </a:r>
          </a:p>
        </p:txBody>
      </p:sp>
    </p:spTree>
    <p:extLst>
      <p:ext uri="{BB962C8B-B14F-4D97-AF65-F5344CB8AC3E}">
        <p14:creationId xmlns:p14="http://schemas.microsoft.com/office/powerpoint/2010/main" val="151759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EF1A1-96F2-4B0C-8706-538F01BB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Спасибо </a:t>
            </a:r>
            <a:r>
              <a:rPr lang="ru-RU" dirty="0"/>
              <a:t>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8EB80-3808-4F6E-99BB-815E258D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8CDF5-B14D-4514-ADB9-22DC385D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BAA57-018C-40C3-BCDF-1FDE2AC2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Проект </a:t>
            </a:r>
            <a:r>
              <a:rPr lang="en-US" sz="2400" dirty="0"/>
              <a:t>“KA-NU-TI” </a:t>
            </a:r>
            <a:r>
              <a:rPr lang="ru-RU" sz="2400" dirty="0"/>
              <a:t>представляет собой игру-головоломку, главной целью которой является быстрое прохождение лабиринта.</a:t>
            </a:r>
          </a:p>
        </p:txBody>
      </p:sp>
    </p:spTree>
    <p:extLst>
      <p:ext uri="{BB962C8B-B14F-4D97-AF65-F5344CB8AC3E}">
        <p14:creationId xmlns:p14="http://schemas.microsoft.com/office/powerpoint/2010/main" val="127201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5C89B-9D70-49B9-86DA-AC9668B6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C9D91-C72D-4989-8F37-6B348421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Игра была реализована с помощью технологии </a:t>
            </a:r>
            <a:r>
              <a:rPr lang="en-US" sz="2400" dirty="0" err="1"/>
              <a:t>raycasting</a:t>
            </a:r>
            <a:r>
              <a:rPr lang="ru-RU" sz="2400" dirty="0"/>
              <a:t>, которая стала основой для движка игры.</a:t>
            </a:r>
          </a:p>
          <a:p>
            <a:r>
              <a:rPr lang="ru-RU" sz="2400" dirty="0"/>
              <a:t>Для создания использовались</a:t>
            </a:r>
            <a:r>
              <a:rPr lang="en-US" sz="2400" dirty="0"/>
              <a:t>:</a:t>
            </a:r>
            <a:endParaRPr lang="ru-RU" sz="2400" dirty="0"/>
          </a:p>
          <a:p>
            <a:pPr lvl="1"/>
            <a:r>
              <a:rPr lang="en-US" sz="2400" dirty="0"/>
              <a:t>Python 3.12</a:t>
            </a:r>
          </a:p>
          <a:p>
            <a:pPr lvl="1"/>
            <a:r>
              <a:rPr lang="en-US" sz="2400" dirty="0" err="1"/>
              <a:t>Pygame</a:t>
            </a:r>
            <a:endParaRPr lang="en-US" sz="2400" dirty="0"/>
          </a:p>
          <a:p>
            <a:pPr lvl="1"/>
            <a:r>
              <a:rPr lang="en-US" sz="2400" dirty="0"/>
              <a:t>Math</a:t>
            </a:r>
          </a:p>
          <a:p>
            <a:pPr lvl="1"/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61228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C4954-421C-46D8-AC25-95B5C061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Raycasting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2F8C01-B4FF-447B-A9E9-5F3A4370703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235" y="4483400"/>
            <a:ext cx="6035912" cy="217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BAD4D8-6EF5-460F-A547-777FDA35FCBE}"/>
              </a:ext>
            </a:extLst>
          </p:cNvPr>
          <p:cNvSpPr txBox="1"/>
          <p:nvPr/>
        </p:nvSpPr>
        <p:spPr>
          <a:xfrm>
            <a:off x="838200" y="1690688"/>
            <a:ext cx="71818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основе </a:t>
            </a:r>
            <a:r>
              <a:rPr lang="ru-RU" sz="2800" dirty="0" err="1"/>
              <a:t>рейкастинга</a:t>
            </a:r>
            <a:r>
              <a:rPr lang="ru-RU" sz="2800" dirty="0"/>
              <a:t> стоит идея испускать лучи из «глаз» наблюдателя, один луч на пиксель, и находить самый близкий объект, который блокирует путь распространения этого луча.</a:t>
            </a:r>
            <a:r>
              <a:rPr lang="en-US" sz="2800" dirty="0"/>
              <a:t> </a:t>
            </a:r>
            <a:r>
              <a:rPr lang="ru-RU" sz="2800" dirty="0"/>
              <a:t>Затем в зависимости от длины луча строить вертикальную линию – кусочек стены.</a:t>
            </a:r>
          </a:p>
        </p:txBody>
      </p:sp>
    </p:spTree>
    <p:extLst>
      <p:ext uri="{BB962C8B-B14F-4D97-AF65-F5344CB8AC3E}">
        <p14:creationId xmlns:p14="http://schemas.microsoft.com/office/powerpoint/2010/main" val="328628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ACF50-A627-4FDE-91E0-37139267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игры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2FB35D0-34A8-4729-B6F2-B32989E5B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254" y="2286000"/>
            <a:ext cx="6363891" cy="3581400"/>
          </a:xfrm>
        </p:spPr>
      </p:pic>
    </p:spTree>
    <p:extLst>
      <p:ext uri="{BB962C8B-B14F-4D97-AF65-F5344CB8AC3E}">
        <p14:creationId xmlns:p14="http://schemas.microsoft.com/office/powerpoint/2010/main" val="408069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ACF50-A627-4FDE-91E0-37139267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C92035-7950-4BE7-BAFC-34B03A9A4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968" y="1757258"/>
            <a:ext cx="7738063" cy="4351338"/>
          </a:xfrm>
        </p:spPr>
      </p:pic>
    </p:spTree>
    <p:extLst>
      <p:ext uri="{BB962C8B-B14F-4D97-AF65-F5344CB8AC3E}">
        <p14:creationId xmlns:p14="http://schemas.microsoft.com/office/powerpoint/2010/main" val="386277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F8701-DE38-4FDF-825E-6F803150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1C9D3E-E886-4F0E-995B-D5A3F3B21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765" y="2286000"/>
            <a:ext cx="6368869" cy="3581400"/>
          </a:xfrm>
        </p:spPr>
      </p:pic>
    </p:spTree>
    <p:extLst>
      <p:ext uri="{BB962C8B-B14F-4D97-AF65-F5344CB8AC3E}">
        <p14:creationId xmlns:p14="http://schemas.microsoft.com/office/powerpoint/2010/main" val="136440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D75EB-1F55-4B11-91E7-F81E3860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90A73D-4604-4BB3-AEBC-5E3127DEA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765" y="2286000"/>
            <a:ext cx="6368869" cy="3581400"/>
          </a:xfrm>
        </p:spPr>
      </p:pic>
    </p:spTree>
    <p:extLst>
      <p:ext uri="{BB962C8B-B14F-4D97-AF65-F5344CB8AC3E}">
        <p14:creationId xmlns:p14="http://schemas.microsoft.com/office/powerpoint/2010/main" val="42087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89FAD-E82A-4055-BCAA-DE2ED7AB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17F95-C1B3-490A-9A79-E9FC47EA5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Работая над этим проектом я научился работать с библиотекой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или разрабатывать игры для компьютеров. Также попрактиковался в работе с геометрией и тригонометрией при разработке игр.</a:t>
            </a:r>
          </a:p>
        </p:txBody>
      </p:sp>
    </p:spTree>
    <p:extLst>
      <p:ext uri="{BB962C8B-B14F-4D97-AF65-F5344CB8AC3E}">
        <p14:creationId xmlns:p14="http://schemas.microsoft.com/office/powerpoint/2010/main" val="366827366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189</TotalTime>
  <Words>136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Уголки</vt:lpstr>
      <vt:lpstr>KA-NU-TI</vt:lpstr>
      <vt:lpstr>Введение</vt:lpstr>
      <vt:lpstr>Реализация</vt:lpstr>
      <vt:lpstr>Raycasting</vt:lpstr>
      <vt:lpstr>Скриншоты игры</vt:lpstr>
      <vt:lpstr>Скриншоты игры</vt:lpstr>
      <vt:lpstr>Скриншоты игры</vt:lpstr>
      <vt:lpstr>Скриншоты игры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KA-NU-TI</dc:title>
  <dc:creator>Ilya Shirokov</dc:creator>
  <cp:lastModifiedBy>Ilya Shirokov</cp:lastModifiedBy>
  <cp:revision>5</cp:revision>
  <dcterms:created xsi:type="dcterms:W3CDTF">2025-02-07T03:31:31Z</dcterms:created>
  <dcterms:modified xsi:type="dcterms:W3CDTF">2025-02-07T06:41:22Z</dcterms:modified>
</cp:coreProperties>
</file>