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8C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514" y="0"/>
            <a:ext cx="1019174" cy="1585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414078" y="211235"/>
            <a:ext cx="723899" cy="69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304" y="1685368"/>
            <a:ext cx="122089" cy="12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9304" y="2442323"/>
            <a:ext cx="122089" cy="12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9304" y="3577755"/>
            <a:ext cx="122089" cy="122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722" y="5330850"/>
            <a:ext cx="146507" cy="14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722" y="6612790"/>
            <a:ext cx="146507" cy="14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3722" y="8322042"/>
            <a:ext cx="146507" cy="14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8C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762124" cy="2299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420307" y="226475"/>
            <a:ext cx="16763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78C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3965" y="3831685"/>
            <a:ext cx="8880069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320" y="4140919"/>
            <a:ext cx="17119358" cy="5379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.jp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53309" y="0"/>
            <a:ext cx="10735310" cy="10287000"/>
            <a:chOff x="7553309" y="0"/>
            <a:chExt cx="10735310" cy="10287000"/>
          </a:xfrm>
        </p:grpSpPr>
        <p:sp>
          <p:nvSpPr>
            <p:cNvPr id="3" name="object 3"/>
            <p:cNvSpPr/>
            <p:nvPr/>
          </p:nvSpPr>
          <p:spPr>
            <a:xfrm>
              <a:off x="7553309" y="0"/>
              <a:ext cx="10735310" cy="10287000"/>
            </a:xfrm>
            <a:custGeom>
              <a:avLst/>
              <a:gdLst/>
              <a:ahLst/>
              <a:cxnLst/>
              <a:rect l="l" t="t" r="r" b="b"/>
              <a:pathLst>
                <a:path w="10735310" h="10287000">
                  <a:moveTo>
                    <a:pt x="10734689" y="10286999"/>
                  </a:moveTo>
                  <a:lnTo>
                    <a:pt x="2419212" y="10286999"/>
                  </a:lnTo>
                  <a:lnTo>
                    <a:pt x="2410062" y="10279448"/>
                  </a:lnTo>
                  <a:lnTo>
                    <a:pt x="2370746" y="10246493"/>
                  </a:lnTo>
                  <a:lnTo>
                    <a:pt x="2331688" y="10213242"/>
                  </a:lnTo>
                  <a:lnTo>
                    <a:pt x="2292889" y="10179698"/>
                  </a:lnTo>
                  <a:lnTo>
                    <a:pt x="2254351" y="10145862"/>
                  </a:lnTo>
                  <a:lnTo>
                    <a:pt x="2216076" y="10111736"/>
                  </a:lnTo>
                  <a:lnTo>
                    <a:pt x="2178066" y="10077321"/>
                  </a:lnTo>
                  <a:lnTo>
                    <a:pt x="2140321" y="10042619"/>
                  </a:lnTo>
                  <a:lnTo>
                    <a:pt x="2102845" y="10007632"/>
                  </a:lnTo>
                  <a:lnTo>
                    <a:pt x="2065639" y="9972361"/>
                  </a:lnTo>
                  <a:lnTo>
                    <a:pt x="2028704" y="9936809"/>
                  </a:lnTo>
                  <a:lnTo>
                    <a:pt x="1992042" y="9900977"/>
                  </a:lnTo>
                  <a:lnTo>
                    <a:pt x="1955654" y="9864866"/>
                  </a:lnTo>
                  <a:lnTo>
                    <a:pt x="1919544" y="9828479"/>
                  </a:lnTo>
                  <a:lnTo>
                    <a:pt x="1883712" y="9791817"/>
                  </a:lnTo>
                  <a:lnTo>
                    <a:pt x="1848159" y="9754882"/>
                  </a:lnTo>
                  <a:lnTo>
                    <a:pt x="1812889" y="9717676"/>
                  </a:lnTo>
                  <a:lnTo>
                    <a:pt x="1777902" y="9680199"/>
                  </a:lnTo>
                  <a:lnTo>
                    <a:pt x="1743200" y="9642455"/>
                  </a:lnTo>
                  <a:lnTo>
                    <a:pt x="1708785" y="9604445"/>
                  </a:lnTo>
                  <a:lnTo>
                    <a:pt x="1674659" y="9566170"/>
                  </a:lnTo>
                  <a:lnTo>
                    <a:pt x="1640822" y="9527632"/>
                  </a:lnTo>
                  <a:lnTo>
                    <a:pt x="1607278" y="9488833"/>
                  </a:lnTo>
                  <a:lnTo>
                    <a:pt x="1574028" y="9449775"/>
                  </a:lnTo>
                  <a:lnTo>
                    <a:pt x="1541073" y="9410459"/>
                  </a:lnTo>
                  <a:lnTo>
                    <a:pt x="1508416" y="9370887"/>
                  </a:lnTo>
                  <a:lnTo>
                    <a:pt x="1476057" y="9331061"/>
                  </a:lnTo>
                  <a:lnTo>
                    <a:pt x="1443999" y="9290982"/>
                  </a:lnTo>
                  <a:lnTo>
                    <a:pt x="1412243" y="9250652"/>
                  </a:lnTo>
                  <a:lnTo>
                    <a:pt x="1380791" y="9210074"/>
                  </a:lnTo>
                  <a:lnTo>
                    <a:pt x="1349645" y="9169248"/>
                  </a:lnTo>
                  <a:lnTo>
                    <a:pt x="1318807" y="9128176"/>
                  </a:lnTo>
                  <a:lnTo>
                    <a:pt x="1288278" y="9086861"/>
                  </a:lnTo>
                  <a:lnTo>
                    <a:pt x="1258060" y="9045303"/>
                  </a:lnTo>
                  <a:lnTo>
                    <a:pt x="1228154" y="9003505"/>
                  </a:lnTo>
                  <a:lnTo>
                    <a:pt x="1198563" y="8961468"/>
                  </a:lnTo>
                  <a:lnTo>
                    <a:pt x="1169288" y="8919194"/>
                  </a:lnTo>
                  <a:lnTo>
                    <a:pt x="1140330" y="8876685"/>
                  </a:lnTo>
                  <a:lnTo>
                    <a:pt x="1111693" y="8833942"/>
                  </a:lnTo>
                  <a:lnTo>
                    <a:pt x="1083376" y="8790967"/>
                  </a:lnTo>
                  <a:lnTo>
                    <a:pt x="1055382" y="8747762"/>
                  </a:lnTo>
                  <a:lnTo>
                    <a:pt x="1027714" y="8704329"/>
                  </a:lnTo>
                  <a:lnTo>
                    <a:pt x="1000371" y="8660669"/>
                  </a:lnTo>
                  <a:lnTo>
                    <a:pt x="973357" y="8616783"/>
                  </a:lnTo>
                  <a:lnTo>
                    <a:pt x="946672" y="8572675"/>
                  </a:lnTo>
                  <a:lnTo>
                    <a:pt x="920319" y="8528345"/>
                  </a:lnTo>
                  <a:lnTo>
                    <a:pt x="894300" y="8483795"/>
                  </a:lnTo>
                  <a:lnTo>
                    <a:pt x="868615" y="8439027"/>
                  </a:lnTo>
                  <a:lnTo>
                    <a:pt x="843267" y="8394042"/>
                  </a:lnTo>
                  <a:lnTo>
                    <a:pt x="818258" y="8348843"/>
                  </a:lnTo>
                  <a:lnTo>
                    <a:pt x="793588" y="8303431"/>
                  </a:lnTo>
                  <a:lnTo>
                    <a:pt x="769261" y="8257807"/>
                  </a:lnTo>
                  <a:lnTo>
                    <a:pt x="745277" y="8211974"/>
                  </a:lnTo>
                  <a:lnTo>
                    <a:pt x="721638" y="8165934"/>
                  </a:lnTo>
                  <a:lnTo>
                    <a:pt x="698347" y="8119687"/>
                  </a:lnTo>
                  <a:lnTo>
                    <a:pt x="675404" y="8073235"/>
                  </a:lnTo>
                  <a:lnTo>
                    <a:pt x="652811" y="8026581"/>
                  </a:lnTo>
                  <a:lnTo>
                    <a:pt x="630571" y="7979726"/>
                  </a:lnTo>
                  <a:lnTo>
                    <a:pt x="608685" y="7932672"/>
                  </a:lnTo>
                  <a:lnTo>
                    <a:pt x="587154" y="7885420"/>
                  </a:lnTo>
                  <a:lnTo>
                    <a:pt x="565981" y="7837972"/>
                  </a:lnTo>
                  <a:lnTo>
                    <a:pt x="545167" y="7790331"/>
                  </a:lnTo>
                  <a:lnTo>
                    <a:pt x="524713" y="7742497"/>
                  </a:lnTo>
                  <a:lnTo>
                    <a:pt x="504622" y="7694472"/>
                  </a:lnTo>
                  <a:lnTo>
                    <a:pt x="484895" y="7646258"/>
                  </a:lnTo>
                  <a:lnTo>
                    <a:pt x="465534" y="7597857"/>
                  </a:lnTo>
                  <a:lnTo>
                    <a:pt x="446541" y="7549271"/>
                  </a:lnTo>
                  <a:lnTo>
                    <a:pt x="427917" y="7500501"/>
                  </a:lnTo>
                  <a:lnTo>
                    <a:pt x="409665" y="7451549"/>
                  </a:lnTo>
                  <a:lnTo>
                    <a:pt x="391785" y="7402416"/>
                  </a:lnTo>
                  <a:lnTo>
                    <a:pt x="374279" y="7353105"/>
                  </a:lnTo>
                  <a:lnTo>
                    <a:pt x="357150" y="7303617"/>
                  </a:lnTo>
                  <a:lnTo>
                    <a:pt x="340399" y="7253954"/>
                  </a:lnTo>
                  <a:lnTo>
                    <a:pt x="324027" y="7204117"/>
                  </a:lnTo>
                  <a:lnTo>
                    <a:pt x="308037" y="7154108"/>
                  </a:lnTo>
                  <a:lnTo>
                    <a:pt x="292430" y="7103930"/>
                  </a:lnTo>
                  <a:lnTo>
                    <a:pt x="277207" y="7053583"/>
                  </a:lnTo>
                  <a:lnTo>
                    <a:pt x="262372" y="7003070"/>
                  </a:lnTo>
                  <a:lnTo>
                    <a:pt x="247924" y="6952391"/>
                  </a:lnTo>
                  <a:lnTo>
                    <a:pt x="233867" y="6901550"/>
                  </a:lnTo>
                  <a:lnTo>
                    <a:pt x="220201" y="6850547"/>
                  </a:lnTo>
                  <a:lnTo>
                    <a:pt x="206929" y="6799384"/>
                  </a:lnTo>
                  <a:lnTo>
                    <a:pt x="194052" y="6748064"/>
                  </a:lnTo>
                  <a:lnTo>
                    <a:pt x="181571" y="6696587"/>
                  </a:lnTo>
                  <a:lnTo>
                    <a:pt x="169490" y="6644955"/>
                  </a:lnTo>
                  <a:lnTo>
                    <a:pt x="157808" y="6593171"/>
                  </a:lnTo>
                  <a:lnTo>
                    <a:pt x="146529" y="6541236"/>
                  </a:lnTo>
                  <a:lnTo>
                    <a:pt x="135653" y="6489151"/>
                  </a:lnTo>
                  <a:lnTo>
                    <a:pt x="125183" y="6436918"/>
                  </a:lnTo>
                  <a:lnTo>
                    <a:pt x="115120" y="6384540"/>
                  </a:lnTo>
                  <a:lnTo>
                    <a:pt x="105465" y="6332017"/>
                  </a:lnTo>
                  <a:lnTo>
                    <a:pt x="96222" y="6279352"/>
                  </a:lnTo>
                  <a:lnTo>
                    <a:pt x="87390" y="6226546"/>
                  </a:lnTo>
                  <a:lnTo>
                    <a:pt x="78973" y="6173600"/>
                  </a:lnTo>
                  <a:lnTo>
                    <a:pt x="70972" y="6120518"/>
                  </a:lnTo>
                  <a:lnTo>
                    <a:pt x="63388" y="6067299"/>
                  </a:lnTo>
                  <a:lnTo>
                    <a:pt x="56223" y="6013947"/>
                  </a:lnTo>
                  <a:lnTo>
                    <a:pt x="49479" y="5960463"/>
                  </a:lnTo>
                  <a:lnTo>
                    <a:pt x="43158" y="5906848"/>
                  </a:lnTo>
                  <a:lnTo>
                    <a:pt x="37261" y="5853104"/>
                  </a:lnTo>
                  <a:lnTo>
                    <a:pt x="31790" y="5799233"/>
                  </a:lnTo>
                  <a:lnTo>
                    <a:pt x="26747" y="5745237"/>
                  </a:lnTo>
                  <a:lnTo>
                    <a:pt x="22134" y="5691117"/>
                  </a:lnTo>
                  <a:lnTo>
                    <a:pt x="17951" y="5636876"/>
                  </a:lnTo>
                  <a:lnTo>
                    <a:pt x="14202" y="5582514"/>
                  </a:lnTo>
                  <a:lnTo>
                    <a:pt x="10887" y="5528033"/>
                  </a:lnTo>
                  <a:lnTo>
                    <a:pt x="8009" y="5473436"/>
                  </a:lnTo>
                  <a:lnTo>
                    <a:pt x="5569" y="5418724"/>
                  </a:lnTo>
                  <a:lnTo>
                    <a:pt x="3568" y="5363899"/>
                  </a:lnTo>
                  <a:lnTo>
                    <a:pt x="2010" y="5308961"/>
                  </a:lnTo>
                  <a:lnTo>
                    <a:pt x="894" y="5253914"/>
                  </a:lnTo>
                  <a:lnTo>
                    <a:pt x="223" y="5198759"/>
                  </a:lnTo>
                  <a:lnTo>
                    <a:pt x="0" y="5143498"/>
                  </a:lnTo>
                  <a:lnTo>
                    <a:pt x="223" y="5088236"/>
                  </a:lnTo>
                  <a:lnTo>
                    <a:pt x="894" y="5033081"/>
                  </a:lnTo>
                  <a:lnTo>
                    <a:pt x="2010" y="4978034"/>
                  </a:lnTo>
                  <a:lnTo>
                    <a:pt x="3568" y="4923097"/>
                  </a:lnTo>
                  <a:lnTo>
                    <a:pt x="5569" y="4868271"/>
                  </a:lnTo>
                  <a:lnTo>
                    <a:pt x="8009" y="4813559"/>
                  </a:lnTo>
                  <a:lnTo>
                    <a:pt x="10887" y="4758962"/>
                  </a:lnTo>
                  <a:lnTo>
                    <a:pt x="14202" y="4704482"/>
                  </a:lnTo>
                  <a:lnTo>
                    <a:pt x="17951" y="4650120"/>
                  </a:lnTo>
                  <a:lnTo>
                    <a:pt x="22134" y="4595878"/>
                  </a:lnTo>
                  <a:lnTo>
                    <a:pt x="26747" y="4541758"/>
                  </a:lnTo>
                  <a:lnTo>
                    <a:pt x="31790" y="4487762"/>
                  </a:lnTo>
                  <a:lnTo>
                    <a:pt x="37261" y="4433891"/>
                  </a:lnTo>
                  <a:lnTo>
                    <a:pt x="43158" y="4380148"/>
                  </a:lnTo>
                  <a:lnTo>
                    <a:pt x="49479" y="4326533"/>
                  </a:lnTo>
                  <a:lnTo>
                    <a:pt x="56223" y="4273048"/>
                  </a:lnTo>
                  <a:lnTo>
                    <a:pt x="63388" y="4219696"/>
                  </a:lnTo>
                  <a:lnTo>
                    <a:pt x="70972" y="4166478"/>
                  </a:lnTo>
                  <a:lnTo>
                    <a:pt x="78973" y="4113395"/>
                  </a:lnTo>
                  <a:lnTo>
                    <a:pt x="87390" y="4060450"/>
                  </a:lnTo>
                  <a:lnTo>
                    <a:pt x="96222" y="4007644"/>
                  </a:lnTo>
                  <a:lnTo>
                    <a:pt x="105465" y="3954978"/>
                  </a:lnTo>
                  <a:lnTo>
                    <a:pt x="115120" y="3902456"/>
                  </a:lnTo>
                  <a:lnTo>
                    <a:pt x="125183" y="3850077"/>
                  </a:lnTo>
                  <a:lnTo>
                    <a:pt x="135653" y="3797845"/>
                  </a:lnTo>
                  <a:lnTo>
                    <a:pt x="146529" y="3745760"/>
                  </a:lnTo>
                  <a:lnTo>
                    <a:pt x="157808" y="3693824"/>
                  </a:lnTo>
                  <a:lnTo>
                    <a:pt x="169490" y="3642040"/>
                  </a:lnTo>
                  <a:lnTo>
                    <a:pt x="181571" y="3590409"/>
                  </a:lnTo>
                  <a:lnTo>
                    <a:pt x="194052" y="3538932"/>
                  </a:lnTo>
                  <a:lnTo>
                    <a:pt x="206929" y="3487611"/>
                  </a:lnTo>
                  <a:lnTo>
                    <a:pt x="220201" y="3436448"/>
                  </a:lnTo>
                  <a:lnTo>
                    <a:pt x="233867" y="3385446"/>
                  </a:lnTo>
                  <a:lnTo>
                    <a:pt x="247924" y="3334604"/>
                  </a:lnTo>
                  <a:lnTo>
                    <a:pt x="262372" y="3283926"/>
                  </a:lnTo>
                  <a:lnTo>
                    <a:pt x="277207" y="3233412"/>
                  </a:lnTo>
                  <a:lnTo>
                    <a:pt x="292430" y="3183066"/>
                  </a:lnTo>
                  <a:lnTo>
                    <a:pt x="308037" y="3132887"/>
                  </a:lnTo>
                  <a:lnTo>
                    <a:pt x="324027" y="3082879"/>
                  </a:lnTo>
                  <a:lnTo>
                    <a:pt x="340399" y="3033042"/>
                  </a:lnTo>
                  <a:lnTo>
                    <a:pt x="357150" y="2983379"/>
                  </a:lnTo>
                  <a:lnTo>
                    <a:pt x="374279" y="2933891"/>
                  </a:lnTo>
                  <a:lnTo>
                    <a:pt x="391785" y="2884579"/>
                  </a:lnTo>
                  <a:lnTo>
                    <a:pt x="409665" y="2835447"/>
                  </a:lnTo>
                  <a:lnTo>
                    <a:pt x="427917" y="2786495"/>
                  </a:lnTo>
                  <a:lnTo>
                    <a:pt x="446541" y="2737725"/>
                  </a:lnTo>
                  <a:lnTo>
                    <a:pt x="465534" y="2689138"/>
                  </a:lnTo>
                  <a:lnTo>
                    <a:pt x="484895" y="2640737"/>
                  </a:lnTo>
                  <a:lnTo>
                    <a:pt x="504622" y="2592524"/>
                  </a:lnTo>
                  <a:lnTo>
                    <a:pt x="524713" y="2544499"/>
                  </a:lnTo>
                  <a:lnTo>
                    <a:pt x="545167" y="2496665"/>
                  </a:lnTo>
                  <a:lnTo>
                    <a:pt x="565981" y="2449023"/>
                  </a:lnTo>
                  <a:lnTo>
                    <a:pt x="587154" y="2401576"/>
                  </a:lnTo>
                  <a:lnTo>
                    <a:pt x="608685" y="2354324"/>
                  </a:lnTo>
                  <a:lnTo>
                    <a:pt x="630571" y="2307269"/>
                  </a:lnTo>
                  <a:lnTo>
                    <a:pt x="652811" y="2260414"/>
                  </a:lnTo>
                  <a:lnTo>
                    <a:pt x="675404" y="2213760"/>
                  </a:lnTo>
                  <a:lnTo>
                    <a:pt x="698347" y="2167309"/>
                  </a:lnTo>
                  <a:lnTo>
                    <a:pt x="721638" y="2121062"/>
                  </a:lnTo>
                  <a:lnTo>
                    <a:pt x="745277" y="2075021"/>
                  </a:lnTo>
                  <a:lnTo>
                    <a:pt x="769261" y="2029188"/>
                  </a:lnTo>
                  <a:lnTo>
                    <a:pt x="793588" y="1983565"/>
                  </a:lnTo>
                  <a:lnTo>
                    <a:pt x="818258" y="1938152"/>
                  </a:lnTo>
                  <a:lnTo>
                    <a:pt x="843267" y="1892953"/>
                  </a:lnTo>
                  <a:lnTo>
                    <a:pt x="868615" y="1847969"/>
                  </a:lnTo>
                  <a:lnTo>
                    <a:pt x="894300" y="1803200"/>
                  </a:lnTo>
                  <a:lnTo>
                    <a:pt x="920319" y="1758651"/>
                  </a:lnTo>
                  <a:lnTo>
                    <a:pt x="946672" y="1714320"/>
                  </a:lnTo>
                  <a:lnTo>
                    <a:pt x="973357" y="1670212"/>
                  </a:lnTo>
                  <a:lnTo>
                    <a:pt x="1000371" y="1626327"/>
                  </a:lnTo>
                  <a:lnTo>
                    <a:pt x="1027714" y="1582667"/>
                  </a:lnTo>
                  <a:lnTo>
                    <a:pt x="1055382" y="1539233"/>
                  </a:lnTo>
                  <a:lnTo>
                    <a:pt x="1083376" y="1496028"/>
                  </a:lnTo>
                  <a:lnTo>
                    <a:pt x="1111693" y="1453053"/>
                  </a:lnTo>
                  <a:lnTo>
                    <a:pt x="1140330" y="1410310"/>
                  </a:lnTo>
                  <a:lnTo>
                    <a:pt x="1169288" y="1367801"/>
                  </a:lnTo>
                  <a:lnTo>
                    <a:pt x="1198563" y="1325527"/>
                  </a:lnTo>
                  <a:lnTo>
                    <a:pt x="1228154" y="1283490"/>
                  </a:lnTo>
                  <a:lnTo>
                    <a:pt x="1258060" y="1241692"/>
                  </a:lnTo>
                  <a:lnTo>
                    <a:pt x="1288278" y="1200134"/>
                  </a:lnTo>
                  <a:lnTo>
                    <a:pt x="1318807" y="1158819"/>
                  </a:lnTo>
                  <a:lnTo>
                    <a:pt x="1349645" y="1117747"/>
                  </a:lnTo>
                  <a:lnTo>
                    <a:pt x="1380791" y="1076921"/>
                  </a:lnTo>
                  <a:lnTo>
                    <a:pt x="1412243" y="1036343"/>
                  </a:lnTo>
                  <a:lnTo>
                    <a:pt x="1443999" y="996013"/>
                  </a:lnTo>
                  <a:lnTo>
                    <a:pt x="1476057" y="955935"/>
                  </a:lnTo>
                  <a:lnTo>
                    <a:pt x="1508416" y="916109"/>
                  </a:lnTo>
                  <a:lnTo>
                    <a:pt x="1541073" y="876537"/>
                  </a:lnTo>
                  <a:lnTo>
                    <a:pt x="1574028" y="837221"/>
                  </a:lnTo>
                  <a:lnTo>
                    <a:pt x="1607278" y="798162"/>
                  </a:lnTo>
                  <a:lnTo>
                    <a:pt x="1640822" y="759363"/>
                  </a:lnTo>
                  <a:lnTo>
                    <a:pt x="1674659" y="720826"/>
                  </a:lnTo>
                  <a:lnTo>
                    <a:pt x="1708785" y="682551"/>
                  </a:lnTo>
                  <a:lnTo>
                    <a:pt x="1743200" y="644540"/>
                  </a:lnTo>
                  <a:lnTo>
                    <a:pt x="1777902" y="606796"/>
                  </a:lnTo>
                  <a:lnTo>
                    <a:pt x="1812889" y="569320"/>
                  </a:lnTo>
                  <a:lnTo>
                    <a:pt x="1848159" y="532113"/>
                  </a:lnTo>
                  <a:lnTo>
                    <a:pt x="1883712" y="495178"/>
                  </a:lnTo>
                  <a:lnTo>
                    <a:pt x="1919544" y="458516"/>
                  </a:lnTo>
                  <a:lnTo>
                    <a:pt x="1955654" y="422129"/>
                  </a:lnTo>
                  <a:lnTo>
                    <a:pt x="1992042" y="386019"/>
                  </a:lnTo>
                  <a:lnTo>
                    <a:pt x="2028704" y="350186"/>
                  </a:lnTo>
                  <a:lnTo>
                    <a:pt x="2065639" y="314634"/>
                  </a:lnTo>
                  <a:lnTo>
                    <a:pt x="2102845" y="279364"/>
                  </a:lnTo>
                  <a:lnTo>
                    <a:pt x="2140321" y="244377"/>
                  </a:lnTo>
                  <a:lnTo>
                    <a:pt x="2178066" y="209675"/>
                  </a:lnTo>
                  <a:lnTo>
                    <a:pt x="2216076" y="175260"/>
                  </a:lnTo>
                  <a:lnTo>
                    <a:pt x="2254351" y="141133"/>
                  </a:lnTo>
                  <a:lnTo>
                    <a:pt x="2292889" y="107297"/>
                  </a:lnTo>
                  <a:lnTo>
                    <a:pt x="2331688" y="73753"/>
                  </a:lnTo>
                  <a:lnTo>
                    <a:pt x="2370746" y="40503"/>
                  </a:lnTo>
                  <a:lnTo>
                    <a:pt x="2410062" y="7548"/>
                  </a:lnTo>
                  <a:lnTo>
                    <a:pt x="10734689" y="0"/>
                  </a:lnTo>
                  <a:lnTo>
                    <a:pt x="10734689" y="10286999"/>
                  </a:lnTo>
                  <a:close/>
                </a:path>
              </a:pathLst>
            </a:custGeom>
            <a:solidFill>
              <a:srgbClr val="1F1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37413" y="4178199"/>
              <a:ext cx="7585709" cy="6105525"/>
            </a:xfrm>
            <a:custGeom>
              <a:avLst/>
              <a:gdLst/>
              <a:ahLst/>
              <a:cxnLst/>
              <a:rect l="l" t="t" r="r" b="b"/>
              <a:pathLst>
                <a:path w="7585709" h="6105525">
                  <a:moveTo>
                    <a:pt x="7308513" y="5054440"/>
                  </a:moveTo>
                  <a:lnTo>
                    <a:pt x="276811" y="5054440"/>
                  </a:lnTo>
                  <a:lnTo>
                    <a:pt x="226925" y="5049998"/>
                  </a:lnTo>
                  <a:lnTo>
                    <a:pt x="180025" y="5037186"/>
                  </a:lnTo>
                  <a:lnTo>
                    <a:pt x="136881" y="5016772"/>
                  </a:lnTo>
                  <a:lnTo>
                    <a:pt x="98263" y="4989527"/>
                  </a:lnTo>
                  <a:lnTo>
                    <a:pt x="64941" y="4956220"/>
                  </a:lnTo>
                  <a:lnTo>
                    <a:pt x="37684" y="4917620"/>
                  </a:lnTo>
                  <a:lnTo>
                    <a:pt x="17261" y="4874497"/>
                  </a:lnTo>
                  <a:lnTo>
                    <a:pt x="4443" y="4827621"/>
                  </a:lnTo>
                  <a:lnTo>
                    <a:pt x="0" y="4777760"/>
                  </a:lnTo>
                  <a:lnTo>
                    <a:pt x="0" y="276723"/>
                  </a:lnTo>
                  <a:lnTo>
                    <a:pt x="4443" y="226860"/>
                  </a:lnTo>
                  <a:lnTo>
                    <a:pt x="17261" y="179980"/>
                  </a:lnTo>
                  <a:lnTo>
                    <a:pt x="37684" y="136851"/>
                  </a:lnTo>
                  <a:lnTo>
                    <a:pt x="64941" y="98245"/>
                  </a:lnTo>
                  <a:lnTo>
                    <a:pt x="98263" y="64930"/>
                  </a:lnTo>
                  <a:lnTo>
                    <a:pt x="136881" y="37678"/>
                  </a:lnTo>
                  <a:lnTo>
                    <a:pt x="180025" y="17259"/>
                  </a:lnTo>
                  <a:lnTo>
                    <a:pt x="226925" y="4443"/>
                  </a:lnTo>
                  <a:lnTo>
                    <a:pt x="276811" y="0"/>
                  </a:lnTo>
                  <a:lnTo>
                    <a:pt x="7308513" y="0"/>
                  </a:lnTo>
                  <a:lnTo>
                    <a:pt x="7358397" y="4443"/>
                  </a:lnTo>
                  <a:lnTo>
                    <a:pt x="7405296" y="17259"/>
                  </a:lnTo>
                  <a:lnTo>
                    <a:pt x="7448440" y="37678"/>
                  </a:lnTo>
                  <a:lnTo>
                    <a:pt x="7487058" y="64930"/>
                  </a:lnTo>
                  <a:lnTo>
                    <a:pt x="7520381" y="98245"/>
                  </a:lnTo>
                  <a:lnTo>
                    <a:pt x="7547639" y="136851"/>
                  </a:lnTo>
                  <a:lnTo>
                    <a:pt x="7568062" y="179980"/>
                  </a:lnTo>
                  <a:lnTo>
                    <a:pt x="7580881" y="226860"/>
                  </a:lnTo>
                  <a:lnTo>
                    <a:pt x="7585325" y="276723"/>
                  </a:lnTo>
                  <a:lnTo>
                    <a:pt x="7585325" y="342573"/>
                  </a:lnTo>
                  <a:lnTo>
                    <a:pt x="352490" y="342573"/>
                  </a:lnTo>
                  <a:lnTo>
                    <a:pt x="352490" y="4683053"/>
                  </a:lnTo>
                  <a:lnTo>
                    <a:pt x="7585325" y="4683053"/>
                  </a:lnTo>
                  <a:lnTo>
                    <a:pt x="7585325" y="4777760"/>
                  </a:lnTo>
                  <a:lnTo>
                    <a:pt x="7580881" y="4827621"/>
                  </a:lnTo>
                  <a:lnTo>
                    <a:pt x="7568062" y="4874497"/>
                  </a:lnTo>
                  <a:lnTo>
                    <a:pt x="7547639" y="4917620"/>
                  </a:lnTo>
                  <a:lnTo>
                    <a:pt x="7520381" y="4956220"/>
                  </a:lnTo>
                  <a:lnTo>
                    <a:pt x="7487058" y="4989527"/>
                  </a:lnTo>
                  <a:lnTo>
                    <a:pt x="7448440" y="5016772"/>
                  </a:lnTo>
                  <a:lnTo>
                    <a:pt x="7405296" y="5037186"/>
                  </a:lnTo>
                  <a:lnTo>
                    <a:pt x="7358397" y="5049998"/>
                  </a:lnTo>
                  <a:lnTo>
                    <a:pt x="7308513" y="5054440"/>
                  </a:lnTo>
                  <a:close/>
                </a:path>
                <a:path w="7585709" h="6105525">
                  <a:moveTo>
                    <a:pt x="7585325" y="4683053"/>
                  </a:moveTo>
                  <a:lnTo>
                    <a:pt x="7232841" y="4683053"/>
                  </a:lnTo>
                  <a:lnTo>
                    <a:pt x="7232841" y="342573"/>
                  </a:lnTo>
                  <a:lnTo>
                    <a:pt x="7585325" y="342573"/>
                  </a:lnTo>
                  <a:lnTo>
                    <a:pt x="7585325" y="4683053"/>
                  </a:lnTo>
                  <a:close/>
                </a:path>
                <a:path w="7585709" h="6105525">
                  <a:moveTo>
                    <a:pt x="4650883" y="5904310"/>
                  </a:moveTo>
                  <a:lnTo>
                    <a:pt x="2934441" y="5904310"/>
                  </a:lnTo>
                  <a:lnTo>
                    <a:pt x="2934441" y="5054440"/>
                  </a:lnTo>
                  <a:lnTo>
                    <a:pt x="4650883" y="5054440"/>
                  </a:lnTo>
                  <a:lnTo>
                    <a:pt x="4650883" y="5904310"/>
                  </a:lnTo>
                  <a:close/>
                </a:path>
                <a:path w="7585709" h="6105525">
                  <a:moveTo>
                    <a:pt x="4952377" y="6105506"/>
                  </a:moveTo>
                  <a:lnTo>
                    <a:pt x="2632948" y="6105506"/>
                  </a:lnTo>
                  <a:lnTo>
                    <a:pt x="2593703" y="6097625"/>
                  </a:lnTo>
                  <a:lnTo>
                    <a:pt x="2561715" y="6076107"/>
                  </a:lnTo>
                  <a:lnTo>
                    <a:pt x="2540179" y="6044142"/>
                  </a:lnTo>
                  <a:lnTo>
                    <a:pt x="2532291" y="6004919"/>
                  </a:lnTo>
                  <a:lnTo>
                    <a:pt x="2540179" y="5965684"/>
                  </a:lnTo>
                  <a:lnTo>
                    <a:pt x="2561715" y="5933712"/>
                  </a:lnTo>
                  <a:lnTo>
                    <a:pt x="2593703" y="5912192"/>
                  </a:lnTo>
                  <a:lnTo>
                    <a:pt x="2632948" y="5904310"/>
                  </a:lnTo>
                  <a:lnTo>
                    <a:pt x="4952377" y="5904310"/>
                  </a:lnTo>
                  <a:lnTo>
                    <a:pt x="4991622" y="5912192"/>
                  </a:lnTo>
                  <a:lnTo>
                    <a:pt x="5023609" y="5933712"/>
                  </a:lnTo>
                  <a:lnTo>
                    <a:pt x="5045145" y="5965684"/>
                  </a:lnTo>
                  <a:lnTo>
                    <a:pt x="5053034" y="6004919"/>
                  </a:lnTo>
                  <a:lnTo>
                    <a:pt x="5045145" y="6044142"/>
                  </a:lnTo>
                  <a:lnTo>
                    <a:pt x="5023609" y="6076107"/>
                  </a:lnTo>
                  <a:lnTo>
                    <a:pt x="4991622" y="6097625"/>
                  </a:lnTo>
                  <a:lnTo>
                    <a:pt x="4952377" y="6105506"/>
                  </a:lnTo>
                  <a:close/>
                </a:path>
              </a:pathLst>
            </a:custGeom>
            <a:solidFill>
              <a:srgbClr val="C7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90127" y="4513386"/>
              <a:ext cx="7077090" cy="441960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75006" y="273009"/>
            <a:ext cx="1752599" cy="160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353099" y="273009"/>
            <a:ext cx="1676399" cy="1600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4320" y="2026620"/>
            <a:ext cx="1080643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350" b="1" spc="-70" dirty="0">
                <a:solidFill>
                  <a:srgbClr val="FFFFFF"/>
                </a:solidFill>
                <a:latin typeface="Verdana"/>
                <a:cs typeface="Verdana"/>
              </a:rPr>
              <a:t>CV </a:t>
            </a:r>
            <a:r>
              <a:rPr sz="10350" b="1" spc="-68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0350" b="1" spc="-28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350" b="1" spc="-595" dirty="0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endParaRPr sz="10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320" y="4140919"/>
            <a:ext cx="9469755" cy="537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4400" b="1" spc="225" dirty="0">
                <a:solidFill>
                  <a:srgbClr val="FFFFFF"/>
                </a:solidFill>
                <a:latin typeface="Arial"/>
                <a:cs typeface="Arial"/>
              </a:rPr>
              <a:t>Artificial </a:t>
            </a:r>
            <a:r>
              <a:rPr sz="4400" b="1" spc="220" dirty="0">
                <a:solidFill>
                  <a:srgbClr val="FFFFFF"/>
                </a:solidFill>
                <a:latin typeface="Arial"/>
                <a:cs typeface="Arial"/>
              </a:rPr>
              <a:t>Intelligence </a:t>
            </a:r>
            <a:r>
              <a:rPr sz="4400" b="1" spc="-7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400" b="1" spc="-7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spc="-150" dirty="0">
                <a:solidFill>
                  <a:srgbClr val="FFFFFF"/>
                </a:solidFill>
                <a:latin typeface="Arial"/>
                <a:cs typeface="Arial"/>
              </a:rPr>
              <a:t>18CSC305J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3400" spc="-20" dirty="0">
                <a:solidFill>
                  <a:srgbClr val="FFFFFF"/>
                </a:solidFill>
                <a:latin typeface="Arial"/>
                <a:cs typeface="Arial"/>
              </a:rPr>
              <a:t>Section</a:t>
            </a:r>
            <a:r>
              <a:rPr sz="3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Q1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750">
              <a:latin typeface="Arial"/>
              <a:cs typeface="Arial"/>
            </a:endParaRPr>
          </a:p>
          <a:p>
            <a:pPr marL="12700" marR="2859405">
              <a:lnSpc>
                <a:spcPct val="114900"/>
              </a:lnSpc>
            </a:pP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RA1911032010026 </a:t>
            </a:r>
            <a:r>
              <a:rPr sz="3100" b="1" spc="-135" dirty="0">
                <a:solidFill>
                  <a:srgbClr val="FFFFFF"/>
                </a:solidFill>
                <a:latin typeface="Arial"/>
                <a:cs typeface="Arial"/>
              </a:rPr>
              <a:t>SANKET </a:t>
            </a:r>
            <a:r>
              <a:rPr sz="3100" b="1" spc="10" dirty="0">
                <a:solidFill>
                  <a:srgbClr val="FFFFFF"/>
                </a:solidFill>
                <a:latin typeface="Arial"/>
                <a:cs typeface="Arial"/>
              </a:rPr>
              <a:t>SINGH 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RA1911032010027 </a:t>
            </a:r>
            <a:r>
              <a:rPr sz="3100" b="1" spc="-120" dirty="0">
                <a:solidFill>
                  <a:srgbClr val="FFFFFF"/>
                </a:solidFill>
                <a:latin typeface="Arial"/>
                <a:cs typeface="Arial"/>
              </a:rPr>
              <a:t>SUYASH</a:t>
            </a:r>
            <a:r>
              <a:rPr sz="31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105" dirty="0">
                <a:solidFill>
                  <a:srgbClr val="FFFFFF"/>
                </a:solidFill>
                <a:latin typeface="Arial"/>
                <a:cs typeface="Arial"/>
              </a:rPr>
              <a:t>NIGAM  </a:t>
            </a:r>
            <a:r>
              <a:rPr sz="3100" b="1" spc="20" dirty="0">
                <a:solidFill>
                  <a:srgbClr val="FFFFFF"/>
                </a:solidFill>
                <a:latin typeface="Arial"/>
                <a:cs typeface="Arial"/>
              </a:rPr>
              <a:t>RA1911032010028 </a:t>
            </a:r>
            <a:r>
              <a:rPr sz="3100" b="1" spc="20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31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b="1" spc="-185" dirty="0">
                <a:solidFill>
                  <a:srgbClr val="FFFFFF"/>
                </a:solidFill>
                <a:latin typeface="Arial"/>
                <a:cs typeface="Arial"/>
              </a:rPr>
              <a:t>RAJPUT</a:t>
            </a: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400" spc="-145" dirty="0">
                <a:solidFill>
                  <a:srgbClr val="FFFFFF"/>
                </a:solidFill>
                <a:latin typeface="Georgia"/>
                <a:cs typeface="Georgia"/>
              </a:rPr>
              <a:t>Faculty </a:t>
            </a:r>
            <a:r>
              <a:rPr sz="4400" spc="-160" dirty="0">
                <a:solidFill>
                  <a:srgbClr val="FFFFFF"/>
                </a:solidFill>
                <a:latin typeface="Georgia"/>
                <a:cs typeface="Georgia"/>
              </a:rPr>
              <a:t>Incharge </a:t>
            </a:r>
            <a:r>
              <a:rPr sz="4400" spc="-165" dirty="0">
                <a:solidFill>
                  <a:srgbClr val="FFFFFF"/>
                </a:solidFill>
                <a:latin typeface="Georgia"/>
                <a:cs typeface="Georgia"/>
              </a:rPr>
              <a:t>- </a:t>
            </a:r>
            <a:r>
              <a:rPr sz="4400" spc="-270" dirty="0">
                <a:solidFill>
                  <a:srgbClr val="FFFFFF"/>
                </a:solidFill>
                <a:latin typeface="Georgia"/>
                <a:cs typeface="Georgia"/>
              </a:rPr>
              <a:t>Dr. </a:t>
            </a:r>
            <a:r>
              <a:rPr sz="4400" spc="-165" dirty="0">
                <a:solidFill>
                  <a:srgbClr val="FFFFFF"/>
                </a:solidFill>
                <a:latin typeface="Georgia"/>
                <a:cs typeface="Georgia"/>
              </a:rPr>
              <a:t>Vaishnavi</a:t>
            </a:r>
            <a:r>
              <a:rPr sz="4400" spc="-3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400" spc="-195" dirty="0">
                <a:solidFill>
                  <a:srgbClr val="FFFFFF"/>
                </a:solidFill>
                <a:latin typeface="Georgia"/>
                <a:cs typeface="Georgia"/>
              </a:rPr>
              <a:t>Moorthy</a:t>
            </a:r>
            <a:endParaRPr sz="4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522" y="581340"/>
            <a:ext cx="8613140" cy="845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4100" spc="-395" dirty="0">
                <a:latin typeface="Georgia"/>
                <a:cs typeface="Georgia"/>
              </a:rPr>
              <a:t>PROBLEM</a:t>
            </a:r>
            <a:r>
              <a:rPr sz="4100" spc="-215" dirty="0">
                <a:latin typeface="Georgia"/>
                <a:cs typeface="Georgia"/>
              </a:rPr>
              <a:t> </a:t>
            </a:r>
            <a:r>
              <a:rPr sz="4100" spc="-350" dirty="0">
                <a:latin typeface="Georgia"/>
                <a:cs typeface="Georgia"/>
              </a:rPr>
              <a:t>STATEMENT</a:t>
            </a:r>
            <a:endParaRPr sz="4100">
              <a:latin typeface="Georgia"/>
              <a:cs typeface="Georgia"/>
            </a:endParaRPr>
          </a:p>
          <a:p>
            <a:pPr marL="12700" marR="324485">
              <a:lnSpc>
                <a:spcPct val="115500"/>
              </a:lnSpc>
              <a:spcBef>
                <a:spcPts val="2565"/>
              </a:spcBef>
            </a:pPr>
            <a:r>
              <a:rPr sz="2150" spc="100" dirty="0">
                <a:latin typeface="Arial"/>
                <a:cs typeface="Arial"/>
              </a:rPr>
              <a:t>This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90" dirty="0">
                <a:latin typeface="Arial"/>
                <a:cs typeface="Arial"/>
              </a:rPr>
              <a:t>personality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105" dirty="0">
                <a:latin typeface="Arial"/>
                <a:cs typeface="Arial"/>
              </a:rPr>
              <a:t>prediction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5" dirty="0">
                <a:latin typeface="Arial"/>
                <a:cs typeface="Arial"/>
              </a:rPr>
              <a:t>system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can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-45" dirty="0">
                <a:latin typeface="Arial"/>
                <a:cs typeface="Arial"/>
              </a:rPr>
              <a:t>be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25" dirty="0">
                <a:latin typeface="Arial"/>
                <a:cs typeface="Arial"/>
              </a:rPr>
              <a:t>used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215" dirty="0">
                <a:latin typeface="Arial"/>
                <a:cs typeface="Arial"/>
              </a:rPr>
              <a:t>in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150" dirty="0">
                <a:latin typeface="Arial"/>
                <a:cs typeface="Arial"/>
              </a:rPr>
              <a:t>many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65" dirty="0">
                <a:latin typeface="Arial"/>
                <a:cs typeface="Arial"/>
              </a:rPr>
              <a:t>business  </a:t>
            </a:r>
            <a:r>
              <a:rPr sz="2150" spc="95" dirty="0">
                <a:latin typeface="Arial"/>
                <a:cs typeface="Arial"/>
              </a:rPr>
              <a:t>parts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110" dirty="0">
                <a:latin typeface="Arial"/>
                <a:cs typeface="Arial"/>
              </a:rPr>
              <a:t>or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20" dirty="0">
                <a:latin typeface="Arial"/>
                <a:cs typeface="Arial"/>
              </a:rPr>
              <a:t>areas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135" dirty="0">
                <a:latin typeface="Arial"/>
                <a:cs typeface="Arial"/>
              </a:rPr>
              <a:t>that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135" dirty="0">
                <a:latin typeface="Arial"/>
                <a:cs typeface="Arial"/>
              </a:rPr>
              <a:t>may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85" dirty="0">
                <a:latin typeface="Arial"/>
                <a:cs typeface="Arial"/>
              </a:rPr>
              <a:t>require</a:t>
            </a:r>
            <a:r>
              <a:rPr sz="2150" spc="-210" dirty="0">
                <a:latin typeface="Arial"/>
                <a:cs typeface="Arial"/>
              </a:rPr>
              <a:t> </a:t>
            </a:r>
            <a:r>
              <a:rPr sz="2150" spc="75" dirty="0">
                <a:latin typeface="Arial"/>
                <a:cs typeface="Arial"/>
              </a:rPr>
              <a:t>expert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50" dirty="0">
                <a:latin typeface="Arial"/>
                <a:cs typeface="Arial"/>
              </a:rPr>
              <a:t>candidates.</a:t>
            </a:r>
            <a:endParaRPr sz="2150">
              <a:latin typeface="Arial"/>
              <a:cs typeface="Arial"/>
            </a:endParaRPr>
          </a:p>
          <a:p>
            <a:pPr marL="12700" marR="344170">
              <a:lnSpc>
                <a:spcPct val="115500"/>
              </a:lnSpc>
            </a:pPr>
            <a:r>
              <a:rPr sz="2150" spc="190" dirty="0">
                <a:latin typeface="Arial"/>
                <a:cs typeface="Arial"/>
              </a:rPr>
              <a:t>Admin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can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60" dirty="0">
                <a:latin typeface="Arial"/>
                <a:cs typeface="Arial"/>
              </a:rPr>
              <a:t>easily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130" dirty="0">
                <a:latin typeface="Arial"/>
                <a:cs typeface="Arial"/>
              </a:rPr>
              <a:t>shortlist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a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candidate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5" dirty="0">
                <a:latin typeface="Arial"/>
                <a:cs typeface="Arial"/>
              </a:rPr>
              <a:t>based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95" dirty="0">
                <a:latin typeface="Arial"/>
                <a:cs typeface="Arial"/>
              </a:rPr>
              <a:t>on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135" dirty="0">
                <a:latin typeface="Arial"/>
                <a:cs typeface="Arial"/>
              </a:rPr>
              <a:t>their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90" dirty="0">
                <a:latin typeface="Arial"/>
                <a:cs typeface="Arial"/>
              </a:rPr>
              <a:t>personality  </a:t>
            </a:r>
            <a:r>
              <a:rPr sz="2150" dirty="0">
                <a:latin typeface="Arial"/>
                <a:cs typeface="Arial"/>
              </a:rPr>
              <a:t>scores. </a:t>
            </a:r>
            <a:r>
              <a:rPr sz="2150" spc="100" dirty="0">
                <a:latin typeface="Arial"/>
                <a:cs typeface="Arial"/>
              </a:rPr>
              <a:t>This </a:t>
            </a:r>
            <a:r>
              <a:rPr sz="2150" spc="75" dirty="0">
                <a:latin typeface="Arial"/>
                <a:cs typeface="Arial"/>
              </a:rPr>
              <a:t>system </a:t>
            </a:r>
            <a:r>
              <a:rPr sz="2150" spc="204" dirty="0">
                <a:latin typeface="Arial"/>
                <a:cs typeface="Arial"/>
              </a:rPr>
              <a:t>will </a:t>
            </a:r>
            <a:r>
              <a:rPr sz="2150" spc="30" dirty="0">
                <a:latin typeface="Arial"/>
                <a:cs typeface="Arial"/>
              </a:rPr>
              <a:t>reduce </a:t>
            </a:r>
            <a:r>
              <a:rPr sz="2150" spc="70" dirty="0">
                <a:latin typeface="Arial"/>
                <a:cs typeface="Arial"/>
              </a:rPr>
              <a:t>the </a:t>
            </a:r>
            <a:r>
              <a:rPr sz="2150" spc="140" dirty="0">
                <a:latin typeface="Arial"/>
                <a:cs typeface="Arial"/>
              </a:rPr>
              <a:t>workload </a:t>
            </a:r>
            <a:r>
              <a:rPr sz="2150" spc="105" dirty="0">
                <a:latin typeface="Arial"/>
                <a:cs typeface="Arial"/>
              </a:rPr>
              <a:t>of </a:t>
            </a:r>
            <a:r>
              <a:rPr sz="2150" spc="70" dirty="0">
                <a:latin typeface="Arial"/>
                <a:cs typeface="Arial"/>
              </a:rPr>
              <a:t>the </a:t>
            </a:r>
            <a:r>
              <a:rPr sz="2150" spc="135" dirty="0">
                <a:latin typeface="Arial"/>
                <a:cs typeface="Arial"/>
              </a:rPr>
              <a:t>workers </a:t>
            </a:r>
            <a:r>
              <a:rPr sz="2150" spc="215" dirty="0">
                <a:latin typeface="Arial"/>
                <a:cs typeface="Arial"/>
              </a:rPr>
              <a:t>in  </a:t>
            </a:r>
            <a:r>
              <a:rPr sz="2150" spc="90" dirty="0">
                <a:latin typeface="Arial"/>
                <a:cs typeface="Arial"/>
              </a:rPr>
              <a:t>general/hiring,</a:t>
            </a:r>
            <a:r>
              <a:rPr sz="2150" spc="-210" dirty="0">
                <a:latin typeface="Arial"/>
                <a:cs typeface="Arial"/>
              </a:rPr>
              <a:t> </a:t>
            </a:r>
            <a:r>
              <a:rPr sz="2150" spc="130" dirty="0">
                <a:latin typeface="Arial"/>
                <a:cs typeface="Arial"/>
              </a:rPr>
              <a:t>training,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95" dirty="0">
                <a:latin typeface="Arial"/>
                <a:cs typeface="Arial"/>
              </a:rPr>
              <a:t>and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185" dirty="0">
                <a:latin typeface="Arial"/>
                <a:cs typeface="Arial"/>
              </a:rPr>
              <a:t>firing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75" dirty="0">
                <a:latin typeface="Arial"/>
                <a:cs typeface="Arial"/>
              </a:rPr>
              <a:t>department.</a:t>
            </a:r>
            <a:endParaRPr sz="2150">
              <a:latin typeface="Arial"/>
              <a:cs typeface="Arial"/>
            </a:endParaRPr>
          </a:p>
          <a:p>
            <a:pPr marL="12700" marR="36195">
              <a:lnSpc>
                <a:spcPct val="115500"/>
              </a:lnSpc>
            </a:pPr>
            <a:r>
              <a:rPr sz="2150" spc="100" dirty="0">
                <a:latin typeface="Arial"/>
                <a:cs typeface="Arial"/>
              </a:rPr>
              <a:t>This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5" dirty="0">
                <a:latin typeface="Arial"/>
                <a:cs typeface="Arial"/>
              </a:rPr>
              <a:t>system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204" dirty="0">
                <a:latin typeface="Arial"/>
                <a:cs typeface="Arial"/>
              </a:rPr>
              <a:t>will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60" dirty="0">
                <a:latin typeface="Arial"/>
                <a:cs typeface="Arial"/>
              </a:rPr>
              <a:t>help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90" dirty="0">
                <a:latin typeface="Arial"/>
                <a:cs typeface="Arial"/>
              </a:rPr>
              <a:t>to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10" dirty="0">
                <a:latin typeface="Arial"/>
                <a:cs typeface="Arial"/>
              </a:rPr>
              <a:t>select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the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165" dirty="0">
                <a:latin typeface="Arial"/>
                <a:cs typeface="Arial"/>
              </a:rPr>
              <a:t>right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candidate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145" dirty="0">
                <a:latin typeface="Arial"/>
                <a:cs typeface="Arial"/>
              </a:rPr>
              <a:t>for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the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50" dirty="0">
                <a:latin typeface="Arial"/>
                <a:cs typeface="Arial"/>
              </a:rPr>
              <a:t>desired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60" dirty="0">
                <a:latin typeface="Arial"/>
                <a:cs typeface="Arial"/>
              </a:rPr>
              <a:t>job  </a:t>
            </a:r>
            <a:r>
              <a:rPr sz="2150" spc="75" dirty="0">
                <a:latin typeface="Arial"/>
                <a:cs typeface="Arial"/>
              </a:rPr>
              <a:t>profile,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170" dirty="0">
                <a:latin typeface="Arial"/>
                <a:cs typeface="Arial"/>
              </a:rPr>
              <a:t>which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215" dirty="0">
                <a:latin typeface="Arial"/>
                <a:cs typeface="Arial"/>
              </a:rPr>
              <a:t>in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185" dirty="0">
                <a:latin typeface="Arial"/>
                <a:cs typeface="Arial"/>
              </a:rPr>
              <a:t>turn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90" dirty="0">
                <a:latin typeface="Arial"/>
                <a:cs typeface="Arial"/>
              </a:rPr>
              <a:t>provide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the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75" dirty="0">
                <a:latin typeface="Arial"/>
                <a:cs typeface="Arial"/>
              </a:rPr>
              <a:t>expert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145" dirty="0">
                <a:latin typeface="Arial"/>
                <a:cs typeface="Arial"/>
              </a:rPr>
              <a:t>for</a:t>
            </a:r>
            <a:r>
              <a:rPr sz="2150" spc="-200" dirty="0">
                <a:latin typeface="Arial"/>
                <a:cs typeface="Arial"/>
              </a:rPr>
              <a:t> </a:t>
            </a:r>
            <a:r>
              <a:rPr sz="2150" spc="70" dirty="0">
                <a:latin typeface="Arial"/>
                <a:cs typeface="Arial"/>
              </a:rPr>
              <a:t>the</a:t>
            </a:r>
            <a:r>
              <a:rPr sz="2150" spc="-204" dirty="0">
                <a:latin typeface="Arial"/>
                <a:cs typeface="Arial"/>
              </a:rPr>
              <a:t> </a:t>
            </a:r>
            <a:r>
              <a:rPr sz="2150" spc="90" dirty="0">
                <a:latin typeface="Arial"/>
                <a:cs typeface="Arial"/>
              </a:rPr>
              <a:t>organization.</a:t>
            </a:r>
            <a:endParaRPr sz="2150">
              <a:latin typeface="Arial"/>
              <a:cs typeface="Arial"/>
            </a:endParaRPr>
          </a:p>
          <a:p>
            <a:pPr marL="546735">
              <a:lnSpc>
                <a:spcPct val="100000"/>
              </a:lnSpc>
              <a:spcBef>
                <a:spcPts val="2345"/>
              </a:spcBef>
              <a:tabLst>
                <a:tab pos="2736850" algn="l"/>
              </a:tabLst>
            </a:pPr>
            <a:r>
              <a:rPr sz="4200" spc="-370" dirty="0">
                <a:latin typeface="Georgia"/>
                <a:cs typeface="Georgia"/>
              </a:rPr>
              <a:t>BENEFIT	</a:t>
            </a:r>
            <a:r>
              <a:rPr sz="4200" spc="-225" dirty="0">
                <a:latin typeface="Georgia"/>
                <a:cs typeface="Georgia"/>
              </a:rPr>
              <a:t>TO</a:t>
            </a:r>
            <a:r>
              <a:rPr sz="4200" spc="-215" dirty="0">
                <a:latin typeface="Georgia"/>
                <a:cs typeface="Georgia"/>
              </a:rPr>
              <a:t> </a:t>
            </a:r>
            <a:r>
              <a:rPr sz="4200" spc="-250" dirty="0">
                <a:latin typeface="Georgia"/>
                <a:cs typeface="Georgia"/>
              </a:rPr>
              <a:t>SOCIETY</a:t>
            </a:r>
            <a:endParaRPr sz="4200">
              <a:latin typeface="Georgia"/>
              <a:cs typeface="Georgia"/>
            </a:endParaRPr>
          </a:p>
          <a:p>
            <a:pPr marL="74295" marR="470534">
              <a:lnSpc>
                <a:spcPct val="114399"/>
              </a:lnSpc>
              <a:spcBef>
                <a:spcPts val="325"/>
              </a:spcBef>
            </a:pPr>
            <a:r>
              <a:rPr sz="2450" spc="140" dirty="0">
                <a:latin typeface="Arial"/>
                <a:cs typeface="Arial"/>
              </a:rPr>
              <a:t>Usually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70" dirty="0">
                <a:latin typeface="Arial"/>
                <a:cs typeface="Arial"/>
              </a:rPr>
              <a:t>companies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30" dirty="0">
                <a:latin typeface="Arial"/>
                <a:cs typeface="Arial"/>
              </a:rPr>
              <a:t>hire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5" dirty="0">
                <a:latin typeface="Arial"/>
                <a:cs typeface="Arial"/>
              </a:rPr>
              <a:t>employees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-5" dirty="0">
                <a:latin typeface="Arial"/>
                <a:cs typeface="Arial"/>
              </a:rPr>
              <a:t>based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25" dirty="0">
                <a:latin typeface="Arial"/>
                <a:cs typeface="Arial"/>
              </a:rPr>
              <a:t>only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00" dirty="0">
                <a:latin typeface="Arial"/>
                <a:cs typeface="Arial"/>
              </a:rPr>
              <a:t>on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45" dirty="0">
                <a:latin typeface="Arial"/>
                <a:cs typeface="Arial"/>
              </a:rPr>
              <a:t>their  </a:t>
            </a:r>
            <a:r>
              <a:rPr sz="2450" spc="70" dirty="0">
                <a:latin typeface="Arial"/>
                <a:cs typeface="Arial"/>
              </a:rPr>
              <a:t>achievements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235" dirty="0">
                <a:latin typeface="Arial"/>
                <a:cs typeface="Arial"/>
              </a:rPr>
              <a:t>in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45" dirty="0">
                <a:latin typeface="Arial"/>
                <a:cs typeface="Arial"/>
              </a:rPr>
              <a:t>their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20" dirty="0">
                <a:latin typeface="Arial"/>
                <a:cs typeface="Arial"/>
              </a:rPr>
              <a:t>field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75" dirty="0">
                <a:latin typeface="Arial"/>
                <a:cs typeface="Arial"/>
              </a:rPr>
              <a:t>along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235" dirty="0">
                <a:latin typeface="Arial"/>
                <a:cs typeface="Arial"/>
              </a:rPr>
              <a:t>with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45" dirty="0">
                <a:latin typeface="Arial"/>
                <a:cs typeface="Arial"/>
              </a:rPr>
              <a:t>their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120" dirty="0">
                <a:latin typeface="Arial"/>
                <a:cs typeface="Arial"/>
              </a:rPr>
              <a:t>outstanding  </a:t>
            </a:r>
            <a:r>
              <a:rPr sz="2450" spc="30" dirty="0">
                <a:latin typeface="Arial"/>
                <a:cs typeface="Arial"/>
              </a:rPr>
              <a:t>grades </a:t>
            </a:r>
            <a:r>
              <a:rPr sz="2450" spc="100" dirty="0">
                <a:latin typeface="Arial"/>
                <a:cs typeface="Arial"/>
              </a:rPr>
              <a:t>and</a:t>
            </a:r>
            <a:r>
              <a:rPr sz="2450" spc="-515" dirty="0">
                <a:latin typeface="Arial"/>
                <a:cs typeface="Arial"/>
              </a:rPr>
              <a:t> </a:t>
            </a:r>
            <a:r>
              <a:rPr sz="2450" spc="35" dirty="0">
                <a:latin typeface="Arial"/>
                <a:cs typeface="Arial"/>
              </a:rPr>
              <a:t>resume.</a:t>
            </a:r>
            <a:endParaRPr sz="2450">
              <a:latin typeface="Arial"/>
              <a:cs typeface="Arial"/>
            </a:endParaRPr>
          </a:p>
          <a:p>
            <a:pPr marL="74295" marR="94615">
              <a:lnSpc>
                <a:spcPct val="114399"/>
              </a:lnSpc>
              <a:spcBef>
                <a:spcPts val="5"/>
              </a:spcBef>
            </a:pPr>
            <a:r>
              <a:rPr sz="2450" spc="160" dirty="0">
                <a:latin typeface="Arial"/>
                <a:cs typeface="Arial"/>
              </a:rPr>
              <a:t>But</a:t>
            </a:r>
            <a:r>
              <a:rPr sz="2450" spc="-245" dirty="0">
                <a:latin typeface="Arial"/>
                <a:cs typeface="Arial"/>
              </a:rPr>
              <a:t> </a:t>
            </a:r>
            <a:r>
              <a:rPr sz="2450" spc="235" dirty="0">
                <a:latin typeface="Arial"/>
                <a:cs typeface="Arial"/>
              </a:rPr>
              <a:t>in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75" dirty="0">
                <a:latin typeface="Arial"/>
                <a:cs typeface="Arial"/>
              </a:rPr>
              <a:t>the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55" dirty="0">
                <a:latin typeface="Arial"/>
                <a:cs typeface="Arial"/>
              </a:rPr>
              <a:t>recent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0" dirty="0">
                <a:latin typeface="Arial"/>
                <a:cs typeface="Arial"/>
              </a:rPr>
              <a:t>years,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65" dirty="0">
                <a:latin typeface="Arial"/>
                <a:cs typeface="Arial"/>
              </a:rPr>
              <a:t>this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65" dirty="0">
                <a:latin typeface="Arial"/>
                <a:cs typeface="Arial"/>
              </a:rPr>
              <a:t>has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85" dirty="0">
                <a:latin typeface="Arial"/>
                <a:cs typeface="Arial"/>
              </a:rPr>
              <a:t>proven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35" dirty="0">
                <a:latin typeface="Arial"/>
                <a:cs typeface="Arial"/>
              </a:rPr>
              <a:t>not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95" dirty="0">
                <a:latin typeface="Arial"/>
                <a:cs typeface="Arial"/>
              </a:rPr>
              <a:t>to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-55" dirty="0">
                <a:latin typeface="Arial"/>
                <a:cs typeface="Arial"/>
              </a:rPr>
              <a:t>be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35" dirty="0">
                <a:latin typeface="Arial"/>
                <a:cs typeface="Arial"/>
              </a:rPr>
              <a:t>enough.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90" dirty="0">
                <a:latin typeface="Arial"/>
                <a:cs typeface="Arial"/>
              </a:rPr>
              <a:t>In  </a:t>
            </a:r>
            <a:r>
              <a:rPr sz="2450" spc="80" dirty="0">
                <a:latin typeface="Arial"/>
                <a:cs typeface="Arial"/>
              </a:rPr>
              <a:t>order </a:t>
            </a:r>
            <a:r>
              <a:rPr sz="2450" spc="95" dirty="0">
                <a:latin typeface="Arial"/>
                <a:cs typeface="Arial"/>
              </a:rPr>
              <a:t>to </a:t>
            </a:r>
            <a:r>
              <a:rPr sz="2450" spc="130" dirty="0">
                <a:latin typeface="Arial"/>
                <a:cs typeface="Arial"/>
              </a:rPr>
              <a:t>hire </a:t>
            </a:r>
            <a:r>
              <a:rPr sz="2450" spc="75" dirty="0">
                <a:latin typeface="Arial"/>
                <a:cs typeface="Arial"/>
              </a:rPr>
              <a:t>the </a:t>
            </a:r>
            <a:r>
              <a:rPr sz="2450" spc="180" dirty="0">
                <a:latin typeface="Arial"/>
                <a:cs typeface="Arial"/>
              </a:rPr>
              <a:t>right </a:t>
            </a:r>
            <a:r>
              <a:rPr sz="2450" spc="15" dirty="0">
                <a:latin typeface="Arial"/>
                <a:cs typeface="Arial"/>
              </a:rPr>
              <a:t>employee </a:t>
            </a:r>
            <a:r>
              <a:rPr sz="2450" spc="155" dirty="0">
                <a:latin typeface="Arial"/>
                <a:cs typeface="Arial"/>
              </a:rPr>
              <a:t>for </a:t>
            </a:r>
            <a:r>
              <a:rPr sz="2450" spc="-5" dirty="0">
                <a:latin typeface="Arial"/>
                <a:cs typeface="Arial"/>
              </a:rPr>
              <a:t>a </a:t>
            </a:r>
            <a:r>
              <a:rPr sz="2450" spc="65" dirty="0">
                <a:latin typeface="Arial"/>
                <a:cs typeface="Arial"/>
              </a:rPr>
              <a:t>company, </a:t>
            </a:r>
            <a:r>
              <a:rPr sz="2450" spc="75" dirty="0">
                <a:latin typeface="Arial"/>
                <a:cs typeface="Arial"/>
              </a:rPr>
              <a:t>the  </a:t>
            </a:r>
            <a:r>
              <a:rPr sz="2450" spc="95" dirty="0">
                <a:latin typeface="Arial"/>
                <a:cs typeface="Arial"/>
              </a:rPr>
              <a:t>company </a:t>
            </a:r>
            <a:r>
              <a:rPr sz="2450" spc="100" dirty="0">
                <a:latin typeface="Arial"/>
                <a:cs typeface="Arial"/>
              </a:rPr>
              <a:t>should </a:t>
            </a:r>
            <a:r>
              <a:rPr sz="2450" spc="229" dirty="0">
                <a:latin typeface="Arial"/>
                <a:cs typeface="Arial"/>
              </a:rPr>
              <a:t>know </a:t>
            </a:r>
            <a:r>
              <a:rPr sz="2450" spc="75" dirty="0">
                <a:latin typeface="Arial"/>
                <a:cs typeface="Arial"/>
              </a:rPr>
              <a:t>about the </a:t>
            </a:r>
            <a:r>
              <a:rPr sz="2450" spc="50" dirty="0">
                <a:latin typeface="Arial"/>
                <a:cs typeface="Arial"/>
              </a:rPr>
              <a:t>persons </a:t>
            </a:r>
            <a:r>
              <a:rPr sz="2450" spc="100" dirty="0">
                <a:latin typeface="Arial"/>
                <a:cs typeface="Arial"/>
              </a:rPr>
              <a:t>behaviour and  </a:t>
            </a:r>
            <a:r>
              <a:rPr sz="2450" spc="90" dirty="0">
                <a:latin typeface="Arial"/>
                <a:cs typeface="Arial"/>
              </a:rPr>
              <a:t>attitude.</a:t>
            </a:r>
            <a:endParaRPr sz="2450">
              <a:latin typeface="Arial"/>
              <a:cs typeface="Arial"/>
            </a:endParaRPr>
          </a:p>
          <a:p>
            <a:pPr marL="74295" marR="5080">
              <a:lnSpc>
                <a:spcPct val="114399"/>
              </a:lnSpc>
            </a:pPr>
            <a:r>
              <a:rPr sz="2450" spc="105" dirty="0">
                <a:latin typeface="Arial"/>
                <a:cs typeface="Arial"/>
              </a:rPr>
              <a:t>This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65" dirty="0">
                <a:latin typeface="Arial"/>
                <a:cs typeface="Arial"/>
              </a:rPr>
              <a:t>project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40" dirty="0">
                <a:latin typeface="Arial"/>
                <a:cs typeface="Arial"/>
              </a:rPr>
              <a:t>aims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95" dirty="0">
                <a:latin typeface="Arial"/>
                <a:cs typeface="Arial"/>
              </a:rPr>
              <a:t>to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60" dirty="0">
                <a:latin typeface="Arial"/>
                <a:cs typeface="Arial"/>
              </a:rPr>
              <a:t>help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110" dirty="0">
                <a:latin typeface="Arial"/>
                <a:cs typeface="Arial"/>
              </a:rPr>
              <a:t>out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75" dirty="0">
                <a:latin typeface="Arial"/>
                <a:cs typeface="Arial"/>
              </a:rPr>
              <a:t>the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95" dirty="0">
                <a:latin typeface="Arial"/>
                <a:cs typeface="Arial"/>
              </a:rPr>
              <a:t>hiring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170" dirty="0">
                <a:latin typeface="Arial"/>
                <a:cs typeface="Arial"/>
              </a:rPr>
              <a:t>community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35" dirty="0">
                <a:latin typeface="Arial"/>
                <a:cs typeface="Arial"/>
              </a:rPr>
              <a:t>not</a:t>
            </a:r>
            <a:r>
              <a:rPr sz="2450" spc="-235" dirty="0">
                <a:latin typeface="Arial"/>
                <a:cs typeface="Arial"/>
              </a:rPr>
              <a:t> </a:t>
            </a:r>
            <a:r>
              <a:rPr sz="2450" spc="125" dirty="0">
                <a:latin typeface="Arial"/>
                <a:cs typeface="Arial"/>
              </a:rPr>
              <a:t>only  </a:t>
            </a:r>
            <a:r>
              <a:rPr sz="2450" spc="235" dirty="0">
                <a:latin typeface="Arial"/>
                <a:cs typeface="Arial"/>
              </a:rPr>
              <a:t>in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75" dirty="0">
                <a:latin typeface="Arial"/>
                <a:cs typeface="Arial"/>
              </a:rPr>
              <a:t>the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55" dirty="0">
                <a:latin typeface="Arial"/>
                <a:cs typeface="Arial"/>
              </a:rPr>
              <a:t>tech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60" dirty="0">
                <a:latin typeface="Arial"/>
                <a:cs typeface="Arial"/>
              </a:rPr>
              <a:t>industry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135" dirty="0">
                <a:latin typeface="Arial"/>
                <a:cs typeface="Arial"/>
              </a:rPr>
              <a:t>but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235" dirty="0">
                <a:latin typeface="Arial"/>
                <a:cs typeface="Arial"/>
              </a:rPr>
              <a:t>in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45" dirty="0">
                <a:latin typeface="Arial"/>
                <a:cs typeface="Arial"/>
              </a:rPr>
              <a:t>every</a:t>
            </a:r>
            <a:r>
              <a:rPr sz="2450" spc="-240" dirty="0">
                <a:latin typeface="Arial"/>
                <a:cs typeface="Arial"/>
              </a:rPr>
              <a:t> </a:t>
            </a:r>
            <a:r>
              <a:rPr sz="2450" spc="75" dirty="0">
                <a:latin typeface="Arial"/>
                <a:cs typeface="Arial"/>
              </a:rPr>
              <a:t>field.</a:t>
            </a:r>
            <a:endParaRPr sz="24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2503" y="552791"/>
            <a:ext cx="423037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50" spc="-490" dirty="0">
                <a:latin typeface="Georgia"/>
                <a:cs typeface="Georgia"/>
              </a:rPr>
              <a:t>TECHNIQUES</a:t>
            </a:r>
            <a:endParaRPr sz="575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63553" y="2008707"/>
            <a:ext cx="170857" cy="170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3553" y="2504194"/>
            <a:ext cx="170857" cy="170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63553" y="2999682"/>
            <a:ext cx="170857" cy="170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96913" y="8080108"/>
            <a:ext cx="890269" cy="883285"/>
          </a:xfrm>
          <a:custGeom>
            <a:avLst/>
            <a:gdLst/>
            <a:ahLst/>
            <a:cxnLst/>
            <a:rect l="l" t="t" r="r" b="b"/>
            <a:pathLst>
              <a:path w="890269" h="883284">
                <a:moveTo>
                  <a:pt x="198793" y="74180"/>
                </a:moveTo>
                <a:lnTo>
                  <a:pt x="197599" y="74891"/>
                </a:lnTo>
                <a:lnTo>
                  <a:pt x="196303" y="75869"/>
                </a:lnTo>
                <a:lnTo>
                  <a:pt x="198793" y="74180"/>
                </a:lnTo>
                <a:close/>
              </a:path>
              <a:path w="890269" h="883284">
                <a:moveTo>
                  <a:pt x="230339" y="55499"/>
                </a:moveTo>
                <a:lnTo>
                  <a:pt x="210578" y="66128"/>
                </a:lnTo>
                <a:lnTo>
                  <a:pt x="198793" y="74180"/>
                </a:lnTo>
                <a:lnTo>
                  <a:pt x="230339" y="55499"/>
                </a:lnTo>
                <a:close/>
              </a:path>
              <a:path w="890269" h="883284">
                <a:moveTo>
                  <a:pt x="242163" y="49149"/>
                </a:moveTo>
                <a:lnTo>
                  <a:pt x="237794" y="51092"/>
                </a:lnTo>
                <a:lnTo>
                  <a:pt x="230339" y="55499"/>
                </a:lnTo>
                <a:lnTo>
                  <a:pt x="242163" y="49149"/>
                </a:lnTo>
                <a:close/>
              </a:path>
              <a:path w="890269" h="883284">
                <a:moveTo>
                  <a:pt x="640346" y="837514"/>
                </a:moveTo>
                <a:lnTo>
                  <a:pt x="627468" y="843813"/>
                </a:lnTo>
                <a:lnTo>
                  <a:pt x="630567" y="842645"/>
                </a:lnTo>
                <a:lnTo>
                  <a:pt x="640346" y="837514"/>
                </a:lnTo>
                <a:close/>
              </a:path>
              <a:path w="890269" h="883284">
                <a:moveTo>
                  <a:pt x="671474" y="821169"/>
                </a:moveTo>
                <a:lnTo>
                  <a:pt x="640346" y="837514"/>
                </a:lnTo>
                <a:lnTo>
                  <a:pt x="663638" y="826109"/>
                </a:lnTo>
                <a:lnTo>
                  <a:pt x="671474" y="821169"/>
                </a:lnTo>
                <a:close/>
              </a:path>
              <a:path w="890269" h="883284">
                <a:moveTo>
                  <a:pt x="677125" y="817600"/>
                </a:moveTo>
                <a:lnTo>
                  <a:pt x="671474" y="821169"/>
                </a:lnTo>
                <a:lnTo>
                  <a:pt x="673696" y="820000"/>
                </a:lnTo>
                <a:lnTo>
                  <a:pt x="677125" y="817600"/>
                </a:lnTo>
                <a:close/>
              </a:path>
              <a:path w="890269" h="883284">
                <a:moveTo>
                  <a:pt x="865428" y="438124"/>
                </a:moveTo>
                <a:lnTo>
                  <a:pt x="865124" y="424967"/>
                </a:lnTo>
                <a:lnTo>
                  <a:pt x="863854" y="406869"/>
                </a:lnTo>
                <a:lnTo>
                  <a:pt x="863269" y="401802"/>
                </a:lnTo>
                <a:lnTo>
                  <a:pt x="865428" y="438124"/>
                </a:lnTo>
                <a:close/>
              </a:path>
              <a:path w="890269" h="883284">
                <a:moveTo>
                  <a:pt x="890231" y="437997"/>
                </a:moveTo>
                <a:lnTo>
                  <a:pt x="885532" y="384251"/>
                </a:lnTo>
                <a:lnTo>
                  <a:pt x="881278" y="364629"/>
                </a:lnTo>
                <a:lnTo>
                  <a:pt x="881278" y="471436"/>
                </a:lnTo>
                <a:lnTo>
                  <a:pt x="876033" y="521766"/>
                </a:lnTo>
                <a:lnTo>
                  <a:pt x="872959" y="535393"/>
                </a:lnTo>
                <a:lnTo>
                  <a:pt x="865898" y="562927"/>
                </a:lnTo>
                <a:lnTo>
                  <a:pt x="853122" y="596176"/>
                </a:lnTo>
                <a:lnTo>
                  <a:pt x="853122" y="604405"/>
                </a:lnTo>
                <a:lnTo>
                  <a:pt x="847953" y="618985"/>
                </a:lnTo>
                <a:lnTo>
                  <a:pt x="840663" y="633552"/>
                </a:lnTo>
                <a:lnTo>
                  <a:pt x="853122" y="604405"/>
                </a:lnTo>
                <a:lnTo>
                  <a:pt x="853122" y="596176"/>
                </a:lnTo>
                <a:lnTo>
                  <a:pt x="827366" y="648589"/>
                </a:lnTo>
                <a:lnTo>
                  <a:pt x="801230" y="687844"/>
                </a:lnTo>
                <a:lnTo>
                  <a:pt x="770978" y="724141"/>
                </a:lnTo>
                <a:lnTo>
                  <a:pt x="736955" y="757059"/>
                </a:lnTo>
                <a:lnTo>
                  <a:pt x="699516" y="786142"/>
                </a:lnTo>
                <a:lnTo>
                  <a:pt x="658990" y="810983"/>
                </a:lnTo>
                <a:lnTo>
                  <a:pt x="635736" y="821829"/>
                </a:lnTo>
                <a:lnTo>
                  <a:pt x="668629" y="803554"/>
                </a:lnTo>
                <a:lnTo>
                  <a:pt x="711377" y="772452"/>
                </a:lnTo>
                <a:lnTo>
                  <a:pt x="721969" y="762546"/>
                </a:lnTo>
                <a:lnTo>
                  <a:pt x="735672" y="751827"/>
                </a:lnTo>
                <a:lnTo>
                  <a:pt x="772858" y="714921"/>
                </a:lnTo>
                <a:lnTo>
                  <a:pt x="805345" y="673760"/>
                </a:lnTo>
                <a:lnTo>
                  <a:pt x="832650" y="628624"/>
                </a:lnTo>
                <a:lnTo>
                  <a:pt x="854265" y="579907"/>
                </a:lnTo>
                <a:lnTo>
                  <a:pt x="869670" y="529018"/>
                </a:lnTo>
                <a:lnTo>
                  <a:pt x="878700" y="476681"/>
                </a:lnTo>
                <a:lnTo>
                  <a:pt x="880757" y="433057"/>
                </a:lnTo>
                <a:lnTo>
                  <a:pt x="881278" y="471436"/>
                </a:lnTo>
                <a:lnTo>
                  <a:pt x="881278" y="364629"/>
                </a:lnTo>
                <a:lnTo>
                  <a:pt x="874128" y="331635"/>
                </a:lnTo>
                <a:lnTo>
                  <a:pt x="872070" y="325805"/>
                </a:lnTo>
                <a:lnTo>
                  <a:pt x="872070" y="410298"/>
                </a:lnTo>
                <a:lnTo>
                  <a:pt x="871956" y="461479"/>
                </a:lnTo>
                <a:lnTo>
                  <a:pt x="865759" y="512305"/>
                </a:lnTo>
                <a:lnTo>
                  <a:pt x="853503" y="562114"/>
                </a:lnTo>
                <a:lnTo>
                  <a:pt x="835152" y="610450"/>
                </a:lnTo>
                <a:lnTo>
                  <a:pt x="811123" y="656196"/>
                </a:lnTo>
                <a:lnTo>
                  <a:pt x="781786" y="698792"/>
                </a:lnTo>
                <a:lnTo>
                  <a:pt x="772833" y="708952"/>
                </a:lnTo>
                <a:lnTo>
                  <a:pt x="784009" y="695540"/>
                </a:lnTo>
                <a:lnTo>
                  <a:pt x="812533" y="651002"/>
                </a:lnTo>
                <a:lnTo>
                  <a:pt x="835266" y="603377"/>
                </a:lnTo>
                <a:lnTo>
                  <a:pt x="851903" y="553300"/>
                </a:lnTo>
                <a:lnTo>
                  <a:pt x="862114" y="501472"/>
                </a:lnTo>
                <a:lnTo>
                  <a:pt x="865530" y="457619"/>
                </a:lnTo>
                <a:lnTo>
                  <a:pt x="865644" y="449516"/>
                </a:lnTo>
                <a:lnTo>
                  <a:pt x="865733" y="443636"/>
                </a:lnTo>
                <a:lnTo>
                  <a:pt x="865733" y="443217"/>
                </a:lnTo>
                <a:lnTo>
                  <a:pt x="865720" y="443090"/>
                </a:lnTo>
                <a:lnTo>
                  <a:pt x="865695" y="438124"/>
                </a:lnTo>
                <a:lnTo>
                  <a:pt x="865555" y="433654"/>
                </a:lnTo>
                <a:lnTo>
                  <a:pt x="865593" y="440944"/>
                </a:lnTo>
                <a:lnTo>
                  <a:pt x="865555" y="440080"/>
                </a:lnTo>
                <a:lnTo>
                  <a:pt x="865555" y="449516"/>
                </a:lnTo>
                <a:lnTo>
                  <a:pt x="865505" y="440994"/>
                </a:lnTo>
                <a:lnTo>
                  <a:pt x="861936" y="493102"/>
                </a:lnTo>
                <a:lnTo>
                  <a:pt x="851522" y="544995"/>
                </a:lnTo>
                <a:lnTo>
                  <a:pt x="834631" y="595210"/>
                </a:lnTo>
                <a:lnTo>
                  <a:pt x="811593" y="642988"/>
                </a:lnTo>
                <a:lnTo>
                  <a:pt x="782726" y="687565"/>
                </a:lnTo>
                <a:lnTo>
                  <a:pt x="750176" y="726440"/>
                </a:lnTo>
                <a:lnTo>
                  <a:pt x="713244" y="761199"/>
                </a:lnTo>
                <a:lnTo>
                  <a:pt x="672465" y="791425"/>
                </a:lnTo>
                <a:lnTo>
                  <a:pt x="628370" y="816698"/>
                </a:lnTo>
                <a:lnTo>
                  <a:pt x="581494" y="836625"/>
                </a:lnTo>
                <a:lnTo>
                  <a:pt x="530618" y="851268"/>
                </a:lnTo>
                <a:lnTo>
                  <a:pt x="478358" y="859599"/>
                </a:lnTo>
                <a:lnTo>
                  <a:pt x="438937" y="861110"/>
                </a:lnTo>
                <a:lnTo>
                  <a:pt x="397205" y="858177"/>
                </a:lnTo>
                <a:lnTo>
                  <a:pt x="345846" y="848334"/>
                </a:lnTo>
                <a:lnTo>
                  <a:pt x="295910" y="832281"/>
                </a:lnTo>
                <a:lnTo>
                  <a:pt x="249593" y="810856"/>
                </a:lnTo>
                <a:lnTo>
                  <a:pt x="206222" y="784225"/>
                </a:lnTo>
                <a:lnTo>
                  <a:pt x="195402" y="775703"/>
                </a:lnTo>
                <a:lnTo>
                  <a:pt x="195402" y="785037"/>
                </a:lnTo>
                <a:lnTo>
                  <a:pt x="194233" y="784326"/>
                </a:lnTo>
                <a:lnTo>
                  <a:pt x="192976" y="783361"/>
                </a:lnTo>
                <a:lnTo>
                  <a:pt x="195402" y="785037"/>
                </a:lnTo>
                <a:lnTo>
                  <a:pt x="195402" y="775703"/>
                </a:lnTo>
                <a:lnTo>
                  <a:pt x="180111" y="763651"/>
                </a:lnTo>
                <a:lnTo>
                  <a:pt x="180111" y="773290"/>
                </a:lnTo>
                <a:lnTo>
                  <a:pt x="153593" y="752551"/>
                </a:lnTo>
                <a:lnTo>
                  <a:pt x="115811" y="714806"/>
                </a:lnTo>
                <a:lnTo>
                  <a:pt x="83058" y="672757"/>
                </a:lnTo>
                <a:lnTo>
                  <a:pt x="63373" y="639876"/>
                </a:lnTo>
                <a:lnTo>
                  <a:pt x="45440" y="600621"/>
                </a:lnTo>
                <a:lnTo>
                  <a:pt x="29629" y="550608"/>
                </a:lnTo>
                <a:lnTo>
                  <a:pt x="20078" y="498830"/>
                </a:lnTo>
                <a:lnTo>
                  <a:pt x="17081" y="447662"/>
                </a:lnTo>
                <a:lnTo>
                  <a:pt x="20205" y="396582"/>
                </a:lnTo>
                <a:lnTo>
                  <a:pt x="29349" y="346252"/>
                </a:lnTo>
                <a:lnTo>
                  <a:pt x="44450" y="297307"/>
                </a:lnTo>
                <a:lnTo>
                  <a:pt x="65417" y="250393"/>
                </a:lnTo>
                <a:lnTo>
                  <a:pt x="88811" y="210820"/>
                </a:lnTo>
                <a:lnTo>
                  <a:pt x="112128" y="179527"/>
                </a:lnTo>
                <a:lnTo>
                  <a:pt x="84531" y="219646"/>
                </a:lnTo>
                <a:lnTo>
                  <a:pt x="60274" y="266242"/>
                </a:lnTo>
                <a:lnTo>
                  <a:pt x="41922" y="315429"/>
                </a:lnTo>
                <a:lnTo>
                  <a:pt x="29845" y="366585"/>
                </a:lnTo>
                <a:lnTo>
                  <a:pt x="24257" y="416204"/>
                </a:lnTo>
                <a:lnTo>
                  <a:pt x="24371" y="467017"/>
                </a:lnTo>
                <a:lnTo>
                  <a:pt x="29908" y="515962"/>
                </a:lnTo>
                <a:lnTo>
                  <a:pt x="41135" y="564718"/>
                </a:lnTo>
                <a:lnTo>
                  <a:pt x="57962" y="611809"/>
                </a:lnTo>
                <a:lnTo>
                  <a:pt x="81762" y="659028"/>
                </a:lnTo>
                <a:lnTo>
                  <a:pt x="111315" y="702868"/>
                </a:lnTo>
                <a:lnTo>
                  <a:pt x="146100" y="742772"/>
                </a:lnTo>
                <a:lnTo>
                  <a:pt x="180111" y="773290"/>
                </a:lnTo>
                <a:lnTo>
                  <a:pt x="180111" y="763651"/>
                </a:lnTo>
                <a:lnTo>
                  <a:pt x="166331" y="752792"/>
                </a:lnTo>
                <a:lnTo>
                  <a:pt x="130441" y="716915"/>
                </a:lnTo>
                <a:lnTo>
                  <a:pt x="99085" y="676986"/>
                </a:lnTo>
                <a:lnTo>
                  <a:pt x="71056" y="630389"/>
                </a:lnTo>
                <a:lnTo>
                  <a:pt x="49060" y="580339"/>
                </a:lnTo>
                <a:lnTo>
                  <a:pt x="33655" y="527875"/>
                </a:lnTo>
                <a:lnTo>
                  <a:pt x="25349" y="473976"/>
                </a:lnTo>
                <a:lnTo>
                  <a:pt x="24676" y="419671"/>
                </a:lnTo>
                <a:lnTo>
                  <a:pt x="31051" y="368947"/>
                </a:lnTo>
                <a:lnTo>
                  <a:pt x="43586" y="319443"/>
                </a:lnTo>
                <a:lnTo>
                  <a:pt x="62001" y="271767"/>
                </a:lnTo>
                <a:lnTo>
                  <a:pt x="86004" y="226568"/>
                </a:lnTo>
                <a:lnTo>
                  <a:pt x="115341" y="184467"/>
                </a:lnTo>
                <a:lnTo>
                  <a:pt x="147053" y="148844"/>
                </a:lnTo>
                <a:lnTo>
                  <a:pt x="182308" y="117309"/>
                </a:lnTo>
                <a:lnTo>
                  <a:pt x="220662" y="90004"/>
                </a:lnTo>
                <a:lnTo>
                  <a:pt x="261632" y="67081"/>
                </a:lnTo>
                <a:lnTo>
                  <a:pt x="304774" y="48653"/>
                </a:lnTo>
                <a:lnTo>
                  <a:pt x="349631" y="34899"/>
                </a:lnTo>
                <a:lnTo>
                  <a:pt x="395744" y="25933"/>
                </a:lnTo>
                <a:lnTo>
                  <a:pt x="439547" y="22174"/>
                </a:lnTo>
                <a:lnTo>
                  <a:pt x="467995" y="22555"/>
                </a:lnTo>
                <a:lnTo>
                  <a:pt x="520674" y="29730"/>
                </a:lnTo>
                <a:lnTo>
                  <a:pt x="570128" y="42684"/>
                </a:lnTo>
                <a:lnTo>
                  <a:pt x="617588" y="61391"/>
                </a:lnTo>
                <a:lnTo>
                  <a:pt x="662470" y="85496"/>
                </a:lnTo>
                <a:lnTo>
                  <a:pt x="704189" y="114655"/>
                </a:lnTo>
                <a:lnTo>
                  <a:pt x="742175" y="148564"/>
                </a:lnTo>
                <a:lnTo>
                  <a:pt x="775982" y="186944"/>
                </a:lnTo>
                <a:lnTo>
                  <a:pt x="804875" y="228930"/>
                </a:lnTo>
                <a:lnTo>
                  <a:pt x="828522" y="273964"/>
                </a:lnTo>
                <a:lnTo>
                  <a:pt x="846632" y="321487"/>
                </a:lnTo>
                <a:lnTo>
                  <a:pt x="858862" y="370928"/>
                </a:lnTo>
                <a:lnTo>
                  <a:pt x="863269" y="401802"/>
                </a:lnTo>
                <a:lnTo>
                  <a:pt x="862469" y="388569"/>
                </a:lnTo>
                <a:lnTo>
                  <a:pt x="853465" y="337896"/>
                </a:lnTo>
                <a:lnTo>
                  <a:pt x="838517" y="288747"/>
                </a:lnTo>
                <a:lnTo>
                  <a:pt x="817613" y="241655"/>
                </a:lnTo>
                <a:lnTo>
                  <a:pt x="790765" y="197116"/>
                </a:lnTo>
                <a:lnTo>
                  <a:pt x="758101" y="155803"/>
                </a:lnTo>
                <a:lnTo>
                  <a:pt x="722985" y="121094"/>
                </a:lnTo>
                <a:lnTo>
                  <a:pt x="732485" y="128485"/>
                </a:lnTo>
                <a:lnTo>
                  <a:pt x="766559" y="161378"/>
                </a:lnTo>
                <a:lnTo>
                  <a:pt x="796912" y="197700"/>
                </a:lnTo>
                <a:lnTo>
                  <a:pt x="822223" y="235686"/>
                </a:lnTo>
                <a:lnTo>
                  <a:pt x="853884" y="309524"/>
                </a:lnTo>
                <a:lnTo>
                  <a:pt x="866051" y="359435"/>
                </a:lnTo>
                <a:lnTo>
                  <a:pt x="872070" y="410298"/>
                </a:lnTo>
                <a:lnTo>
                  <a:pt x="872070" y="325805"/>
                </a:lnTo>
                <a:lnTo>
                  <a:pt x="856234" y="280847"/>
                </a:lnTo>
                <a:lnTo>
                  <a:pt x="838212" y="244906"/>
                </a:lnTo>
                <a:lnTo>
                  <a:pt x="835837" y="239433"/>
                </a:lnTo>
                <a:lnTo>
                  <a:pt x="832853" y="234200"/>
                </a:lnTo>
                <a:lnTo>
                  <a:pt x="832065" y="232625"/>
                </a:lnTo>
                <a:lnTo>
                  <a:pt x="831342" y="231571"/>
                </a:lnTo>
                <a:lnTo>
                  <a:pt x="786091" y="162013"/>
                </a:lnTo>
                <a:lnTo>
                  <a:pt x="755180" y="127596"/>
                </a:lnTo>
                <a:lnTo>
                  <a:pt x="714921" y="92049"/>
                </a:lnTo>
                <a:lnTo>
                  <a:pt x="670572" y="61810"/>
                </a:lnTo>
                <a:lnTo>
                  <a:pt x="622833" y="37172"/>
                </a:lnTo>
                <a:lnTo>
                  <a:pt x="572376" y="18440"/>
                </a:lnTo>
                <a:lnTo>
                  <a:pt x="519899" y="5930"/>
                </a:lnTo>
                <a:lnTo>
                  <a:pt x="466090" y="0"/>
                </a:lnTo>
                <a:lnTo>
                  <a:pt x="412076" y="711"/>
                </a:lnTo>
                <a:lnTo>
                  <a:pt x="358584" y="7950"/>
                </a:lnTo>
                <a:lnTo>
                  <a:pt x="306362" y="21640"/>
                </a:lnTo>
                <a:lnTo>
                  <a:pt x="256120" y="41630"/>
                </a:lnTo>
                <a:lnTo>
                  <a:pt x="242163" y="49149"/>
                </a:lnTo>
                <a:lnTo>
                  <a:pt x="280517" y="32067"/>
                </a:lnTo>
                <a:lnTo>
                  <a:pt x="325158" y="17881"/>
                </a:lnTo>
                <a:lnTo>
                  <a:pt x="371119" y="8572"/>
                </a:lnTo>
                <a:lnTo>
                  <a:pt x="417817" y="4191"/>
                </a:lnTo>
                <a:lnTo>
                  <a:pt x="464629" y="4800"/>
                </a:lnTo>
                <a:lnTo>
                  <a:pt x="515988" y="11226"/>
                </a:lnTo>
                <a:lnTo>
                  <a:pt x="566127" y="23545"/>
                </a:lnTo>
                <a:lnTo>
                  <a:pt x="614451" y="41567"/>
                </a:lnTo>
                <a:lnTo>
                  <a:pt x="632879" y="51003"/>
                </a:lnTo>
                <a:lnTo>
                  <a:pt x="600849" y="37198"/>
                </a:lnTo>
                <a:lnTo>
                  <a:pt x="549338" y="22288"/>
                </a:lnTo>
                <a:lnTo>
                  <a:pt x="546912" y="21907"/>
                </a:lnTo>
                <a:lnTo>
                  <a:pt x="496366" y="13817"/>
                </a:lnTo>
                <a:lnTo>
                  <a:pt x="452361" y="12268"/>
                </a:lnTo>
                <a:lnTo>
                  <a:pt x="450761" y="12115"/>
                </a:lnTo>
                <a:lnTo>
                  <a:pt x="449173" y="12153"/>
                </a:lnTo>
                <a:lnTo>
                  <a:pt x="442696" y="11912"/>
                </a:lnTo>
                <a:lnTo>
                  <a:pt x="437997" y="12331"/>
                </a:lnTo>
                <a:lnTo>
                  <a:pt x="404926" y="12890"/>
                </a:lnTo>
                <a:lnTo>
                  <a:pt x="359397" y="18440"/>
                </a:lnTo>
                <a:lnTo>
                  <a:pt x="314655" y="28790"/>
                </a:lnTo>
                <a:lnTo>
                  <a:pt x="265379" y="46367"/>
                </a:lnTo>
                <a:lnTo>
                  <a:pt x="265379" y="55994"/>
                </a:lnTo>
                <a:lnTo>
                  <a:pt x="235686" y="70866"/>
                </a:lnTo>
                <a:lnTo>
                  <a:pt x="190474" y="101092"/>
                </a:lnTo>
                <a:lnTo>
                  <a:pt x="182232" y="108267"/>
                </a:lnTo>
                <a:lnTo>
                  <a:pt x="177406" y="111569"/>
                </a:lnTo>
                <a:lnTo>
                  <a:pt x="138709" y="144995"/>
                </a:lnTo>
                <a:lnTo>
                  <a:pt x="121386" y="163893"/>
                </a:lnTo>
                <a:lnTo>
                  <a:pt x="121386" y="168376"/>
                </a:lnTo>
                <a:lnTo>
                  <a:pt x="115481" y="175018"/>
                </a:lnTo>
                <a:lnTo>
                  <a:pt x="116484" y="173685"/>
                </a:lnTo>
                <a:lnTo>
                  <a:pt x="121386" y="168376"/>
                </a:lnTo>
                <a:lnTo>
                  <a:pt x="121386" y="163893"/>
                </a:lnTo>
                <a:lnTo>
                  <a:pt x="73101" y="226339"/>
                </a:lnTo>
                <a:lnTo>
                  <a:pt x="47752" y="273532"/>
                </a:lnTo>
                <a:lnTo>
                  <a:pt x="28486" y="323443"/>
                </a:lnTo>
                <a:lnTo>
                  <a:pt x="15544" y="375348"/>
                </a:lnTo>
                <a:lnTo>
                  <a:pt x="9182" y="428548"/>
                </a:lnTo>
                <a:lnTo>
                  <a:pt x="9423" y="457631"/>
                </a:lnTo>
                <a:lnTo>
                  <a:pt x="7924" y="425704"/>
                </a:lnTo>
                <a:lnTo>
                  <a:pt x="11620" y="374586"/>
                </a:lnTo>
                <a:lnTo>
                  <a:pt x="24422" y="319328"/>
                </a:lnTo>
                <a:lnTo>
                  <a:pt x="44373" y="268236"/>
                </a:lnTo>
                <a:lnTo>
                  <a:pt x="70777" y="220167"/>
                </a:lnTo>
                <a:lnTo>
                  <a:pt x="100457" y="179209"/>
                </a:lnTo>
                <a:lnTo>
                  <a:pt x="134797" y="142062"/>
                </a:lnTo>
                <a:lnTo>
                  <a:pt x="173278" y="109143"/>
                </a:lnTo>
                <a:lnTo>
                  <a:pt x="215417" y="80886"/>
                </a:lnTo>
                <a:lnTo>
                  <a:pt x="260718" y="57696"/>
                </a:lnTo>
                <a:lnTo>
                  <a:pt x="265379" y="55994"/>
                </a:lnTo>
                <a:lnTo>
                  <a:pt x="265379" y="46367"/>
                </a:lnTo>
                <a:lnTo>
                  <a:pt x="217309" y="70408"/>
                </a:lnTo>
                <a:lnTo>
                  <a:pt x="173291" y="99720"/>
                </a:lnTo>
                <a:lnTo>
                  <a:pt x="133172" y="134162"/>
                </a:lnTo>
                <a:lnTo>
                  <a:pt x="97548" y="173316"/>
                </a:lnTo>
                <a:lnTo>
                  <a:pt x="67081" y="216649"/>
                </a:lnTo>
                <a:lnTo>
                  <a:pt x="44856" y="258597"/>
                </a:lnTo>
                <a:lnTo>
                  <a:pt x="58953" y="228130"/>
                </a:lnTo>
                <a:lnTo>
                  <a:pt x="86360" y="183934"/>
                </a:lnTo>
                <a:lnTo>
                  <a:pt x="118872" y="143294"/>
                </a:lnTo>
                <a:lnTo>
                  <a:pt x="156095" y="106756"/>
                </a:lnTo>
                <a:lnTo>
                  <a:pt x="196303" y="75869"/>
                </a:lnTo>
                <a:lnTo>
                  <a:pt x="168160" y="95097"/>
                </a:lnTo>
                <a:lnTo>
                  <a:pt x="129387" y="128447"/>
                </a:lnTo>
                <a:lnTo>
                  <a:pt x="94780" y="166077"/>
                </a:lnTo>
                <a:lnTo>
                  <a:pt x="64846" y="207886"/>
                </a:lnTo>
                <a:lnTo>
                  <a:pt x="40982" y="251879"/>
                </a:lnTo>
                <a:lnTo>
                  <a:pt x="40982" y="266966"/>
                </a:lnTo>
                <a:lnTo>
                  <a:pt x="33235" y="287337"/>
                </a:lnTo>
                <a:lnTo>
                  <a:pt x="37109" y="275336"/>
                </a:lnTo>
                <a:lnTo>
                  <a:pt x="40982" y="266966"/>
                </a:lnTo>
                <a:lnTo>
                  <a:pt x="40982" y="251879"/>
                </a:lnTo>
                <a:lnTo>
                  <a:pt x="20205" y="303796"/>
                </a:lnTo>
                <a:lnTo>
                  <a:pt x="7035" y="354939"/>
                </a:lnTo>
                <a:lnTo>
                  <a:pt x="241" y="407289"/>
                </a:lnTo>
                <a:lnTo>
                  <a:pt x="0" y="460095"/>
                </a:lnTo>
                <a:lnTo>
                  <a:pt x="5207" y="505904"/>
                </a:lnTo>
                <a:lnTo>
                  <a:pt x="15367" y="550824"/>
                </a:lnTo>
                <a:lnTo>
                  <a:pt x="30264" y="594398"/>
                </a:lnTo>
                <a:lnTo>
                  <a:pt x="49733" y="636206"/>
                </a:lnTo>
                <a:lnTo>
                  <a:pt x="55727" y="646188"/>
                </a:lnTo>
                <a:lnTo>
                  <a:pt x="58102" y="650430"/>
                </a:lnTo>
                <a:lnTo>
                  <a:pt x="61785" y="657720"/>
                </a:lnTo>
                <a:lnTo>
                  <a:pt x="64503" y="661809"/>
                </a:lnTo>
                <a:lnTo>
                  <a:pt x="77279" y="684542"/>
                </a:lnTo>
                <a:lnTo>
                  <a:pt x="86918" y="698779"/>
                </a:lnTo>
                <a:lnTo>
                  <a:pt x="97142" y="712597"/>
                </a:lnTo>
                <a:lnTo>
                  <a:pt x="107911" y="725982"/>
                </a:lnTo>
                <a:lnTo>
                  <a:pt x="119164" y="738949"/>
                </a:lnTo>
                <a:lnTo>
                  <a:pt x="119672" y="739622"/>
                </a:lnTo>
                <a:lnTo>
                  <a:pt x="158267" y="777341"/>
                </a:lnTo>
                <a:lnTo>
                  <a:pt x="201866" y="810310"/>
                </a:lnTo>
                <a:lnTo>
                  <a:pt x="249186" y="837641"/>
                </a:lnTo>
                <a:lnTo>
                  <a:pt x="299656" y="858951"/>
                </a:lnTo>
                <a:lnTo>
                  <a:pt x="352729" y="873848"/>
                </a:lnTo>
                <a:lnTo>
                  <a:pt x="406146" y="881862"/>
                </a:lnTo>
                <a:lnTo>
                  <a:pt x="460095" y="883285"/>
                </a:lnTo>
                <a:lnTo>
                  <a:pt x="508038" y="878725"/>
                </a:lnTo>
                <a:lnTo>
                  <a:pt x="513803" y="878179"/>
                </a:lnTo>
                <a:lnTo>
                  <a:pt x="566508" y="866635"/>
                </a:lnTo>
                <a:lnTo>
                  <a:pt x="617461" y="848715"/>
                </a:lnTo>
                <a:lnTo>
                  <a:pt x="627468" y="843813"/>
                </a:lnTo>
                <a:lnTo>
                  <a:pt x="585330" y="859739"/>
                </a:lnTo>
                <a:lnTo>
                  <a:pt x="538543" y="871385"/>
                </a:lnTo>
                <a:lnTo>
                  <a:pt x="490766" y="877684"/>
                </a:lnTo>
                <a:lnTo>
                  <a:pt x="442544" y="878725"/>
                </a:lnTo>
                <a:lnTo>
                  <a:pt x="394462" y="874623"/>
                </a:lnTo>
                <a:lnTo>
                  <a:pt x="347052" y="865466"/>
                </a:lnTo>
                <a:lnTo>
                  <a:pt x="300888" y="851357"/>
                </a:lnTo>
                <a:lnTo>
                  <a:pt x="280022" y="842454"/>
                </a:lnTo>
                <a:lnTo>
                  <a:pt x="295325" y="848563"/>
                </a:lnTo>
                <a:lnTo>
                  <a:pt x="339509" y="860945"/>
                </a:lnTo>
                <a:lnTo>
                  <a:pt x="384759" y="868603"/>
                </a:lnTo>
                <a:lnTo>
                  <a:pt x="430593" y="871512"/>
                </a:lnTo>
                <a:lnTo>
                  <a:pt x="450773" y="870686"/>
                </a:lnTo>
                <a:lnTo>
                  <a:pt x="486041" y="870254"/>
                </a:lnTo>
                <a:lnTo>
                  <a:pt x="503047" y="868629"/>
                </a:lnTo>
                <a:lnTo>
                  <a:pt x="519925" y="866330"/>
                </a:lnTo>
                <a:lnTo>
                  <a:pt x="536702" y="863396"/>
                </a:lnTo>
                <a:lnTo>
                  <a:pt x="544068" y="861834"/>
                </a:lnTo>
                <a:lnTo>
                  <a:pt x="553377" y="859866"/>
                </a:lnTo>
                <a:lnTo>
                  <a:pt x="553948" y="859866"/>
                </a:lnTo>
                <a:lnTo>
                  <a:pt x="553377" y="860056"/>
                </a:lnTo>
                <a:lnTo>
                  <a:pt x="554012" y="859866"/>
                </a:lnTo>
                <a:lnTo>
                  <a:pt x="554139" y="859866"/>
                </a:lnTo>
                <a:lnTo>
                  <a:pt x="605320" y="844308"/>
                </a:lnTo>
                <a:lnTo>
                  <a:pt x="654672" y="822426"/>
                </a:lnTo>
                <a:lnTo>
                  <a:pt x="700836" y="794715"/>
                </a:lnTo>
                <a:lnTo>
                  <a:pt x="743216" y="761504"/>
                </a:lnTo>
                <a:lnTo>
                  <a:pt x="781202" y="723087"/>
                </a:lnTo>
                <a:lnTo>
                  <a:pt x="813282" y="681075"/>
                </a:lnTo>
                <a:lnTo>
                  <a:pt x="838771" y="637324"/>
                </a:lnTo>
                <a:lnTo>
                  <a:pt x="823823" y="667207"/>
                </a:lnTo>
                <a:lnTo>
                  <a:pt x="793800" y="711974"/>
                </a:lnTo>
                <a:lnTo>
                  <a:pt x="758418" y="752729"/>
                </a:lnTo>
                <a:lnTo>
                  <a:pt x="718210" y="788924"/>
                </a:lnTo>
                <a:lnTo>
                  <a:pt x="677125" y="817600"/>
                </a:lnTo>
                <a:lnTo>
                  <a:pt x="707009" y="798766"/>
                </a:lnTo>
                <a:lnTo>
                  <a:pt x="747014" y="766927"/>
                </a:lnTo>
                <a:lnTo>
                  <a:pt x="783082" y="730796"/>
                </a:lnTo>
                <a:lnTo>
                  <a:pt x="814666" y="690587"/>
                </a:lnTo>
                <a:lnTo>
                  <a:pt x="842340" y="644537"/>
                </a:lnTo>
                <a:lnTo>
                  <a:pt x="863930" y="595503"/>
                </a:lnTo>
                <a:lnTo>
                  <a:pt x="879246" y="544233"/>
                </a:lnTo>
                <a:lnTo>
                  <a:pt x="888085" y="491490"/>
                </a:lnTo>
                <a:lnTo>
                  <a:pt x="890231" y="437997"/>
                </a:lnTo>
                <a:close/>
              </a:path>
            </a:pathLst>
          </a:custGeom>
          <a:solidFill>
            <a:srgbClr val="1F1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000759" y="4516709"/>
            <a:ext cx="890269" cy="1249680"/>
            <a:chOff x="13000759" y="4516709"/>
            <a:chExt cx="890269" cy="1249680"/>
          </a:xfrm>
        </p:grpSpPr>
        <p:sp>
          <p:nvSpPr>
            <p:cNvPr id="9" name="object 9"/>
            <p:cNvSpPr/>
            <p:nvPr/>
          </p:nvSpPr>
          <p:spPr>
            <a:xfrm>
              <a:off x="13000749" y="4516716"/>
              <a:ext cx="890269" cy="883285"/>
            </a:xfrm>
            <a:custGeom>
              <a:avLst/>
              <a:gdLst/>
              <a:ahLst/>
              <a:cxnLst/>
              <a:rect l="l" t="t" r="r" b="b"/>
              <a:pathLst>
                <a:path w="890269" h="883285">
                  <a:moveTo>
                    <a:pt x="198805" y="74180"/>
                  </a:moveTo>
                  <a:lnTo>
                    <a:pt x="197599" y="74891"/>
                  </a:lnTo>
                  <a:lnTo>
                    <a:pt x="196316" y="75882"/>
                  </a:lnTo>
                  <a:lnTo>
                    <a:pt x="198805" y="74180"/>
                  </a:lnTo>
                  <a:close/>
                </a:path>
                <a:path w="890269" h="883285">
                  <a:moveTo>
                    <a:pt x="230352" y="55499"/>
                  </a:moveTo>
                  <a:lnTo>
                    <a:pt x="210578" y="66128"/>
                  </a:lnTo>
                  <a:lnTo>
                    <a:pt x="198805" y="74180"/>
                  </a:lnTo>
                  <a:lnTo>
                    <a:pt x="230352" y="55499"/>
                  </a:lnTo>
                  <a:close/>
                </a:path>
                <a:path w="890269" h="883285">
                  <a:moveTo>
                    <a:pt x="242163" y="49149"/>
                  </a:moveTo>
                  <a:lnTo>
                    <a:pt x="237794" y="51092"/>
                  </a:lnTo>
                  <a:lnTo>
                    <a:pt x="230352" y="55499"/>
                  </a:lnTo>
                  <a:lnTo>
                    <a:pt x="242163" y="49149"/>
                  </a:lnTo>
                  <a:close/>
                </a:path>
                <a:path w="890269" h="883285">
                  <a:moveTo>
                    <a:pt x="640346" y="837514"/>
                  </a:moveTo>
                  <a:lnTo>
                    <a:pt x="627468" y="843826"/>
                  </a:lnTo>
                  <a:lnTo>
                    <a:pt x="630567" y="842657"/>
                  </a:lnTo>
                  <a:lnTo>
                    <a:pt x="640346" y="837514"/>
                  </a:lnTo>
                  <a:close/>
                </a:path>
                <a:path w="890269" h="883285">
                  <a:moveTo>
                    <a:pt x="671487" y="821169"/>
                  </a:moveTo>
                  <a:lnTo>
                    <a:pt x="640346" y="837514"/>
                  </a:lnTo>
                  <a:lnTo>
                    <a:pt x="663651" y="826109"/>
                  </a:lnTo>
                  <a:lnTo>
                    <a:pt x="671487" y="821169"/>
                  </a:lnTo>
                  <a:close/>
                </a:path>
                <a:path w="890269" h="883285">
                  <a:moveTo>
                    <a:pt x="677125" y="817613"/>
                  </a:moveTo>
                  <a:lnTo>
                    <a:pt x="671487" y="821169"/>
                  </a:lnTo>
                  <a:lnTo>
                    <a:pt x="673696" y="820000"/>
                  </a:lnTo>
                  <a:lnTo>
                    <a:pt x="677125" y="817613"/>
                  </a:lnTo>
                  <a:close/>
                </a:path>
                <a:path w="890269" h="883285">
                  <a:moveTo>
                    <a:pt x="865441" y="438124"/>
                  </a:moveTo>
                  <a:lnTo>
                    <a:pt x="865124" y="424967"/>
                  </a:lnTo>
                  <a:lnTo>
                    <a:pt x="863854" y="406882"/>
                  </a:lnTo>
                  <a:lnTo>
                    <a:pt x="863269" y="401802"/>
                  </a:lnTo>
                  <a:lnTo>
                    <a:pt x="865441" y="438124"/>
                  </a:lnTo>
                  <a:close/>
                </a:path>
                <a:path w="890269" h="883285">
                  <a:moveTo>
                    <a:pt x="890231" y="437997"/>
                  </a:moveTo>
                  <a:lnTo>
                    <a:pt x="885545" y="384251"/>
                  </a:lnTo>
                  <a:lnTo>
                    <a:pt x="881291" y="364629"/>
                  </a:lnTo>
                  <a:lnTo>
                    <a:pt x="881291" y="471449"/>
                  </a:lnTo>
                  <a:lnTo>
                    <a:pt x="876033" y="521779"/>
                  </a:lnTo>
                  <a:lnTo>
                    <a:pt x="872934" y="535508"/>
                  </a:lnTo>
                  <a:lnTo>
                    <a:pt x="865898" y="562940"/>
                  </a:lnTo>
                  <a:lnTo>
                    <a:pt x="853147" y="596138"/>
                  </a:lnTo>
                  <a:lnTo>
                    <a:pt x="853147" y="604354"/>
                  </a:lnTo>
                  <a:lnTo>
                    <a:pt x="847953" y="618985"/>
                  </a:lnTo>
                  <a:lnTo>
                    <a:pt x="840638" y="633603"/>
                  </a:lnTo>
                  <a:lnTo>
                    <a:pt x="853147" y="604354"/>
                  </a:lnTo>
                  <a:lnTo>
                    <a:pt x="853147" y="596138"/>
                  </a:lnTo>
                  <a:lnTo>
                    <a:pt x="827379" y="648589"/>
                  </a:lnTo>
                  <a:lnTo>
                    <a:pt x="801243" y="687844"/>
                  </a:lnTo>
                  <a:lnTo>
                    <a:pt x="770991" y="724141"/>
                  </a:lnTo>
                  <a:lnTo>
                    <a:pt x="736968" y="757059"/>
                  </a:lnTo>
                  <a:lnTo>
                    <a:pt x="699516" y="786155"/>
                  </a:lnTo>
                  <a:lnTo>
                    <a:pt x="658990" y="810996"/>
                  </a:lnTo>
                  <a:lnTo>
                    <a:pt x="635787" y="821817"/>
                  </a:lnTo>
                  <a:lnTo>
                    <a:pt x="668629" y="803554"/>
                  </a:lnTo>
                  <a:lnTo>
                    <a:pt x="711377" y="772452"/>
                  </a:lnTo>
                  <a:lnTo>
                    <a:pt x="721893" y="762622"/>
                  </a:lnTo>
                  <a:lnTo>
                    <a:pt x="735672" y="751840"/>
                  </a:lnTo>
                  <a:lnTo>
                    <a:pt x="772871" y="714921"/>
                  </a:lnTo>
                  <a:lnTo>
                    <a:pt x="805345" y="673760"/>
                  </a:lnTo>
                  <a:lnTo>
                    <a:pt x="832662" y="628624"/>
                  </a:lnTo>
                  <a:lnTo>
                    <a:pt x="854278" y="579920"/>
                  </a:lnTo>
                  <a:lnTo>
                    <a:pt x="869683" y="529031"/>
                  </a:lnTo>
                  <a:lnTo>
                    <a:pt x="878713" y="476681"/>
                  </a:lnTo>
                  <a:lnTo>
                    <a:pt x="880770" y="432892"/>
                  </a:lnTo>
                  <a:lnTo>
                    <a:pt x="881291" y="471449"/>
                  </a:lnTo>
                  <a:lnTo>
                    <a:pt x="881291" y="364629"/>
                  </a:lnTo>
                  <a:lnTo>
                    <a:pt x="874141" y="331635"/>
                  </a:lnTo>
                  <a:lnTo>
                    <a:pt x="872070" y="325767"/>
                  </a:lnTo>
                  <a:lnTo>
                    <a:pt x="872070" y="410311"/>
                  </a:lnTo>
                  <a:lnTo>
                    <a:pt x="871956" y="461492"/>
                  </a:lnTo>
                  <a:lnTo>
                    <a:pt x="865759" y="512318"/>
                  </a:lnTo>
                  <a:lnTo>
                    <a:pt x="853503" y="562127"/>
                  </a:lnTo>
                  <a:lnTo>
                    <a:pt x="835164" y="610450"/>
                  </a:lnTo>
                  <a:lnTo>
                    <a:pt x="811136" y="656209"/>
                  </a:lnTo>
                  <a:lnTo>
                    <a:pt x="781799" y="698804"/>
                  </a:lnTo>
                  <a:lnTo>
                    <a:pt x="772604" y="709231"/>
                  </a:lnTo>
                  <a:lnTo>
                    <a:pt x="784009" y="695553"/>
                  </a:lnTo>
                  <a:lnTo>
                    <a:pt x="812533" y="651014"/>
                  </a:lnTo>
                  <a:lnTo>
                    <a:pt x="835279" y="603377"/>
                  </a:lnTo>
                  <a:lnTo>
                    <a:pt x="851903" y="553313"/>
                  </a:lnTo>
                  <a:lnTo>
                    <a:pt x="862114" y="501484"/>
                  </a:lnTo>
                  <a:lnTo>
                    <a:pt x="865530" y="457619"/>
                  </a:lnTo>
                  <a:lnTo>
                    <a:pt x="865644" y="449529"/>
                  </a:lnTo>
                  <a:lnTo>
                    <a:pt x="865733" y="443649"/>
                  </a:lnTo>
                  <a:lnTo>
                    <a:pt x="865733" y="443103"/>
                  </a:lnTo>
                  <a:lnTo>
                    <a:pt x="865695" y="438124"/>
                  </a:lnTo>
                  <a:lnTo>
                    <a:pt x="865555" y="433654"/>
                  </a:lnTo>
                  <a:lnTo>
                    <a:pt x="865593" y="440956"/>
                  </a:lnTo>
                  <a:lnTo>
                    <a:pt x="865555" y="440093"/>
                  </a:lnTo>
                  <a:lnTo>
                    <a:pt x="865555" y="449529"/>
                  </a:lnTo>
                  <a:lnTo>
                    <a:pt x="865505" y="440994"/>
                  </a:lnTo>
                  <a:lnTo>
                    <a:pt x="861936" y="493102"/>
                  </a:lnTo>
                  <a:lnTo>
                    <a:pt x="851522" y="545007"/>
                  </a:lnTo>
                  <a:lnTo>
                    <a:pt x="834644" y="595210"/>
                  </a:lnTo>
                  <a:lnTo>
                    <a:pt x="811606" y="642988"/>
                  </a:lnTo>
                  <a:lnTo>
                    <a:pt x="782726" y="687565"/>
                  </a:lnTo>
                  <a:lnTo>
                    <a:pt x="750176" y="726452"/>
                  </a:lnTo>
                  <a:lnTo>
                    <a:pt x="713244" y="761199"/>
                  </a:lnTo>
                  <a:lnTo>
                    <a:pt x="672465" y="791425"/>
                  </a:lnTo>
                  <a:lnTo>
                    <a:pt x="628383" y="816698"/>
                  </a:lnTo>
                  <a:lnTo>
                    <a:pt x="581507" y="836625"/>
                  </a:lnTo>
                  <a:lnTo>
                    <a:pt x="530631" y="851281"/>
                  </a:lnTo>
                  <a:lnTo>
                    <a:pt x="478370" y="859612"/>
                  </a:lnTo>
                  <a:lnTo>
                    <a:pt x="438848" y="861123"/>
                  </a:lnTo>
                  <a:lnTo>
                    <a:pt x="397205" y="858189"/>
                  </a:lnTo>
                  <a:lnTo>
                    <a:pt x="345846" y="848334"/>
                  </a:lnTo>
                  <a:lnTo>
                    <a:pt x="295922" y="832281"/>
                  </a:lnTo>
                  <a:lnTo>
                    <a:pt x="249593" y="810856"/>
                  </a:lnTo>
                  <a:lnTo>
                    <a:pt x="206222" y="784237"/>
                  </a:lnTo>
                  <a:lnTo>
                    <a:pt x="195364" y="775690"/>
                  </a:lnTo>
                  <a:lnTo>
                    <a:pt x="195364" y="785012"/>
                  </a:lnTo>
                  <a:lnTo>
                    <a:pt x="194246" y="784326"/>
                  </a:lnTo>
                  <a:lnTo>
                    <a:pt x="193027" y="783386"/>
                  </a:lnTo>
                  <a:lnTo>
                    <a:pt x="195364" y="785012"/>
                  </a:lnTo>
                  <a:lnTo>
                    <a:pt x="195364" y="775690"/>
                  </a:lnTo>
                  <a:lnTo>
                    <a:pt x="180149" y="763689"/>
                  </a:lnTo>
                  <a:lnTo>
                    <a:pt x="180149" y="773315"/>
                  </a:lnTo>
                  <a:lnTo>
                    <a:pt x="153606" y="752563"/>
                  </a:lnTo>
                  <a:lnTo>
                    <a:pt x="115824" y="714819"/>
                  </a:lnTo>
                  <a:lnTo>
                    <a:pt x="83070" y="672757"/>
                  </a:lnTo>
                  <a:lnTo>
                    <a:pt x="63334" y="639800"/>
                  </a:lnTo>
                  <a:lnTo>
                    <a:pt x="45453" y="600633"/>
                  </a:lnTo>
                  <a:lnTo>
                    <a:pt x="29629" y="550621"/>
                  </a:lnTo>
                  <a:lnTo>
                    <a:pt x="20091" y="498830"/>
                  </a:lnTo>
                  <a:lnTo>
                    <a:pt x="17094" y="447662"/>
                  </a:lnTo>
                  <a:lnTo>
                    <a:pt x="20205" y="396582"/>
                  </a:lnTo>
                  <a:lnTo>
                    <a:pt x="29362" y="346252"/>
                  </a:lnTo>
                  <a:lnTo>
                    <a:pt x="44462" y="297319"/>
                  </a:lnTo>
                  <a:lnTo>
                    <a:pt x="65417" y="250405"/>
                  </a:lnTo>
                  <a:lnTo>
                    <a:pt x="88823" y="210820"/>
                  </a:lnTo>
                  <a:lnTo>
                    <a:pt x="112382" y="179197"/>
                  </a:lnTo>
                  <a:lnTo>
                    <a:pt x="84531" y="219659"/>
                  </a:lnTo>
                  <a:lnTo>
                    <a:pt x="60274" y="266242"/>
                  </a:lnTo>
                  <a:lnTo>
                    <a:pt x="41922" y="315442"/>
                  </a:lnTo>
                  <a:lnTo>
                    <a:pt x="29845" y="366585"/>
                  </a:lnTo>
                  <a:lnTo>
                    <a:pt x="24269" y="416217"/>
                  </a:lnTo>
                  <a:lnTo>
                    <a:pt x="24371" y="467017"/>
                  </a:lnTo>
                  <a:lnTo>
                    <a:pt x="29908" y="515975"/>
                  </a:lnTo>
                  <a:lnTo>
                    <a:pt x="41135" y="564730"/>
                  </a:lnTo>
                  <a:lnTo>
                    <a:pt x="57962" y="611809"/>
                  </a:lnTo>
                  <a:lnTo>
                    <a:pt x="81775" y="659041"/>
                  </a:lnTo>
                  <a:lnTo>
                    <a:pt x="111328" y="702868"/>
                  </a:lnTo>
                  <a:lnTo>
                    <a:pt x="146100" y="742772"/>
                  </a:lnTo>
                  <a:lnTo>
                    <a:pt x="180149" y="773315"/>
                  </a:lnTo>
                  <a:lnTo>
                    <a:pt x="180149" y="763689"/>
                  </a:lnTo>
                  <a:lnTo>
                    <a:pt x="166331" y="752792"/>
                  </a:lnTo>
                  <a:lnTo>
                    <a:pt x="130454" y="716915"/>
                  </a:lnTo>
                  <a:lnTo>
                    <a:pt x="99085" y="676986"/>
                  </a:lnTo>
                  <a:lnTo>
                    <a:pt x="71056" y="630389"/>
                  </a:lnTo>
                  <a:lnTo>
                    <a:pt x="49072" y="580351"/>
                  </a:lnTo>
                  <a:lnTo>
                    <a:pt x="33655" y="527875"/>
                  </a:lnTo>
                  <a:lnTo>
                    <a:pt x="25349" y="473989"/>
                  </a:lnTo>
                  <a:lnTo>
                    <a:pt x="24676" y="419671"/>
                  </a:lnTo>
                  <a:lnTo>
                    <a:pt x="31064" y="368947"/>
                  </a:lnTo>
                  <a:lnTo>
                    <a:pt x="43599" y="319443"/>
                  </a:lnTo>
                  <a:lnTo>
                    <a:pt x="62001" y="271780"/>
                  </a:lnTo>
                  <a:lnTo>
                    <a:pt x="86017" y="226580"/>
                  </a:lnTo>
                  <a:lnTo>
                    <a:pt x="115341" y="184467"/>
                  </a:lnTo>
                  <a:lnTo>
                    <a:pt x="147066" y="148844"/>
                  </a:lnTo>
                  <a:lnTo>
                    <a:pt x="182321" y="117322"/>
                  </a:lnTo>
                  <a:lnTo>
                    <a:pt x="220662" y="90017"/>
                  </a:lnTo>
                  <a:lnTo>
                    <a:pt x="261632" y="67081"/>
                  </a:lnTo>
                  <a:lnTo>
                    <a:pt x="304787" y="48666"/>
                  </a:lnTo>
                  <a:lnTo>
                    <a:pt x="349643" y="34899"/>
                  </a:lnTo>
                  <a:lnTo>
                    <a:pt x="395757" y="25933"/>
                  </a:lnTo>
                  <a:lnTo>
                    <a:pt x="439496" y="22186"/>
                  </a:lnTo>
                  <a:lnTo>
                    <a:pt x="468007" y="22567"/>
                  </a:lnTo>
                  <a:lnTo>
                    <a:pt x="520674" y="29743"/>
                  </a:lnTo>
                  <a:lnTo>
                    <a:pt x="570141" y="42697"/>
                  </a:lnTo>
                  <a:lnTo>
                    <a:pt x="617601" y="61391"/>
                  </a:lnTo>
                  <a:lnTo>
                    <a:pt x="662470" y="85496"/>
                  </a:lnTo>
                  <a:lnTo>
                    <a:pt x="704202" y="114668"/>
                  </a:lnTo>
                  <a:lnTo>
                    <a:pt x="742175" y="148577"/>
                  </a:lnTo>
                  <a:lnTo>
                    <a:pt x="775982" y="186956"/>
                  </a:lnTo>
                  <a:lnTo>
                    <a:pt x="804875" y="228942"/>
                  </a:lnTo>
                  <a:lnTo>
                    <a:pt x="828535" y="273977"/>
                  </a:lnTo>
                  <a:lnTo>
                    <a:pt x="846632" y="321487"/>
                  </a:lnTo>
                  <a:lnTo>
                    <a:pt x="858862" y="370928"/>
                  </a:lnTo>
                  <a:lnTo>
                    <a:pt x="863269" y="401802"/>
                  </a:lnTo>
                  <a:lnTo>
                    <a:pt x="862482" y="388581"/>
                  </a:lnTo>
                  <a:lnTo>
                    <a:pt x="853465" y="337896"/>
                  </a:lnTo>
                  <a:lnTo>
                    <a:pt x="838517" y="288747"/>
                  </a:lnTo>
                  <a:lnTo>
                    <a:pt x="817626" y="241655"/>
                  </a:lnTo>
                  <a:lnTo>
                    <a:pt x="790765" y="197129"/>
                  </a:lnTo>
                  <a:lnTo>
                    <a:pt x="758101" y="155803"/>
                  </a:lnTo>
                  <a:lnTo>
                    <a:pt x="722960" y="121081"/>
                  </a:lnTo>
                  <a:lnTo>
                    <a:pt x="732497" y="128485"/>
                  </a:lnTo>
                  <a:lnTo>
                    <a:pt x="766572" y="161378"/>
                  </a:lnTo>
                  <a:lnTo>
                    <a:pt x="796912" y="197700"/>
                  </a:lnTo>
                  <a:lnTo>
                    <a:pt x="822261" y="235775"/>
                  </a:lnTo>
                  <a:lnTo>
                    <a:pt x="853884" y="309537"/>
                  </a:lnTo>
                  <a:lnTo>
                    <a:pt x="866063" y="359435"/>
                  </a:lnTo>
                  <a:lnTo>
                    <a:pt x="872070" y="410311"/>
                  </a:lnTo>
                  <a:lnTo>
                    <a:pt x="872070" y="325767"/>
                  </a:lnTo>
                  <a:lnTo>
                    <a:pt x="856246" y="280847"/>
                  </a:lnTo>
                  <a:lnTo>
                    <a:pt x="838123" y="244703"/>
                  </a:lnTo>
                  <a:lnTo>
                    <a:pt x="835837" y="239445"/>
                  </a:lnTo>
                  <a:lnTo>
                    <a:pt x="833005" y="234492"/>
                  </a:lnTo>
                  <a:lnTo>
                    <a:pt x="832078" y="232625"/>
                  </a:lnTo>
                  <a:lnTo>
                    <a:pt x="831227" y="231381"/>
                  </a:lnTo>
                  <a:lnTo>
                    <a:pt x="786091" y="162026"/>
                  </a:lnTo>
                  <a:lnTo>
                    <a:pt x="755192" y="127596"/>
                  </a:lnTo>
                  <a:lnTo>
                    <a:pt x="714921" y="92062"/>
                  </a:lnTo>
                  <a:lnTo>
                    <a:pt x="670585" y="61810"/>
                  </a:lnTo>
                  <a:lnTo>
                    <a:pt x="622833" y="37172"/>
                  </a:lnTo>
                  <a:lnTo>
                    <a:pt x="572376" y="18440"/>
                  </a:lnTo>
                  <a:lnTo>
                    <a:pt x="519912" y="5930"/>
                  </a:lnTo>
                  <a:lnTo>
                    <a:pt x="466090" y="0"/>
                  </a:lnTo>
                  <a:lnTo>
                    <a:pt x="412076" y="711"/>
                  </a:lnTo>
                  <a:lnTo>
                    <a:pt x="358597" y="7962"/>
                  </a:lnTo>
                  <a:lnTo>
                    <a:pt x="306374" y="21640"/>
                  </a:lnTo>
                  <a:lnTo>
                    <a:pt x="256133" y="41643"/>
                  </a:lnTo>
                  <a:lnTo>
                    <a:pt x="242163" y="49149"/>
                  </a:lnTo>
                  <a:lnTo>
                    <a:pt x="280517" y="32080"/>
                  </a:lnTo>
                  <a:lnTo>
                    <a:pt x="325158" y="17881"/>
                  </a:lnTo>
                  <a:lnTo>
                    <a:pt x="371132" y="8572"/>
                  </a:lnTo>
                  <a:lnTo>
                    <a:pt x="417817" y="4191"/>
                  </a:lnTo>
                  <a:lnTo>
                    <a:pt x="464629" y="4800"/>
                  </a:lnTo>
                  <a:lnTo>
                    <a:pt x="515988" y="11226"/>
                  </a:lnTo>
                  <a:lnTo>
                    <a:pt x="566140" y="23558"/>
                  </a:lnTo>
                  <a:lnTo>
                    <a:pt x="614464" y="41567"/>
                  </a:lnTo>
                  <a:lnTo>
                    <a:pt x="633044" y="51079"/>
                  </a:lnTo>
                  <a:lnTo>
                    <a:pt x="600849" y="37211"/>
                  </a:lnTo>
                  <a:lnTo>
                    <a:pt x="549338" y="22288"/>
                  </a:lnTo>
                  <a:lnTo>
                    <a:pt x="546925" y="21907"/>
                  </a:lnTo>
                  <a:lnTo>
                    <a:pt x="496379" y="13830"/>
                  </a:lnTo>
                  <a:lnTo>
                    <a:pt x="452589" y="12280"/>
                  </a:lnTo>
                  <a:lnTo>
                    <a:pt x="450761" y="12115"/>
                  </a:lnTo>
                  <a:lnTo>
                    <a:pt x="448932" y="12153"/>
                  </a:lnTo>
                  <a:lnTo>
                    <a:pt x="442709" y="11925"/>
                  </a:lnTo>
                  <a:lnTo>
                    <a:pt x="438175" y="12331"/>
                  </a:lnTo>
                  <a:lnTo>
                    <a:pt x="404939" y="12890"/>
                  </a:lnTo>
                  <a:lnTo>
                    <a:pt x="359410" y="18453"/>
                  </a:lnTo>
                  <a:lnTo>
                    <a:pt x="314667" y="28790"/>
                  </a:lnTo>
                  <a:lnTo>
                    <a:pt x="265404" y="46367"/>
                  </a:lnTo>
                  <a:lnTo>
                    <a:pt x="265404" y="55981"/>
                  </a:lnTo>
                  <a:lnTo>
                    <a:pt x="235686" y="70866"/>
                  </a:lnTo>
                  <a:lnTo>
                    <a:pt x="190487" y="101092"/>
                  </a:lnTo>
                  <a:lnTo>
                    <a:pt x="182206" y="108292"/>
                  </a:lnTo>
                  <a:lnTo>
                    <a:pt x="177406" y="111582"/>
                  </a:lnTo>
                  <a:lnTo>
                    <a:pt x="138722" y="144995"/>
                  </a:lnTo>
                  <a:lnTo>
                    <a:pt x="121869" y="163372"/>
                  </a:lnTo>
                  <a:lnTo>
                    <a:pt x="121869" y="167855"/>
                  </a:lnTo>
                  <a:lnTo>
                    <a:pt x="115366" y="175183"/>
                  </a:lnTo>
                  <a:lnTo>
                    <a:pt x="116484" y="173685"/>
                  </a:lnTo>
                  <a:lnTo>
                    <a:pt x="121869" y="167855"/>
                  </a:lnTo>
                  <a:lnTo>
                    <a:pt x="121869" y="163372"/>
                  </a:lnTo>
                  <a:lnTo>
                    <a:pt x="73101" y="226352"/>
                  </a:lnTo>
                  <a:lnTo>
                    <a:pt x="47764" y="273545"/>
                  </a:lnTo>
                  <a:lnTo>
                    <a:pt x="28486" y="323443"/>
                  </a:lnTo>
                  <a:lnTo>
                    <a:pt x="15544" y="375348"/>
                  </a:lnTo>
                  <a:lnTo>
                    <a:pt x="9182" y="428561"/>
                  </a:lnTo>
                  <a:lnTo>
                    <a:pt x="9423" y="457441"/>
                  </a:lnTo>
                  <a:lnTo>
                    <a:pt x="7924" y="425716"/>
                  </a:lnTo>
                  <a:lnTo>
                    <a:pt x="11633" y="374586"/>
                  </a:lnTo>
                  <a:lnTo>
                    <a:pt x="24434" y="319341"/>
                  </a:lnTo>
                  <a:lnTo>
                    <a:pt x="44373" y="268236"/>
                  </a:lnTo>
                  <a:lnTo>
                    <a:pt x="70777" y="220179"/>
                  </a:lnTo>
                  <a:lnTo>
                    <a:pt x="100469" y="179209"/>
                  </a:lnTo>
                  <a:lnTo>
                    <a:pt x="134797" y="142062"/>
                  </a:lnTo>
                  <a:lnTo>
                    <a:pt x="173291" y="109156"/>
                  </a:lnTo>
                  <a:lnTo>
                    <a:pt x="215430" y="80886"/>
                  </a:lnTo>
                  <a:lnTo>
                    <a:pt x="260718" y="57696"/>
                  </a:lnTo>
                  <a:lnTo>
                    <a:pt x="265404" y="55981"/>
                  </a:lnTo>
                  <a:lnTo>
                    <a:pt x="265404" y="46367"/>
                  </a:lnTo>
                  <a:lnTo>
                    <a:pt x="217309" y="70421"/>
                  </a:lnTo>
                  <a:lnTo>
                    <a:pt x="173291" y="99733"/>
                  </a:lnTo>
                  <a:lnTo>
                    <a:pt x="133172" y="134162"/>
                  </a:lnTo>
                  <a:lnTo>
                    <a:pt x="97561" y="173316"/>
                  </a:lnTo>
                  <a:lnTo>
                    <a:pt x="67094" y="216649"/>
                  </a:lnTo>
                  <a:lnTo>
                    <a:pt x="44894" y="258521"/>
                  </a:lnTo>
                  <a:lnTo>
                    <a:pt x="58966" y="228142"/>
                  </a:lnTo>
                  <a:lnTo>
                    <a:pt x="86360" y="183946"/>
                  </a:lnTo>
                  <a:lnTo>
                    <a:pt x="118884" y="143294"/>
                  </a:lnTo>
                  <a:lnTo>
                    <a:pt x="156095" y="106768"/>
                  </a:lnTo>
                  <a:lnTo>
                    <a:pt x="196316" y="75882"/>
                  </a:lnTo>
                  <a:lnTo>
                    <a:pt x="168173" y="95097"/>
                  </a:lnTo>
                  <a:lnTo>
                    <a:pt x="129400" y="128447"/>
                  </a:lnTo>
                  <a:lnTo>
                    <a:pt x="94792" y="166077"/>
                  </a:lnTo>
                  <a:lnTo>
                    <a:pt x="64846" y="207899"/>
                  </a:lnTo>
                  <a:lnTo>
                    <a:pt x="40970" y="251904"/>
                  </a:lnTo>
                  <a:lnTo>
                    <a:pt x="40970" y="267004"/>
                  </a:lnTo>
                  <a:lnTo>
                    <a:pt x="33235" y="287362"/>
                  </a:lnTo>
                  <a:lnTo>
                    <a:pt x="37109" y="275336"/>
                  </a:lnTo>
                  <a:lnTo>
                    <a:pt x="40970" y="267004"/>
                  </a:lnTo>
                  <a:lnTo>
                    <a:pt x="40970" y="251904"/>
                  </a:lnTo>
                  <a:lnTo>
                    <a:pt x="20205" y="303796"/>
                  </a:lnTo>
                  <a:lnTo>
                    <a:pt x="7048" y="354952"/>
                  </a:lnTo>
                  <a:lnTo>
                    <a:pt x="254" y="407289"/>
                  </a:lnTo>
                  <a:lnTo>
                    <a:pt x="0" y="460108"/>
                  </a:lnTo>
                  <a:lnTo>
                    <a:pt x="5219" y="505904"/>
                  </a:lnTo>
                  <a:lnTo>
                    <a:pt x="15367" y="550824"/>
                  </a:lnTo>
                  <a:lnTo>
                    <a:pt x="30276" y="594410"/>
                  </a:lnTo>
                  <a:lnTo>
                    <a:pt x="49733" y="636206"/>
                  </a:lnTo>
                  <a:lnTo>
                    <a:pt x="55968" y="646595"/>
                  </a:lnTo>
                  <a:lnTo>
                    <a:pt x="57975" y="650176"/>
                  </a:lnTo>
                  <a:lnTo>
                    <a:pt x="61785" y="657720"/>
                  </a:lnTo>
                  <a:lnTo>
                    <a:pt x="64528" y="661847"/>
                  </a:lnTo>
                  <a:lnTo>
                    <a:pt x="77279" y="684542"/>
                  </a:lnTo>
                  <a:lnTo>
                    <a:pt x="86918" y="698792"/>
                  </a:lnTo>
                  <a:lnTo>
                    <a:pt x="97155" y="712597"/>
                  </a:lnTo>
                  <a:lnTo>
                    <a:pt x="107924" y="725995"/>
                  </a:lnTo>
                  <a:lnTo>
                    <a:pt x="119176" y="738962"/>
                  </a:lnTo>
                  <a:lnTo>
                    <a:pt x="119672" y="739622"/>
                  </a:lnTo>
                  <a:lnTo>
                    <a:pt x="158280" y="777354"/>
                  </a:lnTo>
                  <a:lnTo>
                    <a:pt x="201866" y="810310"/>
                  </a:lnTo>
                  <a:lnTo>
                    <a:pt x="249186" y="837641"/>
                  </a:lnTo>
                  <a:lnTo>
                    <a:pt x="299656" y="858951"/>
                  </a:lnTo>
                  <a:lnTo>
                    <a:pt x="352729" y="873848"/>
                  </a:lnTo>
                  <a:lnTo>
                    <a:pt x="406158" y="881862"/>
                  </a:lnTo>
                  <a:lnTo>
                    <a:pt x="460095" y="883285"/>
                  </a:lnTo>
                  <a:lnTo>
                    <a:pt x="508050" y="878738"/>
                  </a:lnTo>
                  <a:lnTo>
                    <a:pt x="513816" y="878192"/>
                  </a:lnTo>
                  <a:lnTo>
                    <a:pt x="566521" y="866648"/>
                  </a:lnTo>
                  <a:lnTo>
                    <a:pt x="617461" y="848728"/>
                  </a:lnTo>
                  <a:lnTo>
                    <a:pt x="627468" y="843826"/>
                  </a:lnTo>
                  <a:lnTo>
                    <a:pt x="585330" y="859751"/>
                  </a:lnTo>
                  <a:lnTo>
                    <a:pt x="538543" y="871397"/>
                  </a:lnTo>
                  <a:lnTo>
                    <a:pt x="490766" y="877684"/>
                  </a:lnTo>
                  <a:lnTo>
                    <a:pt x="442556" y="878738"/>
                  </a:lnTo>
                  <a:lnTo>
                    <a:pt x="394462" y="874636"/>
                  </a:lnTo>
                  <a:lnTo>
                    <a:pt x="347052" y="865479"/>
                  </a:lnTo>
                  <a:lnTo>
                    <a:pt x="300888" y="851369"/>
                  </a:lnTo>
                  <a:lnTo>
                    <a:pt x="280263" y="842568"/>
                  </a:lnTo>
                  <a:lnTo>
                    <a:pt x="295325" y="848575"/>
                  </a:lnTo>
                  <a:lnTo>
                    <a:pt x="339521" y="860945"/>
                  </a:lnTo>
                  <a:lnTo>
                    <a:pt x="384771" y="868603"/>
                  </a:lnTo>
                  <a:lnTo>
                    <a:pt x="430593" y="871512"/>
                  </a:lnTo>
                  <a:lnTo>
                    <a:pt x="450494" y="870699"/>
                  </a:lnTo>
                  <a:lnTo>
                    <a:pt x="486054" y="870254"/>
                  </a:lnTo>
                  <a:lnTo>
                    <a:pt x="536702" y="863409"/>
                  </a:lnTo>
                  <a:lnTo>
                    <a:pt x="553389" y="859866"/>
                  </a:lnTo>
                  <a:lnTo>
                    <a:pt x="553961" y="859866"/>
                  </a:lnTo>
                  <a:lnTo>
                    <a:pt x="553389" y="860056"/>
                  </a:lnTo>
                  <a:lnTo>
                    <a:pt x="554012" y="859866"/>
                  </a:lnTo>
                  <a:lnTo>
                    <a:pt x="554151" y="859866"/>
                  </a:lnTo>
                  <a:lnTo>
                    <a:pt x="605320" y="844308"/>
                  </a:lnTo>
                  <a:lnTo>
                    <a:pt x="654672" y="822426"/>
                  </a:lnTo>
                  <a:lnTo>
                    <a:pt x="700849" y="794727"/>
                  </a:lnTo>
                  <a:lnTo>
                    <a:pt x="743216" y="761504"/>
                  </a:lnTo>
                  <a:lnTo>
                    <a:pt x="781202" y="723087"/>
                  </a:lnTo>
                  <a:lnTo>
                    <a:pt x="813295" y="681075"/>
                  </a:lnTo>
                  <a:lnTo>
                    <a:pt x="838796" y="637273"/>
                  </a:lnTo>
                  <a:lnTo>
                    <a:pt x="823836" y="667207"/>
                  </a:lnTo>
                  <a:lnTo>
                    <a:pt x="793813" y="711974"/>
                  </a:lnTo>
                  <a:lnTo>
                    <a:pt x="758431" y="752729"/>
                  </a:lnTo>
                  <a:lnTo>
                    <a:pt x="718210" y="788924"/>
                  </a:lnTo>
                  <a:lnTo>
                    <a:pt x="677125" y="817613"/>
                  </a:lnTo>
                  <a:lnTo>
                    <a:pt x="707021" y="798779"/>
                  </a:lnTo>
                  <a:lnTo>
                    <a:pt x="747026" y="766927"/>
                  </a:lnTo>
                  <a:lnTo>
                    <a:pt x="783094" y="730796"/>
                  </a:lnTo>
                  <a:lnTo>
                    <a:pt x="814679" y="690587"/>
                  </a:lnTo>
                  <a:lnTo>
                    <a:pt x="842352" y="644537"/>
                  </a:lnTo>
                  <a:lnTo>
                    <a:pt x="863942" y="595503"/>
                  </a:lnTo>
                  <a:lnTo>
                    <a:pt x="879259" y="544245"/>
                  </a:lnTo>
                  <a:lnTo>
                    <a:pt x="888085" y="491490"/>
                  </a:lnTo>
                  <a:lnTo>
                    <a:pt x="890231" y="437997"/>
                  </a:lnTo>
                  <a:close/>
                </a:path>
              </a:pathLst>
            </a:custGeom>
            <a:solidFill>
              <a:srgbClr val="1F1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72891" y="5412120"/>
              <a:ext cx="5715" cy="279400"/>
            </a:xfrm>
            <a:custGeom>
              <a:avLst/>
              <a:gdLst/>
              <a:ahLst/>
              <a:cxnLst/>
              <a:rect l="l" t="t" r="r" b="b"/>
              <a:pathLst>
                <a:path w="5715" h="279400">
                  <a:moveTo>
                    <a:pt x="0" y="0"/>
                  </a:moveTo>
                  <a:lnTo>
                    <a:pt x="5561" y="278920"/>
                  </a:lnTo>
                </a:path>
              </a:pathLst>
            </a:custGeom>
            <a:ln w="274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29866" y="5684032"/>
              <a:ext cx="97458" cy="818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032052" y="8243453"/>
            <a:ext cx="786130" cy="4188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2715">
              <a:lnSpc>
                <a:spcPct val="114799"/>
              </a:lnSpc>
              <a:spcBef>
                <a:spcPts val="95"/>
              </a:spcBef>
            </a:pPr>
            <a:r>
              <a:rPr sz="1200" spc="40" dirty="0">
                <a:latin typeface="Arial"/>
                <a:cs typeface="Arial"/>
              </a:rPr>
              <a:t>Output  </a:t>
            </a:r>
            <a:r>
              <a:rPr sz="1200" spc="-100" dirty="0">
                <a:latin typeface="Arial"/>
                <a:cs typeface="Arial"/>
              </a:rPr>
              <a:t>P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65" dirty="0">
                <a:latin typeface="Arial"/>
                <a:cs typeface="Arial"/>
              </a:rPr>
              <a:t>r</a:t>
            </a:r>
            <a:r>
              <a:rPr sz="1200" spc="-45" dirty="0">
                <a:latin typeface="Arial"/>
                <a:cs typeface="Arial"/>
              </a:rPr>
              <a:t>s</a:t>
            </a:r>
            <a:r>
              <a:rPr sz="1200" spc="35" dirty="0">
                <a:latin typeface="Arial"/>
                <a:cs typeface="Arial"/>
              </a:rPr>
              <a:t>o</a:t>
            </a:r>
            <a:r>
              <a:rPr sz="1200" spc="40" dirty="0">
                <a:latin typeface="Arial"/>
                <a:cs typeface="Arial"/>
              </a:rPr>
              <a:t>n</a:t>
            </a:r>
            <a:r>
              <a:rPr sz="1200" spc="-3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li</a:t>
            </a:r>
            <a:r>
              <a:rPr sz="1200" spc="65" dirty="0">
                <a:latin typeface="Arial"/>
                <a:cs typeface="Arial"/>
              </a:rPr>
              <a:t>t</a:t>
            </a:r>
            <a:r>
              <a:rPr sz="1200" spc="-45" dirty="0">
                <a:latin typeface="Arial"/>
                <a:cs typeface="Arial"/>
              </a:rPr>
              <a:t>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9482" y="5423854"/>
            <a:ext cx="713105" cy="526619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2540" marR="635" indent="101600">
              <a:lnSpc>
                <a:spcPct val="114799"/>
              </a:lnSpc>
              <a:spcBef>
                <a:spcPts val="935"/>
              </a:spcBef>
            </a:pPr>
            <a:r>
              <a:rPr sz="1200" spc="20" dirty="0">
                <a:latin typeface="Arial"/>
                <a:cs typeface="Arial"/>
              </a:rPr>
              <a:t>Atitude  </a:t>
            </a:r>
            <a:r>
              <a:rPr sz="1200" spc="-100" dirty="0">
                <a:latin typeface="Arial"/>
                <a:cs typeface="Arial"/>
              </a:rPr>
              <a:t>P</a:t>
            </a:r>
            <a:r>
              <a:rPr sz="1200" spc="6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45" dirty="0">
                <a:latin typeface="Arial"/>
                <a:cs typeface="Arial"/>
              </a:rPr>
              <a:t>d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30" dirty="0">
                <a:latin typeface="Arial"/>
                <a:cs typeface="Arial"/>
              </a:rPr>
              <a:t>c</a:t>
            </a:r>
            <a:r>
              <a:rPr sz="1200" spc="6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35" dirty="0">
                <a:latin typeface="Arial"/>
                <a:cs typeface="Arial"/>
              </a:rPr>
              <a:t>o</a:t>
            </a:r>
            <a:r>
              <a:rPr sz="1200" spc="45" dirty="0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286449" y="5864635"/>
            <a:ext cx="2705100" cy="1546225"/>
            <a:chOff x="10286449" y="5864635"/>
            <a:chExt cx="2705100" cy="1546225"/>
          </a:xfrm>
        </p:grpSpPr>
        <p:sp>
          <p:nvSpPr>
            <p:cNvPr id="15" name="object 15"/>
            <p:cNvSpPr/>
            <p:nvPr/>
          </p:nvSpPr>
          <p:spPr>
            <a:xfrm>
              <a:off x="10353012" y="5912051"/>
              <a:ext cx="2626360" cy="1487170"/>
            </a:xfrm>
            <a:custGeom>
              <a:avLst/>
              <a:gdLst/>
              <a:ahLst/>
              <a:cxnLst/>
              <a:rect l="l" t="t" r="r" b="b"/>
              <a:pathLst>
                <a:path w="2626359" h="1487170">
                  <a:moveTo>
                    <a:pt x="2626194" y="1486602"/>
                  </a:moveTo>
                  <a:lnTo>
                    <a:pt x="0" y="0"/>
                  </a:lnTo>
                </a:path>
              </a:pathLst>
            </a:custGeom>
            <a:ln w="245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86449" y="5864635"/>
              <a:ext cx="91266" cy="88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875404" y="5968867"/>
            <a:ext cx="2560955" cy="1468755"/>
            <a:chOff x="13875404" y="5968867"/>
            <a:chExt cx="2560955" cy="1468755"/>
          </a:xfrm>
        </p:grpSpPr>
        <p:sp>
          <p:nvSpPr>
            <p:cNvPr id="18" name="object 18"/>
            <p:cNvSpPr/>
            <p:nvPr/>
          </p:nvSpPr>
          <p:spPr>
            <a:xfrm>
              <a:off x="13887267" y="6016291"/>
              <a:ext cx="2482215" cy="1409700"/>
            </a:xfrm>
            <a:custGeom>
              <a:avLst/>
              <a:gdLst/>
              <a:ahLst/>
              <a:cxnLst/>
              <a:rect l="l" t="t" r="r" b="b"/>
              <a:pathLst>
                <a:path w="2482215" h="1409700">
                  <a:moveTo>
                    <a:pt x="0" y="1409368"/>
                  </a:moveTo>
                  <a:lnTo>
                    <a:pt x="2482060" y="0"/>
                  </a:lnTo>
                </a:path>
              </a:pathLst>
            </a:custGeom>
            <a:ln w="245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44618" y="5968867"/>
              <a:ext cx="91216" cy="880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983749" y="8059392"/>
            <a:ext cx="2406015" cy="512445"/>
            <a:chOff x="13983749" y="8059392"/>
            <a:chExt cx="2406015" cy="512445"/>
          </a:xfrm>
        </p:grpSpPr>
        <p:sp>
          <p:nvSpPr>
            <p:cNvPr id="21" name="object 21"/>
            <p:cNvSpPr/>
            <p:nvPr/>
          </p:nvSpPr>
          <p:spPr>
            <a:xfrm>
              <a:off x="14056945" y="8071256"/>
              <a:ext cx="2320925" cy="450850"/>
            </a:xfrm>
            <a:custGeom>
              <a:avLst/>
              <a:gdLst/>
              <a:ahLst/>
              <a:cxnLst/>
              <a:rect l="l" t="t" r="r" b="b"/>
              <a:pathLst>
                <a:path w="2320925" h="450850">
                  <a:moveTo>
                    <a:pt x="2320720" y="0"/>
                  </a:moveTo>
                  <a:lnTo>
                    <a:pt x="0" y="450851"/>
                  </a:lnTo>
                </a:path>
              </a:pathLst>
            </a:custGeom>
            <a:ln w="238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983749" y="8475392"/>
              <a:ext cx="86374" cy="960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0256330" y="8330695"/>
            <a:ext cx="2603500" cy="287655"/>
            <a:chOff x="10256330" y="8330695"/>
            <a:chExt cx="2603500" cy="287655"/>
          </a:xfrm>
        </p:grpSpPr>
        <p:sp>
          <p:nvSpPr>
            <p:cNvPr id="24" name="object 24"/>
            <p:cNvSpPr/>
            <p:nvPr/>
          </p:nvSpPr>
          <p:spPr>
            <a:xfrm>
              <a:off x="10268194" y="8342558"/>
              <a:ext cx="2517775" cy="226695"/>
            </a:xfrm>
            <a:custGeom>
              <a:avLst/>
              <a:gdLst/>
              <a:ahLst/>
              <a:cxnLst/>
              <a:rect l="l" t="t" r="r" b="b"/>
              <a:pathLst>
                <a:path w="2517775" h="226695">
                  <a:moveTo>
                    <a:pt x="0" y="0"/>
                  </a:moveTo>
                  <a:lnTo>
                    <a:pt x="2517148" y="226360"/>
                  </a:lnTo>
                </a:path>
              </a:pathLst>
            </a:custGeom>
            <a:ln w="237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75864" y="8520986"/>
              <a:ext cx="83734" cy="970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6853617" y="6250374"/>
            <a:ext cx="97790" cy="1156335"/>
            <a:chOff x="16853617" y="6250374"/>
            <a:chExt cx="97790" cy="1156335"/>
          </a:xfrm>
        </p:grpSpPr>
        <p:sp>
          <p:nvSpPr>
            <p:cNvPr id="27" name="object 27"/>
            <p:cNvSpPr/>
            <p:nvPr/>
          </p:nvSpPr>
          <p:spPr>
            <a:xfrm>
              <a:off x="16887504" y="6262237"/>
              <a:ext cx="15240" cy="1069975"/>
            </a:xfrm>
            <a:custGeom>
              <a:avLst/>
              <a:gdLst/>
              <a:ahLst/>
              <a:cxnLst/>
              <a:rect l="l" t="t" r="r" b="b"/>
              <a:pathLst>
                <a:path w="15240" h="1069975">
                  <a:moveTo>
                    <a:pt x="0" y="0"/>
                  </a:moveTo>
                  <a:lnTo>
                    <a:pt x="14687" y="1069775"/>
                  </a:lnTo>
                </a:path>
              </a:pathLst>
            </a:custGeom>
            <a:ln w="27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53617" y="7325263"/>
              <a:ext cx="97301" cy="809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780092" y="6130923"/>
            <a:ext cx="97790" cy="556895"/>
            <a:chOff x="9780092" y="6130923"/>
            <a:chExt cx="97790" cy="556895"/>
          </a:xfrm>
        </p:grpSpPr>
        <p:sp>
          <p:nvSpPr>
            <p:cNvPr id="30" name="object 30"/>
            <p:cNvSpPr/>
            <p:nvPr/>
          </p:nvSpPr>
          <p:spPr>
            <a:xfrm>
              <a:off x="9828794" y="6142786"/>
              <a:ext cx="5715" cy="470534"/>
            </a:xfrm>
            <a:custGeom>
              <a:avLst/>
              <a:gdLst/>
              <a:ahLst/>
              <a:cxnLst/>
              <a:rect l="l" t="t" r="r" b="b"/>
              <a:pathLst>
                <a:path w="5715" h="470534">
                  <a:moveTo>
                    <a:pt x="5333" y="0"/>
                  </a:moveTo>
                  <a:lnTo>
                    <a:pt x="0" y="470276"/>
                  </a:lnTo>
                </a:path>
              </a:pathLst>
            </a:custGeom>
            <a:ln w="271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80092" y="6606406"/>
              <a:ext cx="97297" cy="808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80092" y="7407852"/>
            <a:ext cx="97790" cy="556895"/>
            <a:chOff x="9780092" y="7407852"/>
            <a:chExt cx="97790" cy="556895"/>
          </a:xfrm>
        </p:grpSpPr>
        <p:sp>
          <p:nvSpPr>
            <p:cNvPr id="33" name="object 33"/>
            <p:cNvSpPr/>
            <p:nvPr/>
          </p:nvSpPr>
          <p:spPr>
            <a:xfrm>
              <a:off x="9828794" y="7419716"/>
              <a:ext cx="5715" cy="470534"/>
            </a:xfrm>
            <a:custGeom>
              <a:avLst/>
              <a:gdLst/>
              <a:ahLst/>
              <a:cxnLst/>
              <a:rect l="l" t="t" r="r" b="b"/>
              <a:pathLst>
                <a:path w="5715" h="470534">
                  <a:moveTo>
                    <a:pt x="5333" y="0"/>
                  </a:moveTo>
                  <a:lnTo>
                    <a:pt x="0" y="470276"/>
                  </a:lnTo>
                </a:path>
              </a:pathLst>
            </a:custGeom>
            <a:ln w="271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780092" y="7883305"/>
              <a:ext cx="97297" cy="808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3450653" y="6512539"/>
            <a:ext cx="97155" cy="422275"/>
            <a:chOff x="13450653" y="6512539"/>
            <a:chExt cx="97155" cy="422275"/>
          </a:xfrm>
        </p:grpSpPr>
        <p:sp>
          <p:nvSpPr>
            <p:cNvPr id="36" name="object 36"/>
            <p:cNvSpPr/>
            <p:nvPr/>
          </p:nvSpPr>
          <p:spPr>
            <a:xfrm>
              <a:off x="13499195" y="6512539"/>
              <a:ext cx="0" cy="348615"/>
            </a:xfrm>
            <a:custGeom>
              <a:avLst/>
              <a:gdLst/>
              <a:ahLst/>
              <a:cxnLst/>
              <a:rect l="l" t="t" r="r" b="b"/>
              <a:pathLst>
                <a:path h="348615">
                  <a:moveTo>
                    <a:pt x="0" y="0"/>
                  </a:moveTo>
                  <a:lnTo>
                    <a:pt x="0" y="348558"/>
                  </a:lnTo>
                </a:path>
              </a:pathLst>
            </a:custGeom>
            <a:ln w="268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450653" y="6854866"/>
              <a:ext cx="97084" cy="796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196418" y="1812232"/>
            <a:ext cx="6791959" cy="332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60930">
              <a:lnSpc>
                <a:spcPct val="114100"/>
              </a:lnSpc>
              <a:spcBef>
                <a:spcPts val="95"/>
              </a:spcBef>
            </a:pPr>
            <a:r>
              <a:rPr sz="2850" spc="215" dirty="0">
                <a:latin typeface="Arial"/>
                <a:cs typeface="Arial"/>
              </a:rPr>
              <a:t>FRONTEND </a:t>
            </a:r>
            <a:r>
              <a:rPr sz="2850" spc="135" dirty="0">
                <a:latin typeface="Arial"/>
                <a:cs typeface="Arial"/>
              </a:rPr>
              <a:t>- </a:t>
            </a:r>
            <a:r>
              <a:rPr sz="2850" spc="185" dirty="0">
                <a:latin typeface="Arial"/>
                <a:cs typeface="Arial"/>
              </a:rPr>
              <a:t>Tkinter  </a:t>
            </a:r>
            <a:r>
              <a:rPr sz="2850" spc="95" dirty="0">
                <a:latin typeface="Arial"/>
                <a:cs typeface="Arial"/>
              </a:rPr>
              <a:t>LOGISTIC</a:t>
            </a:r>
            <a:r>
              <a:rPr sz="2850" spc="-315" dirty="0">
                <a:latin typeface="Arial"/>
                <a:cs typeface="Arial"/>
              </a:rPr>
              <a:t> </a:t>
            </a:r>
            <a:r>
              <a:rPr sz="2850" spc="100" dirty="0">
                <a:latin typeface="Arial"/>
                <a:cs typeface="Arial"/>
              </a:rPr>
              <a:t>REGRESSION</a:t>
            </a: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850" spc="225" dirty="0">
                <a:latin typeface="Arial"/>
                <a:cs typeface="Arial"/>
              </a:rPr>
              <a:t>NATURAL</a:t>
            </a:r>
            <a:r>
              <a:rPr sz="2850" spc="-310" dirty="0">
                <a:latin typeface="Arial"/>
                <a:cs typeface="Arial"/>
              </a:rPr>
              <a:t> </a:t>
            </a:r>
            <a:r>
              <a:rPr sz="2850" spc="185" dirty="0">
                <a:latin typeface="Arial"/>
                <a:cs typeface="Arial"/>
              </a:rPr>
              <a:t>LANGUAGE</a:t>
            </a:r>
            <a:r>
              <a:rPr sz="2850" spc="-305" dirty="0">
                <a:latin typeface="Arial"/>
                <a:cs typeface="Arial"/>
              </a:rPr>
              <a:t> </a:t>
            </a:r>
            <a:r>
              <a:rPr sz="2850" spc="90" dirty="0">
                <a:latin typeface="Arial"/>
                <a:cs typeface="Arial"/>
              </a:rPr>
              <a:t>PROCESSING</a:t>
            </a:r>
            <a:endParaRPr sz="2850" dirty="0">
              <a:latin typeface="Arial"/>
              <a:cs typeface="Arial"/>
            </a:endParaRPr>
          </a:p>
          <a:p>
            <a:pPr marL="125095">
              <a:lnSpc>
                <a:spcPct val="100000"/>
              </a:lnSpc>
              <a:spcBef>
                <a:spcPts val="1645"/>
              </a:spcBef>
            </a:pPr>
            <a:r>
              <a:rPr sz="5500" spc="-345" dirty="0">
                <a:latin typeface="Georgia"/>
                <a:cs typeface="Georgia"/>
              </a:rPr>
              <a:t>PROCESS</a:t>
            </a:r>
            <a:r>
              <a:rPr sz="5500" spc="-290" dirty="0">
                <a:latin typeface="Georgia"/>
                <a:cs typeface="Georgia"/>
              </a:rPr>
              <a:t> </a:t>
            </a:r>
            <a:r>
              <a:rPr sz="5500" spc="-465" dirty="0">
                <a:latin typeface="Georgia"/>
                <a:cs typeface="Georgia"/>
              </a:rPr>
              <a:t>DIAGRAM</a:t>
            </a:r>
            <a:endParaRPr sz="5500" dirty="0">
              <a:latin typeface="Georgia"/>
              <a:cs typeface="Georgia"/>
            </a:endParaRPr>
          </a:p>
          <a:p>
            <a:pPr marR="292100" algn="ctr">
              <a:lnSpc>
                <a:spcPct val="100000"/>
              </a:lnSpc>
              <a:spcBef>
                <a:spcPts val="3650"/>
              </a:spcBef>
            </a:pPr>
            <a:r>
              <a:rPr sz="1950" spc="-160" dirty="0">
                <a:latin typeface="Arial"/>
                <a:cs typeface="Arial"/>
              </a:rPr>
              <a:t>USER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088277" y="5793638"/>
            <a:ext cx="713105" cy="451406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60"/>
              </a:spcBef>
            </a:pPr>
            <a:r>
              <a:rPr spc="-25" dirty="0">
                <a:latin typeface="Arial"/>
                <a:cs typeface="Arial"/>
              </a:rPr>
              <a:t>UI/UX</a:t>
            </a:r>
            <a:endParaRPr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084466" y="6971598"/>
            <a:ext cx="713105" cy="579967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R="24130" algn="ctr">
              <a:lnSpc>
                <a:spcPct val="100000"/>
              </a:lnSpc>
              <a:spcBef>
                <a:spcPts val="785"/>
              </a:spcBef>
            </a:pPr>
            <a:r>
              <a:rPr sz="1000" spc="-10" dirty="0">
                <a:latin typeface="Arial"/>
                <a:cs typeface="Arial"/>
              </a:rPr>
              <a:t>Data</a:t>
            </a:r>
            <a:endParaRPr sz="1000" dirty="0">
              <a:latin typeface="Arial"/>
              <a:cs typeface="Arial"/>
            </a:endParaRPr>
          </a:p>
          <a:p>
            <a:pPr marL="33655" marR="57785" algn="ctr">
              <a:lnSpc>
                <a:spcPct val="110200"/>
              </a:lnSpc>
            </a:pPr>
            <a:r>
              <a:rPr sz="1000" spc="-5" dirty="0">
                <a:latin typeface="Arial"/>
                <a:cs typeface="Arial"/>
              </a:rPr>
              <a:t>processing  screen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49482" y="6700539"/>
            <a:ext cx="713105" cy="456535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150" spc="-5" dirty="0">
                <a:latin typeface="Arial"/>
                <a:cs typeface="Arial"/>
              </a:rPr>
              <a:t>ML</a:t>
            </a:r>
            <a:r>
              <a:rPr sz="1150" spc="-70" dirty="0">
                <a:latin typeface="Arial"/>
                <a:cs typeface="Arial"/>
              </a:rPr>
              <a:t> </a:t>
            </a:r>
            <a:r>
              <a:rPr sz="1150" spc="25" dirty="0">
                <a:latin typeface="Arial"/>
                <a:cs typeface="Arial"/>
              </a:rPr>
              <a:t>Model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49482" y="7990850"/>
            <a:ext cx="713105" cy="514885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Predict</a:t>
            </a: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Arial"/>
                <a:cs typeface="Arial"/>
              </a:rPr>
              <a:t>Personality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514350" y="5423854"/>
            <a:ext cx="713105" cy="649152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57150" marR="88265" algn="ctr">
              <a:lnSpc>
                <a:spcPct val="114799"/>
              </a:lnSpc>
              <a:spcBef>
                <a:spcPts val="110"/>
              </a:spcBef>
            </a:pPr>
            <a:r>
              <a:rPr sz="1200" spc="-155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45" dirty="0">
                <a:latin typeface="Arial"/>
                <a:cs typeface="Arial"/>
              </a:rPr>
              <a:t>s</a:t>
            </a:r>
            <a:r>
              <a:rPr sz="1200" spc="40" dirty="0">
                <a:latin typeface="Arial"/>
                <a:cs typeface="Arial"/>
              </a:rPr>
              <a:t>u</a:t>
            </a:r>
            <a:r>
              <a:rPr sz="1200" spc="6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e  </a:t>
            </a:r>
            <a:r>
              <a:rPr sz="1200" spc="-50" dirty="0">
                <a:latin typeface="Arial"/>
                <a:cs typeface="Arial"/>
              </a:rPr>
              <a:t>NLP</a:t>
            </a:r>
            <a:endParaRPr sz="1200" dirty="0">
              <a:latin typeface="Arial"/>
              <a:cs typeface="Arial"/>
            </a:endParaRPr>
          </a:p>
          <a:p>
            <a:pPr marR="30480" algn="ctr">
              <a:lnSpc>
                <a:spcPct val="100000"/>
              </a:lnSpc>
              <a:spcBef>
                <a:spcPts val="210"/>
              </a:spcBef>
            </a:pPr>
            <a:r>
              <a:rPr sz="1200" spc="-25" dirty="0">
                <a:latin typeface="Arial"/>
                <a:cs typeface="Arial"/>
              </a:rPr>
              <a:t>Analysis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497678" y="7574981"/>
            <a:ext cx="713105" cy="599972"/>
          </a:xfrm>
          <a:prstGeom prst="rect">
            <a:avLst/>
          </a:prstGeom>
          <a:solidFill>
            <a:srgbClr val="78C7FF"/>
          </a:solidFill>
          <a:ln w="23433">
            <a:solidFill>
              <a:srgbClr val="1F15C7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35560" marR="33020" algn="ctr">
              <a:lnSpc>
                <a:spcPct val="117100"/>
              </a:lnSpc>
              <a:spcBef>
                <a:spcPts val="590"/>
              </a:spcBef>
            </a:pPr>
            <a:r>
              <a:rPr sz="1000" spc="-15" dirty="0">
                <a:latin typeface="Arial"/>
                <a:cs typeface="Arial"/>
              </a:rPr>
              <a:t>Resume  </a:t>
            </a:r>
            <a:r>
              <a:rPr sz="1000" spc="5" dirty="0">
                <a:latin typeface="Arial"/>
                <a:cs typeface="Arial"/>
              </a:rPr>
              <a:t>get   </a:t>
            </a:r>
            <a:r>
              <a:rPr sz="1000" spc="-8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5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s</a:t>
            </a:r>
            <a:r>
              <a:rPr sz="1000" spc="30" dirty="0">
                <a:latin typeface="Arial"/>
                <a:cs typeface="Arial"/>
              </a:rPr>
              <a:t>o</a:t>
            </a:r>
            <a:r>
              <a:rPr sz="1000" spc="3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li</a:t>
            </a:r>
            <a:r>
              <a:rPr sz="1000" spc="5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y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7265034" cy="5748655"/>
            <a:chOff x="0" y="1"/>
            <a:chExt cx="7265034" cy="5748655"/>
          </a:xfrm>
        </p:grpSpPr>
        <p:sp>
          <p:nvSpPr>
            <p:cNvPr id="3" name="object 3"/>
            <p:cNvSpPr/>
            <p:nvPr/>
          </p:nvSpPr>
          <p:spPr>
            <a:xfrm>
              <a:off x="0" y="1538243"/>
              <a:ext cx="7264755" cy="4210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904844" cy="15368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7177644" y="144781"/>
            <a:ext cx="1000124" cy="952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682" y="5748466"/>
            <a:ext cx="3676649" cy="43529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09281" y="1133255"/>
            <a:ext cx="7173595" cy="8676640"/>
            <a:chOff x="4709281" y="1133255"/>
            <a:chExt cx="7173595" cy="8676640"/>
          </a:xfrm>
        </p:grpSpPr>
        <p:sp>
          <p:nvSpPr>
            <p:cNvPr id="8" name="object 8"/>
            <p:cNvSpPr/>
            <p:nvPr/>
          </p:nvSpPr>
          <p:spPr>
            <a:xfrm>
              <a:off x="6967392" y="1133255"/>
              <a:ext cx="4914899" cy="51244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9281" y="6259616"/>
              <a:ext cx="7172309" cy="35501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59795" y="641253"/>
            <a:ext cx="1877060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50" spc="135" dirty="0"/>
              <a:t>GRAPHS</a:t>
            </a:r>
            <a:endParaRPr sz="3250"/>
          </a:p>
        </p:txBody>
      </p:sp>
      <p:sp>
        <p:nvSpPr>
          <p:cNvPr id="11" name="object 11"/>
          <p:cNvSpPr/>
          <p:nvPr/>
        </p:nvSpPr>
        <p:spPr>
          <a:xfrm>
            <a:off x="12173553" y="2072701"/>
            <a:ext cx="81165" cy="811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73553" y="3019629"/>
            <a:ext cx="81165" cy="811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173553" y="3650914"/>
            <a:ext cx="81165" cy="811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65997" y="5818975"/>
            <a:ext cx="65661" cy="656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65997" y="6081623"/>
            <a:ext cx="65661" cy="656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165997" y="6344270"/>
            <a:ext cx="65661" cy="656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60701" y="8720766"/>
            <a:ext cx="70726" cy="7072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65706" y="8226937"/>
            <a:ext cx="72908" cy="729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317452" y="1212818"/>
            <a:ext cx="5794375" cy="7668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67030" algn="ctr">
              <a:lnSpc>
                <a:spcPct val="100000"/>
              </a:lnSpc>
              <a:spcBef>
                <a:spcPts val="130"/>
              </a:spcBef>
            </a:pPr>
            <a:r>
              <a:rPr sz="3000" spc="200" dirty="0">
                <a:latin typeface="Arial"/>
                <a:cs typeface="Arial"/>
              </a:rPr>
              <a:t>INFERENCE</a:t>
            </a:r>
            <a:endParaRPr sz="3000">
              <a:latin typeface="Arial"/>
              <a:cs typeface="Arial"/>
            </a:endParaRPr>
          </a:p>
          <a:p>
            <a:pPr marL="82550" marR="82550">
              <a:lnSpc>
                <a:spcPct val="115100"/>
              </a:lnSpc>
              <a:spcBef>
                <a:spcPts val="1905"/>
              </a:spcBef>
            </a:pPr>
            <a:r>
              <a:rPr sz="1800" spc="5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order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help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computers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understand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resumes,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the  computed </a:t>
            </a:r>
            <a:r>
              <a:rPr sz="1800" spc="90" dirty="0">
                <a:latin typeface="Arial"/>
                <a:cs typeface="Arial"/>
              </a:rPr>
              <a:t>must </a:t>
            </a:r>
            <a:r>
              <a:rPr sz="1800" spc="105" dirty="0">
                <a:latin typeface="Arial"/>
                <a:cs typeface="Arial"/>
              </a:rPr>
              <a:t>to </a:t>
            </a:r>
            <a:r>
              <a:rPr sz="1800" spc="70" dirty="0">
                <a:latin typeface="Arial"/>
                <a:cs typeface="Arial"/>
              </a:rPr>
              <a:t>taught </a:t>
            </a:r>
            <a:r>
              <a:rPr sz="1800" spc="80" dirty="0">
                <a:latin typeface="Arial"/>
                <a:cs typeface="Arial"/>
              </a:rPr>
              <a:t>the </a:t>
            </a:r>
            <a:r>
              <a:rPr sz="1800" spc="100" dirty="0">
                <a:latin typeface="Arial"/>
                <a:cs typeface="Arial"/>
              </a:rPr>
              <a:t>format </a:t>
            </a:r>
            <a:r>
              <a:rPr sz="1800" spc="75" dirty="0">
                <a:latin typeface="Arial"/>
                <a:cs typeface="Arial"/>
              </a:rPr>
              <a:t>in </a:t>
            </a:r>
            <a:r>
              <a:rPr sz="1800" spc="60" dirty="0">
                <a:latin typeface="Arial"/>
                <a:cs typeface="Arial"/>
              </a:rPr>
              <a:t>which </a:t>
            </a:r>
            <a:r>
              <a:rPr sz="1800" spc="80" dirty="0">
                <a:latin typeface="Arial"/>
                <a:cs typeface="Arial"/>
              </a:rPr>
              <a:t>the  </a:t>
            </a:r>
            <a:r>
              <a:rPr sz="1800" spc="60" dirty="0">
                <a:latin typeface="Arial"/>
                <a:cs typeface="Arial"/>
              </a:rPr>
              <a:t>resume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exist.</a:t>
            </a:r>
            <a:endParaRPr sz="1800">
              <a:latin typeface="Arial"/>
              <a:cs typeface="Arial"/>
            </a:endParaRPr>
          </a:p>
          <a:p>
            <a:pPr marL="82550" marR="78105">
              <a:lnSpc>
                <a:spcPct val="115100"/>
              </a:lnSpc>
            </a:pPr>
            <a:r>
              <a:rPr sz="1800" spc="65" dirty="0">
                <a:latin typeface="Arial"/>
                <a:cs typeface="Arial"/>
              </a:rPr>
              <a:t>But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more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often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than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not,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all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resumes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follow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different  </a:t>
            </a:r>
            <a:r>
              <a:rPr sz="1800" spc="65" dirty="0">
                <a:latin typeface="Arial"/>
                <a:cs typeface="Arial"/>
              </a:rPr>
              <a:t>formats.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them,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NLP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must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  <a:p>
            <a:pPr marL="82550" marR="533400">
              <a:lnSpc>
                <a:spcPct val="115100"/>
              </a:lnSpc>
            </a:pPr>
            <a:r>
              <a:rPr sz="1800" spc="10" dirty="0">
                <a:latin typeface="Arial"/>
                <a:cs typeface="Arial"/>
              </a:rPr>
              <a:t>Given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30" dirty="0">
                <a:latin typeface="Arial"/>
                <a:cs typeface="Arial"/>
              </a:rPr>
              <a:t>dataset, </a:t>
            </a:r>
            <a:r>
              <a:rPr sz="1800" spc="80" dirty="0">
                <a:latin typeface="Arial"/>
                <a:cs typeface="Arial"/>
              </a:rPr>
              <a:t>the </a:t>
            </a:r>
            <a:r>
              <a:rPr sz="1800" spc="55" dirty="0">
                <a:latin typeface="Arial"/>
                <a:cs typeface="Arial"/>
              </a:rPr>
              <a:t>data </a:t>
            </a:r>
            <a:r>
              <a:rPr sz="1800" spc="15" dirty="0">
                <a:latin typeface="Arial"/>
                <a:cs typeface="Arial"/>
              </a:rPr>
              <a:t>can </a:t>
            </a:r>
            <a:r>
              <a:rPr sz="1800" spc="50" dirty="0">
                <a:latin typeface="Arial"/>
                <a:cs typeface="Arial"/>
              </a:rPr>
              <a:t>be </a:t>
            </a:r>
            <a:r>
              <a:rPr sz="1800" spc="20" dirty="0">
                <a:latin typeface="Arial"/>
                <a:cs typeface="Arial"/>
              </a:rPr>
              <a:t>analyzed </a:t>
            </a:r>
            <a:r>
              <a:rPr sz="1800" spc="35" dirty="0">
                <a:latin typeface="Arial"/>
                <a:cs typeface="Arial"/>
              </a:rPr>
              <a:t>using  </a:t>
            </a:r>
            <a:r>
              <a:rPr sz="1800" spc="55" dirty="0">
                <a:latin typeface="Arial"/>
                <a:cs typeface="Arial"/>
              </a:rPr>
              <a:t>machine </a:t>
            </a:r>
            <a:r>
              <a:rPr sz="1800" spc="40" dirty="0">
                <a:latin typeface="Arial"/>
                <a:cs typeface="Arial"/>
              </a:rPr>
              <a:t>learning, </a:t>
            </a:r>
            <a:r>
              <a:rPr sz="1800" spc="105" dirty="0">
                <a:latin typeface="Arial"/>
                <a:cs typeface="Arial"/>
              </a:rPr>
              <a:t>for </a:t>
            </a:r>
            <a:r>
              <a:rPr sz="1800" spc="95" dirty="0">
                <a:latin typeface="Arial"/>
                <a:cs typeface="Arial"/>
              </a:rPr>
              <a:t>future </a:t>
            </a:r>
            <a:r>
              <a:rPr sz="1800" spc="50" dirty="0">
                <a:latin typeface="Arial"/>
                <a:cs typeface="Arial"/>
              </a:rPr>
              <a:t>predictions.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10" dirty="0">
                <a:latin typeface="Arial"/>
                <a:cs typeface="Arial"/>
              </a:rPr>
              <a:t>analysis </a:t>
            </a:r>
            <a:r>
              <a:rPr sz="1800" spc="60" dirty="0">
                <a:latin typeface="Arial"/>
                <a:cs typeface="Arial"/>
              </a:rPr>
              <a:t>technique </a:t>
            </a:r>
            <a:r>
              <a:rPr sz="1800" spc="30" dirty="0">
                <a:latin typeface="Arial"/>
                <a:cs typeface="Arial"/>
              </a:rPr>
              <a:t>chosen </a:t>
            </a:r>
            <a:r>
              <a:rPr sz="1800" spc="5" dirty="0">
                <a:latin typeface="Arial"/>
                <a:cs typeface="Arial"/>
              </a:rPr>
              <a:t>is </a:t>
            </a:r>
            <a:r>
              <a:rPr sz="1800" spc="15" dirty="0">
                <a:latin typeface="Arial"/>
                <a:cs typeface="Arial"/>
              </a:rPr>
              <a:t>Logistic</a:t>
            </a:r>
            <a:r>
              <a:rPr sz="1800" spc="-2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Regression.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501015">
              <a:lnSpc>
                <a:spcPct val="100000"/>
              </a:lnSpc>
              <a:spcBef>
                <a:spcPts val="1864"/>
              </a:spcBef>
            </a:pPr>
            <a:r>
              <a:rPr sz="2650" spc="170" dirty="0">
                <a:latin typeface="Arial"/>
                <a:cs typeface="Arial"/>
              </a:rPr>
              <a:t>FUTURE</a:t>
            </a:r>
            <a:r>
              <a:rPr sz="2650" spc="-270" dirty="0">
                <a:latin typeface="Arial"/>
                <a:cs typeface="Arial"/>
              </a:rPr>
              <a:t> </a:t>
            </a:r>
            <a:r>
              <a:rPr sz="2650" spc="195" dirty="0">
                <a:latin typeface="Arial"/>
                <a:cs typeface="Arial"/>
              </a:rPr>
              <a:t>ENHANCEMENTS</a:t>
            </a:r>
            <a:endParaRPr sz="2650">
              <a:latin typeface="Arial"/>
              <a:cs typeface="Arial"/>
            </a:endParaRPr>
          </a:p>
          <a:p>
            <a:pPr marL="12700" marR="1125855">
              <a:lnSpc>
                <a:spcPct val="118900"/>
              </a:lnSpc>
              <a:spcBef>
                <a:spcPts val="1939"/>
              </a:spcBef>
            </a:pPr>
            <a:r>
              <a:rPr sz="1450" spc="25" dirty="0">
                <a:latin typeface="Arial"/>
                <a:cs typeface="Arial"/>
              </a:rPr>
              <a:t>Resume </a:t>
            </a:r>
            <a:r>
              <a:rPr sz="1450" spc="55" dirty="0">
                <a:latin typeface="Arial"/>
                <a:cs typeface="Arial"/>
              </a:rPr>
              <a:t>Elimination </a:t>
            </a:r>
            <a:r>
              <a:rPr sz="1450" spc="40" dirty="0">
                <a:latin typeface="Arial"/>
                <a:cs typeface="Arial"/>
              </a:rPr>
              <a:t>based </a:t>
            </a:r>
            <a:r>
              <a:rPr sz="1450" spc="90" dirty="0">
                <a:latin typeface="Arial"/>
                <a:cs typeface="Arial"/>
              </a:rPr>
              <a:t>on</a:t>
            </a:r>
            <a:r>
              <a:rPr sz="1450" spc="-275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company </a:t>
            </a:r>
            <a:r>
              <a:rPr sz="1450" spc="75" dirty="0">
                <a:latin typeface="Arial"/>
                <a:cs typeface="Arial"/>
              </a:rPr>
              <a:t>requirement.  </a:t>
            </a:r>
            <a:r>
              <a:rPr sz="1450" spc="-15" dirty="0">
                <a:latin typeface="Arial"/>
                <a:cs typeface="Arial"/>
              </a:rPr>
              <a:t>AI </a:t>
            </a:r>
            <a:r>
              <a:rPr sz="1450" spc="40" dirty="0">
                <a:latin typeface="Arial"/>
                <a:cs typeface="Arial"/>
              </a:rPr>
              <a:t>based </a:t>
            </a:r>
            <a:r>
              <a:rPr sz="1450" spc="55" dirty="0">
                <a:latin typeface="Arial"/>
                <a:cs typeface="Arial"/>
              </a:rPr>
              <a:t>interviews </a:t>
            </a:r>
            <a:r>
              <a:rPr sz="1450" spc="40" dirty="0">
                <a:latin typeface="Arial"/>
                <a:cs typeface="Arial"/>
              </a:rPr>
              <a:t>based </a:t>
            </a:r>
            <a:r>
              <a:rPr sz="1450" spc="90" dirty="0">
                <a:latin typeface="Arial"/>
                <a:cs typeface="Arial"/>
              </a:rPr>
              <a:t>on</a:t>
            </a:r>
            <a:r>
              <a:rPr sz="1450" spc="-225" dirty="0">
                <a:latin typeface="Arial"/>
                <a:cs typeface="Arial"/>
              </a:rPr>
              <a:t> </a:t>
            </a:r>
            <a:r>
              <a:rPr sz="1450" spc="45" dirty="0">
                <a:latin typeface="Arial"/>
                <a:cs typeface="Arial"/>
              </a:rPr>
              <a:t>resumes.</a:t>
            </a:r>
            <a:endParaRPr sz="1450">
              <a:latin typeface="Arial"/>
              <a:cs typeface="Arial"/>
            </a:endParaRPr>
          </a:p>
          <a:p>
            <a:pPr marL="12700" marR="51435">
              <a:lnSpc>
                <a:spcPct val="118900"/>
              </a:lnSpc>
            </a:pPr>
            <a:r>
              <a:rPr sz="1450" spc="15" dirty="0">
                <a:latin typeface="Arial"/>
                <a:cs typeface="Arial"/>
              </a:rPr>
              <a:t>This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project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aims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to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65" dirty="0">
                <a:latin typeface="Arial"/>
                <a:cs typeface="Arial"/>
              </a:rPr>
              <a:t>help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out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80" dirty="0">
                <a:latin typeface="Arial"/>
                <a:cs typeface="Arial"/>
              </a:rPr>
              <a:t>the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hiring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85" dirty="0">
                <a:latin typeface="Arial"/>
                <a:cs typeface="Arial"/>
              </a:rPr>
              <a:t>community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100" dirty="0">
                <a:latin typeface="Arial"/>
                <a:cs typeface="Arial"/>
              </a:rPr>
              <a:t>not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60" dirty="0">
                <a:latin typeface="Arial"/>
                <a:cs typeface="Arial"/>
              </a:rPr>
              <a:t>only</a:t>
            </a:r>
            <a:r>
              <a:rPr sz="1450" spc="-15" dirty="0">
                <a:latin typeface="Arial"/>
                <a:cs typeface="Arial"/>
              </a:rPr>
              <a:t> </a:t>
            </a:r>
            <a:r>
              <a:rPr sz="1450" spc="75" dirty="0">
                <a:latin typeface="Arial"/>
                <a:cs typeface="Arial"/>
              </a:rPr>
              <a:t>in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80" dirty="0">
                <a:latin typeface="Arial"/>
                <a:cs typeface="Arial"/>
              </a:rPr>
              <a:t>the  </a:t>
            </a:r>
            <a:r>
              <a:rPr sz="1450" spc="50" dirty="0">
                <a:latin typeface="Arial"/>
                <a:cs typeface="Arial"/>
              </a:rPr>
              <a:t>tech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70" dirty="0">
                <a:latin typeface="Arial"/>
                <a:cs typeface="Arial"/>
              </a:rPr>
              <a:t>industry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105" dirty="0">
                <a:latin typeface="Arial"/>
                <a:cs typeface="Arial"/>
              </a:rPr>
              <a:t>but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75" dirty="0">
                <a:latin typeface="Arial"/>
                <a:cs typeface="Arial"/>
              </a:rPr>
              <a:t>in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35" dirty="0">
                <a:latin typeface="Arial"/>
                <a:cs typeface="Arial"/>
              </a:rPr>
              <a:t>every</a:t>
            </a:r>
            <a:r>
              <a:rPr sz="1450" spc="-20" dirty="0">
                <a:latin typeface="Arial"/>
                <a:cs typeface="Arial"/>
              </a:rPr>
              <a:t> </a:t>
            </a:r>
            <a:r>
              <a:rPr sz="1450" spc="50" dirty="0">
                <a:latin typeface="Arial"/>
                <a:cs typeface="Arial"/>
              </a:rPr>
              <a:t>field.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Arial"/>
              <a:cs typeface="Arial"/>
            </a:endParaRPr>
          </a:p>
          <a:p>
            <a:pPr marL="1020444" marR="1511300" algn="ctr">
              <a:lnSpc>
                <a:spcPct val="115100"/>
              </a:lnSpc>
            </a:pPr>
            <a:r>
              <a:rPr sz="2600" spc="120" dirty="0">
                <a:latin typeface="Arial"/>
                <a:cs typeface="Arial"/>
              </a:rPr>
              <a:t>Data</a:t>
            </a:r>
            <a:r>
              <a:rPr sz="2600" spc="-56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Set </a:t>
            </a:r>
            <a:r>
              <a:rPr sz="2600" spc="165" dirty="0">
                <a:latin typeface="Arial"/>
                <a:cs typeface="Arial"/>
              </a:rPr>
              <a:t>Information  </a:t>
            </a:r>
            <a:r>
              <a:rPr sz="2600" spc="95" dirty="0">
                <a:latin typeface="Arial"/>
                <a:cs typeface="Arial"/>
              </a:rPr>
              <a:t>and </a:t>
            </a:r>
            <a:r>
              <a:rPr sz="2600" spc="135" dirty="0">
                <a:latin typeface="Arial"/>
                <a:cs typeface="Arial"/>
              </a:rPr>
              <a:t>Github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300" dirty="0">
                <a:latin typeface="Arial"/>
                <a:cs typeface="Arial"/>
              </a:rPr>
              <a:t>Link</a:t>
            </a:r>
            <a:endParaRPr sz="26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  <a:spcBef>
                <a:spcPts val="610"/>
              </a:spcBef>
              <a:tabLst>
                <a:tab pos="2642870" algn="l"/>
              </a:tabLst>
            </a:pPr>
            <a:r>
              <a:rPr sz="1550" b="1" spc="60" dirty="0">
                <a:latin typeface="Arial"/>
                <a:cs typeface="Arial"/>
              </a:rPr>
              <a:t>Open</a:t>
            </a:r>
            <a:r>
              <a:rPr sz="1550" b="1" spc="-15" dirty="0">
                <a:latin typeface="Arial"/>
                <a:cs typeface="Arial"/>
              </a:rPr>
              <a:t> </a:t>
            </a:r>
            <a:r>
              <a:rPr sz="1550" b="1" spc="5" dirty="0">
                <a:latin typeface="Arial"/>
                <a:cs typeface="Arial"/>
              </a:rPr>
              <a:t>Source</a:t>
            </a:r>
            <a:r>
              <a:rPr sz="1550" b="1" spc="-10" dirty="0">
                <a:latin typeface="Arial"/>
                <a:cs typeface="Arial"/>
              </a:rPr>
              <a:t> </a:t>
            </a:r>
            <a:r>
              <a:rPr sz="1550" b="1" spc="70" dirty="0">
                <a:latin typeface="Arial"/>
                <a:cs typeface="Arial"/>
              </a:rPr>
              <a:t>Dataset	</a:t>
            </a:r>
            <a:r>
              <a:rPr sz="1550" spc="35" dirty="0">
                <a:latin typeface="Arial"/>
                <a:cs typeface="Arial"/>
              </a:rPr>
              <a:t>https://tinyurl.com/2p8hsj3p</a:t>
            </a:r>
            <a:endParaRPr sz="1550">
              <a:latin typeface="Arial"/>
              <a:cs typeface="Arial"/>
            </a:endParaRPr>
          </a:p>
          <a:p>
            <a:pPr marL="435609">
              <a:lnSpc>
                <a:spcPct val="100000"/>
              </a:lnSpc>
              <a:spcBef>
                <a:spcPts val="1845"/>
              </a:spcBef>
              <a:tabLst>
                <a:tab pos="1924050" algn="l"/>
              </a:tabLst>
            </a:pPr>
            <a:r>
              <a:rPr sz="1500" b="1" spc="55" dirty="0">
                <a:latin typeface="Arial"/>
                <a:cs typeface="Arial"/>
              </a:rPr>
              <a:t>GitHub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45" dirty="0">
                <a:latin typeface="Arial"/>
                <a:cs typeface="Arial"/>
              </a:rPr>
              <a:t>Link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-	</a:t>
            </a:r>
            <a:r>
              <a:rPr sz="1700" spc="30" dirty="0">
                <a:latin typeface="Arial"/>
                <a:cs typeface="Arial"/>
              </a:rPr>
              <a:t>https://github.com/or6857/CV-Analyser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44" dirty="0"/>
              <a:t>THANK</a:t>
            </a:r>
            <a:r>
              <a:rPr spc="-1135" dirty="0"/>
              <a:t> </a:t>
            </a:r>
            <a:r>
              <a:rPr spc="1000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352</Words>
  <Application>Microsoft Office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Georgia</vt:lpstr>
      <vt:lpstr>Times New Roman</vt:lpstr>
      <vt:lpstr>Verdana</vt:lpstr>
      <vt:lpstr>Office Theme</vt:lpstr>
      <vt:lpstr>CV Analysis Tool</vt:lpstr>
      <vt:lpstr>TECHNIQUES</vt:lpstr>
      <vt:lpstr>GRAPHS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Analysis</dc:title>
  <dc:creator>Sparsh Srivastava</dc:creator>
  <cp:keywords>DAE9NBECtwg,BAC4KDuymNo</cp:keywords>
  <cp:lastModifiedBy>Om Rajput</cp:lastModifiedBy>
  <cp:revision>1</cp:revision>
  <dcterms:created xsi:type="dcterms:W3CDTF">2022-04-30T08:05:52Z</dcterms:created>
  <dcterms:modified xsi:type="dcterms:W3CDTF">2022-04-30T08:07:38Z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2022-04-28T00:00:00Z</vt:filetime>
  </property>
  <property fmtid="{D5CDD505-2E9C-101B-9397-08002B2CF9AE}" pid="3" name="Creator">
    <vt:lpwstr>Canva</vt:lpwstr>
  </property>
  <property fmtid="{D5CDD505-2E9C-101B-9397-08002B2CF9AE}" pid="4" name="LastSaved">
    <vt:filetime>2022-04-30T00:00:00Z</vt:filetime>
  </property>
</Properties>
</file>