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10287000" cx="18288000"/>
  <p:notesSz cx="18288000" cy="10287000"/>
  <p:embeddedFontLst>
    <p:embeddedFont>
      <p:font typeface="Roboto"/>
      <p:regular r:id="rId27"/>
      <p:bold r:id="rId28"/>
      <p:italic r:id="rId29"/>
      <p:boldItalic r:id="rId30"/>
    </p:embeddedFont>
    <p:embeddedFont>
      <p:font typeface="Tahoma"/>
      <p:regular r:id="rId31"/>
      <p:bold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7" roundtripDataSignature="AMtx7mjvatVSO5noFpRRXAdvvfVFyV78g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Om Rajpu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54165C-6A25-4282-87E8-1B9CD36103BD}">
  <a:tblStyle styleId="{4054165C-6A25-4282-87E8-1B9CD36103B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Tahoma-regular.fntdata"/><Relationship Id="rId30" Type="http://schemas.openxmlformats.org/officeDocument/2006/relationships/font" Target="fonts/Roboto-boldItalic.fntdata"/><Relationship Id="rId11" Type="http://schemas.openxmlformats.org/officeDocument/2006/relationships/slide" Target="slides/slide4.xml"/><Relationship Id="rId33" Type="http://schemas.openxmlformats.org/officeDocument/2006/relationships/font" Target="fonts/Merriweather-regular.fntdata"/><Relationship Id="rId10" Type="http://schemas.openxmlformats.org/officeDocument/2006/relationships/slide" Target="slides/slide3.xml"/><Relationship Id="rId32" Type="http://schemas.openxmlformats.org/officeDocument/2006/relationships/font" Target="fonts/Tahoma-bold.fntdata"/><Relationship Id="rId13" Type="http://schemas.openxmlformats.org/officeDocument/2006/relationships/slide" Target="slides/slide6.xml"/><Relationship Id="rId35" Type="http://schemas.openxmlformats.org/officeDocument/2006/relationships/font" Target="fonts/Merriweather-italic.fntdata"/><Relationship Id="rId12" Type="http://schemas.openxmlformats.org/officeDocument/2006/relationships/slide" Target="slides/slide5.xml"/><Relationship Id="rId34" Type="http://schemas.openxmlformats.org/officeDocument/2006/relationships/font" Target="fonts/Merriweather-bold.fntdata"/><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font" Target="fonts/Merriweather-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05T07:13:08.794">
    <p:pos x="1026" y="1684"/>
    <p:text>1. Automatic action item generation
2. Intelligent search and knowledge management</p:text>
    <p:extLst>
      <p:ext uri="{C676402C-5697-4E1C-873F-D02D1690AC5C}">
        <p15:threadingInfo timeZoneBias="0"/>
      </p:ext>
      <p:ext uri="http://customooxmlschemas.google.com/">
        <go:slidesCustomData xmlns:go="http://customooxmlschemas.google.com/" commentPostId="AAAAwWeJ7f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e9235368a_0_2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e9235368a_0_2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e9235368a_0_3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e9235368a_0_3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76e2546c7_0_1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1576e2546c7_0_1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3cfc7559b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3cfc7559b_0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f5cb53601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f5cb53601_0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e9235368a_0_3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e9235368a_0_3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e9235368a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e9235368a_0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e9235368a_0_1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e9235368a_0_1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e9235368a_0_2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e9235368a_0_2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1ef6c6fc5_0_1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151ef6c6fc5_0_1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76e2546c7_0_35: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576e2546c7_0_3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76e2546c7_0_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1576e2546c7_0_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obj">
  <p:cSld name="OBJECT">
    <p:spTree>
      <p:nvGrpSpPr>
        <p:cNvPr id="9" name="Shape 9"/>
        <p:cNvGrpSpPr/>
        <p:nvPr/>
      </p:nvGrpSpPr>
      <p:grpSpPr>
        <a:xfrm>
          <a:off x="0" y="0"/>
          <a:ext cx="0" cy="0"/>
          <a:chOff x="0" y="0"/>
          <a:chExt cx="0" cy="0"/>
        </a:xfrm>
      </p:grpSpPr>
      <p:sp>
        <p:nvSpPr>
          <p:cNvPr id="10" name="Google Shape;10;g1429f49d2b1_2_363"/>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g1429f49d2b1_2_363"/>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g1429f49d2b1_2_363"/>
          <p:cNvSpPr txBox="1"/>
          <p:nvPr>
            <p:ph idx="12" type="sldNum"/>
          </p:nvPr>
        </p:nvSpPr>
        <p:spPr>
          <a:xfrm>
            <a:off x="13167361" y="9566910"/>
            <a:ext cx="4206300" cy="307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g1429f49d2b1_2_339"/>
          <p:cNvSpPr/>
          <p:nvPr/>
        </p:nvSpPr>
        <p:spPr>
          <a:xfrm>
            <a:off x="0" y="0"/>
            <a:ext cx="75288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429f49d2b1_2_339"/>
          <p:cNvSpPr txBox="1"/>
          <p:nvPr>
            <p:ph type="title"/>
          </p:nvPr>
        </p:nvSpPr>
        <p:spPr>
          <a:xfrm>
            <a:off x="623450" y="1001850"/>
            <a:ext cx="6255000" cy="36582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Clr>
                <a:schemeClr val="lt1"/>
              </a:buClr>
              <a:buSzPts val="5600"/>
              <a:buNone/>
              <a:defRPr>
                <a:solidFill>
                  <a:schemeClr val="lt1"/>
                </a:solidFill>
              </a:defRPr>
            </a:lvl1pPr>
            <a:lvl2pPr lvl="1" algn="l">
              <a:lnSpc>
                <a:spcPct val="100000"/>
              </a:lnSpc>
              <a:spcBef>
                <a:spcPts val="0"/>
              </a:spcBef>
              <a:spcAft>
                <a:spcPts val="0"/>
              </a:spcAft>
              <a:buClr>
                <a:schemeClr val="lt1"/>
              </a:buClr>
              <a:buSzPts val="5600"/>
              <a:buNone/>
              <a:defRPr>
                <a:solidFill>
                  <a:schemeClr val="lt1"/>
                </a:solidFill>
              </a:defRPr>
            </a:lvl2pPr>
            <a:lvl3pPr lvl="2" algn="l">
              <a:lnSpc>
                <a:spcPct val="100000"/>
              </a:lnSpc>
              <a:spcBef>
                <a:spcPts val="0"/>
              </a:spcBef>
              <a:spcAft>
                <a:spcPts val="0"/>
              </a:spcAft>
              <a:buClr>
                <a:schemeClr val="lt1"/>
              </a:buClr>
              <a:buSzPts val="5600"/>
              <a:buNone/>
              <a:defRPr>
                <a:solidFill>
                  <a:schemeClr val="lt1"/>
                </a:solidFill>
              </a:defRPr>
            </a:lvl3pPr>
            <a:lvl4pPr lvl="3" algn="l">
              <a:lnSpc>
                <a:spcPct val="100000"/>
              </a:lnSpc>
              <a:spcBef>
                <a:spcPts val="0"/>
              </a:spcBef>
              <a:spcAft>
                <a:spcPts val="0"/>
              </a:spcAft>
              <a:buClr>
                <a:schemeClr val="lt1"/>
              </a:buClr>
              <a:buSzPts val="5600"/>
              <a:buNone/>
              <a:defRPr>
                <a:solidFill>
                  <a:schemeClr val="lt1"/>
                </a:solidFill>
              </a:defRPr>
            </a:lvl4pPr>
            <a:lvl5pPr lvl="4" algn="l">
              <a:lnSpc>
                <a:spcPct val="100000"/>
              </a:lnSpc>
              <a:spcBef>
                <a:spcPts val="0"/>
              </a:spcBef>
              <a:spcAft>
                <a:spcPts val="0"/>
              </a:spcAft>
              <a:buClr>
                <a:schemeClr val="lt1"/>
              </a:buClr>
              <a:buSzPts val="5600"/>
              <a:buNone/>
              <a:defRPr>
                <a:solidFill>
                  <a:schemeClr val="lt1"/>
                </a:solidFill>
              </a:defRPr>
            </a:lvl5pPr>
            <a:lvl6pPr lvl="5" algn="l">
              <a:lnSpc>
                <a:spcPct val="100000"/>
              </a:lnSpc>
              <a:spcBef>
                <a:spcPts val="0"/>
              </a:spcBef>
              <a:spcAft>
                <a:spcPts val="0"/>
              </a:spcAft>
              <a:buClr>
                <a:schemeClr val="lt1"/>
              </a:buClr>
              <a:buSzPts val="5600"/>
              <a:buNone/>
              <a:defRPr>
                <a:solidFill>
                  <a:schemeClr val="lt1"/>
                </a:solidFill>
              </a:defRPr>
            </a:lvl6pPr>
            <a:lvl7pPr lvl="6" algn="l">
              <a:lnSpc>
                <a:spcPct val="100000"/>
              </a:lnSpc>
              <a:spcBef>
                <a:spcPts val="0"/>
              </a:spcBef>
              <a:spcAft>
                <a:spcPts val="0"/>
              </a:spcAft>
              <a:buClr>
                <a:schemeClr val="lt1"/>
              </a:buClr>
              <a:buSzPts val="5600"/>
              <a:buNone/>
              <a:defRPr>
                <a:solidFill>
                  <a:schemeClr val="lt1"/>
                </a:solidFill>
              </a:defRPr>
            </a:lvl7pPr>
            <a:lvl8pPr lvl="7" algn="l">
              <a:lnSpc>
                <a:spcPct val="100000"/>
              </a:lnSpc>
              <a:spcBef>
                <a:spcPts val="0"/>
              </a:spcBef>
              <a:spcAft>
                <a:spcPts val="0"/>
              </a:spcAft>
              <a:buClr>
                <a:schemeClr val="lt1"/>
              </a:buClr>
              <a:buSzPts val="5600"/>
              <a:buNone/>
              <a:defRPr>
                <a:solidFill>
                  <a:schemeClr val="lt1"/>
                </a:solidFill>
              </a:defRPr>
            </a:lvl8pPr>
            <a:lvl9pPr lvl="8" algn="l">
              <a:lnSpc>
                <a:spcPct val="100000"/>
              </a:lnSpc>
              <a:spcBef>
                <a:spcPts val="0"/>
              </a:spcBef>
              <a:spcAft>
                <a:spcPts val="0"/>
              </a:spcAft>
              <a:buClr>
                <a:schemeClr val="lt1"/>
              </a:buClr>
              <a:buSzPts val="5600"/>
              <a:buNone/>
              <a:defRPr>
                <a:solidFill>
                  <a:schemeClr val="lt1"/>
                </a:solidFill>
              </a:defRPr>
            </a:lvl9pPr>
          </a:lstStyle>
          <a:p/>
        </p:txBody>
      </p:sp>
      <p:sp>
        <p:nvSpPr>
          <p:cNvPr id="60" name="Google Shape;60;g1429f49d2b1_2_339"/>
          <p:cNvSpPr txBox="1"/>
          <p:nvPr>
            <p:ph idx="1" type="body"/>
          </p:nvPr>
        </p:nvSpPr>
        <p:spPr>
          <a:xfrm>
            <a:off x="623400" y="4781300"/>
            <a:ext cx="6255000" cy="45960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Clr>
                <a:schemeClr val="accent2"/>
              </a:buClr>
              <a:buSzPts val="2600"/>
              <a:buChar char="●"/>
              <a:defRPr>
                <a:solidFill>
                  <a:schemeClr val="accent2"/>
                </a:solidFill>
              </a:defRPr>
            </a:lvl1pPr>
            <a:lvl2pPr indent="-368300" lvl="1" marL="914400" algn="l">
              <a:lnSpc>
                <a:spcPct val="115000"/>
              </a:lnSpc>
              <a:spcBef>
                <a:spcPts val="0"/>
              </a:spcBef>
              <a:spcAft>
                <a:spcPts val="0"/>
              </a:spcAft>
              <a:buClr>
                <a:schemeClr val="accent2"/>
              </a:buClr>
              <a:buSzPts val="2200"/>
              <a:buChar char="○"/>
              <a:defRPr>
                <a:solidFill>
                  <a:schemeClr val="accent2"/>
                </a:solidFill>
              </a:defRPr>
            </a:lvl2pPr>
            <a:lvl3pPr indent="-368300" lvl="2" marL="1371600" algn="l">
              <a:lnSpc>
                <a:spcPct val="115000"/>
              </a:lnSpc>
              <a:spcBef>
                <a:spcPts val="0"/>
              </a:spcBef>
              <a:spcAft>
                <a:spcPts val="0"/>
              </a:spcAft>
              <a:buClr>
                <a:schemeClr val="accent2"/>
              </a:buClr>
              <a:buSzPts val="2200"/>
              <a:buChar char="■"/>
              <a:defRPr>
                <a:solidFill>
                  <a:schemeClr val="accent2"/>
                </a:solidFill>
              </a:defRPr>
            </a:lvl3pPr>
            <a:lvl4pPr indent="-368300" lvl="3" marL="1828800" algn="l">
              <a:lnSpc>
                <a:spcPct val="115000"/>
              </a:lnSpc>
              <a:spcBef>
                <a:spcPts val="0"/>
              </a:spcBef>
              <a:spcAft>
                <a:spcPts val="0"/>
              </a:spcAft>
              <a:buClr>
                <a:schemeClr val="accent2"/>
              </a:buClr>
              <a:buSzPts val="2200"/>
              <a:buChar char="●"/>
              <a:defRPr>
                <a:solidFill>
                  <a:schemeClr val="accent2"/>
                </a:solidFill>
              </a:defRPr>
            </a:lvl4pPr>
            <a:lvl5pPr indent="-368300" lvl="4" marL="2286000" algn="l">
              <a:lnSpc>
                <a:spcPct val="115000"/>
              </a:lnSpc>
              <a:spcBef>
                <a:spcPts val="0"/>
              </a:spcBef>
              <a:spcAft>
                <a:spcPts val="0"/>
              </a:spcAft>
              <a:buClr>
                <a:schemeClr val="accent2"/>
              </a:buClr>
              <a:buSzPts val="2200"/>
              <a:buChar char="○"/>
              <a:defRPr>
                <a:solidFill>
                  <a:schemeClr val="accent2"/>
                </a:solidFill>
              </a:defRPr>
            </a:lvl5pPr>
            <a:lvl6pPr indent="-368300" lvl="5" marL="2743200" algn="l">
              <a:lnSpc>
                <a:spcPct val="115000"/>
              </a:lnSpc>
              <a:spcBef>
                <a:spcPts val="0"/>
              </a:spcBef>
              <a:spcAft>
                <a:spcPts val="0"/>
              </a:spcAft>
              <a:buClr>
                <a:schemeClr val="accent2"/>
              </a:buClr>
              <a:buSzPts val="2200"/>
              <a:buChar char="■"/>
              <a:defRPr>
                <a:solidFill>
                  <a:schemeClr val="accent2"/>
                </a:solidFill>
              </a:defRPr>
            </a:lvl6pPr>
            <a:lvl7pPr indent="-368300" lvl="6" marL="3200400" algn="l">
              <a:lnSpc>
                <a:spcPct val="115000"/>
              </a:lnSpc>
              <a:spcBef>
                <a:spcPts val="0"/>
              </a:spcBef>
              <a:spcAft>
                <a:spcPts val="0"/>
              </a:spcAft>
              <a:buClr>
                <a:schemeClr val="accent2"/>
              </a:buClr>
              <a:buSzPts val="2200"/>
              <a:buChar char="●"/>
              <a:defRPr>
                <a:solidFill>
                  <a:schemeClr val="accent2"/>
                </a:solidFill>
              </a:defRPr>
            </a:lvl7pPr>
            <a:lvl8pPr indent="-368300" lvl="7" marL="3657600" algn="l">
              <a:lnSpc>
                <a:spcPct val="115000"/>
              </a:lnSpc>
              <a:spcBef>
                <a:spcPts val="0"/>
              </a:spcBef>
              <a:spcAft>
                <a:spcPts val="0"/>
              </a:spcAft>
              <a:buClr>
                <a:schemeClr val="accent2"/>
              </a:buClr>
              <a:buSzPts val="2200"/>
              <a:buChar char="○"/>
              <a:defRPr>
                <a:solidFill>
                  <a:schemeClr val="accent2"/>
                </a:solidFill>
              </a:defRPr>
            </a:lvl8pPr>
            <a:lvl9pPr indent="-368300" lvl="8" marL="4114800" algn="l">
              <a:lnSpc>
                <a:spcPct val="115000"/>
              </a:lnSpc>
              <a:spcBef>
                <a:spcPts val="0"/>
              </a:spcBef>
              <a:spcAft>
                <a:spcPts val="0"/>
              </a:spcAft>
              <a:buClr>
                <a:schemeClr val="accent2"/>
              </a:buClr>
              <a:buSzPts val="2200"/>
              <a:buChar char="■"/>
              <a:defRPr>
                <a:solidFill>
                  <a:schemeClr val="accent2"/>
                </a:solidFill>
              </a:defRPr>
            </a:lvl9pPr>
          </a:lstStyle>
          <a:p/>
        </p:txBody>
      </p:sp>
      <p:sp>
        <p:nvSpPr>
          <p:cNvPr id="61" name="Google Shape;61;g1429f49d2b1_2_33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2" name="Shape 62"/>
        <p:cNvGrpSpPr/>
        <p:nvPr/>
      </p:nvGrpSpPr>
      <p:grpSpPr>
        <a:xfrm>
          <a:off x="0" y="0"/>
          <a:ext cx="0" cy="0"/>
          <a:chOff x="0" y="0"/>
          <a:chExt cx="0" cy="0"/>
        </a:xfrm>
      </p:grpSpPr>
      <p:sp>
        <p:nvSpPr>
          <p:cNvPr id="63" name="Google Shape;63;g1429f49d2b1_2_344"/>
          <p:cNvSpPr txBox="1"/>
          <p:nvPr>
            <p:ph type="title"/>
          </p:nvPr>
        </p:nvSpPr>
        <p:spPr>
          <a:xfrm>
            <a:off x="623350" y="1597200"/>
            <a:ext cx="12495600" cy="7092600"/>
          </a:xfrm>
          <a:prstGeom prst="rect">
            <a:avLst/>
          </a:prstGeom>
          <a:noFill/>
          <a:ln>
            <a:noFill/>
          </a:ln>
        </p:spPr>
        <p:txBody>
          <a:bodyPr anchorCtr="0" anchor="ctr" bIns="182850" lIns="182850" spcFirstLastPara="1" rIns="182850" wrap="square" tIns="182850">
            <a:norm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64" name="Google Shape;64;g1429f49d2b1_2_344"/>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1429f49d2b1_2_347"/>
          <p:cNvSpPr/>
          <p:nvPr/>
        </p:nvSpPr>
        <p:spPr>
          <a:xfrm>
            <a:off x="0" y="0"/>
            <a:ext cx="91440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1429f49d2b1_2_347"/>
          <p:cNvSpPr txBox="1"/>
          <p:nvPr>
            <p:ph type="title"/>
          </p:nvPr>
        </p:nvSpPr>
        <p:spPr>
          <a:xfrm>
            <a:off x="622600" y="1001850"/>
            <a:ext cx="7408800" cy="40992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Clr>
                <a:schemeClr val="lt1"/>
              </a:buClr>
              <a:buSzPts val="5600"/>
              <a:buNone/>
              <a:defRPr>
                <a:solidFill>
                  <a:schemeClr val="lt1"/>
                </a:solidFill>
              </a:defRPr>
            </a:lvl1pPr>
            <a:lvl2pPr lvl="1" algn="l">
              <a:lnSpc>
                <a:spcPct val="100000"/>
              </a:lnSpc>
              <a:spcBef>
                <a:spcPts val="0"/>
              </a:spcBef>
              <a:spcAft>
                <a:spcPts val="0"/>
              </a:spcAft>
              <a:buClr>
                <a:schemeClr val="lt1"/>
              </a:buClr>
              <a:buSzPts val="5600"/>
              <a:buNone/>
              <a:defRPr>
                <a:solidFill>
                  <a:schemeClr val="lt1"/>
                </a:solidFill>
              </a:defRPr>
            </a:lvl2pPr>
            <a:lvl3pPr lvl="2" algn="l">
              <a:lnSpc>
                <a:spcPct val="100000"/>
              </a:lnSpc>
              <a:spcBef>
                <a:spcPts val="0"/>
              </a:spcBef>
              <a:spcAft>
                <a:spcPts val="0"/>
              </a:spcAft>
              <a:buClr>
                <a:schemeClr val="lt1"/>
              </a:buClr>
              <a:buSzPts val="5600"/>
              <a:buNone/>
              <a:defRPr>
                <a:solidFill>
                  <a:schemeClr val="lt1"/>
                </a:solidFill>
              </a:defRPr>
            </a:lvl3pPr>
            <a:lvl4pPr lvl="3" algn="l">
              <a:lnSpc>
                <a:spcPct val="100000"/>
              </a:lnSpc>
              <a:spcBef>
                <a:spcPts val="0"/>
              </a:spcBef>
              <a:spcAft>
                <a:spcPts val="0"/>
              </a:spcAft>
              <a:buClr>
                <a:schemeClr val="lt1"/>
              </a:buClr>
              <a:buSzPts val="5600"/>
              <a:buNone/>
              <a:defRPr>
                <a:solidFill>
                  <a:schemeClr val="lt1"/>
                </a:solidFill>
              </a:defRPr>
            </a:lvl4pPr>
            <a:lvl5pPr lvl="4" algn="l">
              <a:lnSpc>
                <a:spcPct val="100000"/>
              </a:lnSpc>
              <a:spcBef>
                <a:spcPts val="0"/>
              </a:spcBef>
              <a:spcAft>
                <a:spcPts val="0"/>
              </a:spcAft>
              <a:buClr>
                <a:schemeClr val="lt1"/>
              </a:buClr>
              <a:buSzPts val="5600"/>
              <a:buNone/>
              <a:defRPr>
                <a:solidFill>
                  <a:schemeClr val="lt1"/>
                </a:solidFill>
              </a:defRPr>
            </a:lvl5pPr>
            <a:lvl6pPr lvl="5" algn="l">
              <a:lnSpc>
                <a:spcPct val="100000"/>
              </a:lnSpc>
              <a:spcBef>
                <a:spcPts val="0"/>
              </a:spcBef>
              <a:spcAft>
                <a:spcPts val="0"/>
              </a:spcAft>
              <a:buClr>
                <a:schemeClr val="lt1"/>
              </a:buClr>
              <a:buSzPts val="5600"/>
              <a:buNone/>
              <a:defRPr>
                <a:solidFill>
                  <a:schemeClr val="lt1"/>
                </a:solidFill>
              </a:defRPr>
            </a:lvl6pPr>
            <a:lvl7pPr lvl="6" algn="l">
              <a:lnSpc>
                <a:spcPct val="100000"/>
              </a:lnSpc>
              <a:spcBef>
                <a:spcPts val="0"/>
              </a:spcBef>
              <a:spcAft>
                <a:spcPts val="0"/>
              </a:spcAft>
              <a:buClr>
                <a:schemeClr val="lt1"/>
              </a:buClr>
              <a:buSzPts val="5600"/>
              <a:buNone/>
              <a:defRPr>
                <a:solidFill>
                  <a:schemeClr val="lt1"/>
                </a:solidFill>
              </a:defRPr>
            </a:lvl7pPr>
            <a:lvl8pPr lvl="7" algn="l">
              <a:lnSpc>
                <a:spcPct val="100000"/>
              </a:lnSpc>
              <a:spcBef>
                <a:spcPts val="0"/>
              </a:spcBef>
              <a:spcAft>
                <a:spcPts val="0"/>
              </a:spcAft>
              <a:buClr>
                <a:schemeClr val="lt1"/>
              </a:buClr>
              <a:buSzPts val="5600"/>
              <a:buNone/>
              <a:defRPr>
                <a:solidFill>
                  <a:schemeClr val="lt1"/>
                </a:solidFill>
              </a:defRPr>
            </a:lvl8pPr>
            <a:lvl9pPr lvl="8" algn="l">
              <a:lnSpc>
                <a:spcPct val="100000"/>
              </a:lnSpc>
              <a:spcBef>
                <a:spcPts val="0"/>
              </a:spcBef>
              <a:spcAft>
                <a:spcPts val="0"/>
              </a:spcAft>
              <a:buClr>
                <a:schemeClr val="lt1"/>
              </a:buClr>
              <a:buSzPts val="5600"/>
              <a:buNone/>
              <a:defRPr>
                <a:solidFill>
                  <a:schemeClr val="lt1"/>
                </a:solidFill>
              </a:defRPr>
            </a:lvl9pPr>
          </a:lstStyle>
          <a:p/>
        </p:txBody>
      </p:sp>
      <p:sp>
        <p:nvSpPr>
          <p:cNvPr id="68" name="Google Shape;68;g1429f49d2b1_2_347"/>
          <p:cNvSpPr txBox="1"/>
          <p:nvPr>
            <p:ph idx="1" type="subTitle"/>
          </p:nvPr>
        </p:nvSpPr>
        <p:spPr>
          <a:xfrm>
            <a:off x="609600" y="5253450"/>
            <a:ext cx="7408800" cy="18534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Clr>
                <a:schemeClr val="accent2"/>
              </a:buClr>
              <a:buSzPts val="3200"/>
              <a:buNone/>
              <a:defRPr sz="3200">
                <a:solidFill>
                  <a:schemeClr val="accent2"/>
                </a:solidFill>
              </a:defRPr>
            </a:lvl1pPr>
            <a:lvl2pPr lvl="1" algn="l">
              <a:lnSpc>
                <a:spcPct val="100000"/>
              </a:lnSpc>
              <a:spcBef>
                <a:spcPts val="0"/>
              </a:spcBef>
              <a:spcAft>
                <a:spcPts val="0"/>
              </a:spcAft>
              <a:buClr>
                <a:schemeClr val="accent2"/>
              </a:buClr>
              <a:buSzPts val="3200"/>
              <a:buNone/>
              <a:defRPr sz="3200">
                <a:solidFill>
                  <a:schemeClr val="accent2"/>
                </a:solidFill>
              </a:defRPr>
            </a:lvl2pPr>
            <a:lvl3pPr lvl="2" algn="l">
              <a:lnSpc>
                <a:spcPct val="100000"/>
              </a:lnSpc>
              <a:spcBef>
                <a:spcPts val="0"/>
              </a:spcBef>
              <a:spcAft>
                <a:spcPts val="0"/>
              </a:spcAft>
              <a:buClr>
                <a:schemeClr val="accent2"/>
              </a:buClr>
              <a:buSzPts val="3200"/>
              <a:buNone/>
              <a:defRPr sz="3200">
                <a:solidFill>
                  <a:schemeClr val="accent2"/>
                </a:solidFill>
              </a:defRPr>
            </a:lvl3pPr>
            <a:lvl4pPr lvl="3" algn="l">
              <a:lnSpc>
                <a:spcPct val="100000"/>
              </a:lnSpc>
              <a:spcBef>
                <a:spcPts val="0"/>
              </a:spcBef>
              <a:spcAft>
                <a:spcPts val="0"/>
              </a:spcAft>
              <a:buClr>
                <a:schemeClr val="accent2"/>
              </a:buClr>
              <a:buSzPts val="3200"/>
              <a:buNone/>
              <a:defRPr sz="3200">
                <a:solidFill>
                  <a:schemeClr val="accent2"/>
                </a:solidFill>
              </a:defRPr>
            </a:lvl4pPr>
            <a:lvl5pPr lvl="4" algn="l">
              <a:lnSpc>
                <a:spcPct val="100000"/>
              </a:lnSpc>
              <a:spcBef>
                <a:spcPts val="0"/>
              </a:spcBef>
              <a:spcAft>
                <a:spcPts val="0"/>
              </a:spcAft>
              <a:buClr>
                <a:schemeClr val="accent2"/>
              </a:buClr>
              <a:buSzPts val="3200"/>
              <a:buNone/>
              <a:defRPr sz="3200">
                <a:solidFill>
                  <a:schemeClr val="accent2"/>
                </a:solidFill>
              </a:defRPr>
            </a:lvl5pPr>
            <a:lvl6pPr lvl="5" algn="l">
              <a:lnSpc>
                <a:spcPct val="100000"/>
              </a:lnSpc>
              <a:spcBef>
                <a:spcPts val="0"/>
              </a:spcBef>
              <a:spcAft>
                <a:spcPts val="0"/>
              </a:spcAft>
              <a:buClr>
                <a:schemeClr val="accent2"/>
              </a:buClr>
              <a:buSzPts val="3200"/>
              <a:buNone/>
              <a:defRPr sz="3200">
                <a:solidFill>
                  <a:schemeClr val="accent2"/>
                </a:solidFill>
              </a:defRPr>
            </a:lvl6pPr>
            <a:lvl7pPr lvl="6" algn="l">
              <a:lnSpc>
                <a:spcPct val="100000"/>
              </a:lnSpc>
              <a:spcBef>
                <a:spcPts val="0"/>
              </a:spcBef>
              <a:spcAft>
                <a:spcPts val="0"/>
              </a:spcAft>
              <a:buClr>
                <a:schemeClr val="accent2"/>
              </a:buClr>
              <a:buSzPts val="3200"/>
              <a:buNone/>
              <a:defRPr sz="3200">
                <a:solidFill>
                  <a:schemeClr val="accent2"/>
                </a:solidFill>
              </a:defRPr>
            </a:lvl7pPr>
            <a:lvl8pPr lvl="7" algn="l">
              <a:lnSpc>
                <a:spcPct val="100000"/>
              </a:lnSpc>
              <a:spcBef>
                <a:spcPts val="0"/>
              </a:spcBef>
              <a:spcAft>
                <a:spcPts val="0"/>
              </a:spcAft>
              <a:buClr>
                <a:schemeClr val="accent2"/>
              </a:buClr>
              <a:buSzPts val="3200"/>
              <a:buNone/>
              <a:defRPr sz="3200">
                <a:solidFill>
                  <a:schemeClr val="accent2"/>
                </a:solidFill>
              </a:defRPr>
            </a:lvl8pPr>
            <a:lvl9pPr lvl="8" algn="l">
              <a:lnSpc>
                <a:spcPct val="100000"/>
              </a:lnSpc>
              <a:spcBef>
                <a:spcPts val="0"/>
              </a:spcBef>
              <a:spcAft>
                <a:spcPts val="0"/>
              </a:spcAft>
              <a:buClr>
                <a:schemeClr val="accent2"/>
              </a:buClr>
              <a:buSzPts val="3200"/>
              <a:buNone/>
              <a:defRPr sz="3200">
                <a:solidFill>
                  <a:schemeClr val="accent2"/>
                </a:solidFill>
              </a:defRPr>
            </a:lvl9pPr>
          </a:lstStyle>
          <a:p/>
        </p:txBody>
      </p:sp>
      <p:sp>
        <p:nvSpPr>
          <p:cNvPr id="69" name="Google Shape;69;g1429f49d2b1_2_347"/>
          <p:cNvSpPr txBox="1"/>
          <p:nvPr>
            <p:ph idx="2" type="body"/>
          </p:nvPr>
        </p:nvSpPr>
        <p:spPr>
          <a:xfrm>
            <a:off x="9758050" y="1001850"/>
            <a:ext cx="7908000" cy="82230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SzPts val="26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70" name="Google Shape;70;g1429f49d2b1_2_347"/>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g1429f49d2b1_2_353"/>
          <p:cNvSpPr/>
          <p:nvPr/>
        </p:nvSpPr>
        <p:spPr>
          <a:xfrm>
            <a:off x="0" y="8738000"/>
            <a:ext cx="18288000" cy="1548600"/>
          </a:xfrm>
          <a:prstGeom prst="rect">
            <a:avLst/>
          </a:prstGeom>
          <a:solidFill>
            <a:schemeClr val="dk1"/>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1429f49d2b1_2_353"/>
          <p:cNvSpPr txBox="1"/>
          <p:nvPr>
            <p:ph idx="1" type="body"/>
          </p:nvPr>
        </p:nvSpPr>
        <p:spPr>
          <a:xfrm>
            <a:off x="623400" y="9042800"/>
            <a:ext cx="15958800" cy="921000"/>
          </a:xfrm>
          <a:prstGeom prst="rect">
            <a:avLst/>
          </a:prstGeom>
          <a:noFill/>
          <a:ln>
            <a:noFill/>
          </a:ln>
        </p:spPr>
        <p:txBody>
          <a:bodyPr anchorCtr="0" anchor="ctr" bIns="182850" lIns="182850" spcFirstLastPara="1" rIns="182850" wrap="square" tIns="182850">
            <a:normAutofit/>
          </a:bodyPr>
          <a:lstStyle>
            <a:lvl1pPr indent="-228600" lvl="0" marL="457200" algn="l">
              <a:lnSpc>
                <a:spcPct val="100000"/>
              </a:lnSpc>
              <a:spcBef>
                <a:spcPts val="0"/>
              </a:spcBef>
              <a:spcAft>
                <a:spcPts val="0"/>
              </a:spcAft>
              <a:buClr>
                <a:schemeClr val="lt1"/>
              </a:buClr>
              <a:buSzPts val="2600"/>
              <a:buFont typeface="Merriweather"/>
              <a:buNone/>
              <a:defRPr>
                <a:solidFill>
                  <a:schemeClr val="lt1"/>
                </a:solidFill>
                <a:latin typeface="Merriweather"/>
                <a:ea typeface="Merriweather"/>
                <a:cs typeface="Merriweather"/>
                <a:sym typeface="Merriweather"/>
              </a:defRPr>
            </a:lvl1pPr>
          </a:lstStyle>
          <a:p/>
        </p:txBody>
      </p:sp>
      <p:sp>
        <p:nvSpPr>
          <p:cNvPr id="74" name="Google Shape;74;g1429f49d2b1_2_35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sp>
        <p:nvSpPr>
          <p:cNvPr id="76" name="Google Shape;76;g1429f49d2b1_2_357"/>
          <p:cNvSpPr txBox="1"/>
          <p:nvPr>
            <p:ph hasCustomPrompt="1" type="title"/>
          </p:nvPr>
        </p:nvSpPr>
        <p:spPr>
          <a:xfrm>
            <a:off x="623500" y="1662350"/>
            <a:ext cx="10669800" cy="2489400"/>
          </a:xfrm>
          <a:prstGeom prst="rect">
            <a:avLst/>
          </a:prstGeom>
          <a:noFill/>
          <a:ln>
            <a:noFill/>
          </a:ln>
        </p:spPr>
        <p:txBody>
          <a:bodyPr anchorCtr="0" anchor="b" bIns="182850" lIns="182850" spcFirstLastPara="1" rIns="182850" wrap="square" tIns="182850">
            <a:normAutofit/>
          </a:bodyPr>
          <a:lstStyle>
            <a:lvl1pPr lvl="0" algn="l">
              <a:lnSpc>
                <a:spcPct val="100000"/>
              </a:lnSpc>
              <a:spcBef>
                <a:spcPts val="0"/>
              </a:spcBef>
              <a:spcAft>
                <a:spcPts val="0"/>
              </a:spcAft>
              <a:buClr>
                <a:schemeClr val="lt1"/>
              </a:buClr>
              <a:buSzPts val="20000"/>
              <a:buNone/>
              <a:defRPr sz="20000">
                <a:solidFill>
                  <a:schemeClr val="lt1"/>
                </a:solidFill>
              </a:defRPr>
            </a:lvl1pPr>
            <a:lvl2pPr lvl="1" algn="l">
              <a:lnSpc>
                <a:spcPct val="100000"/>
              </a:lnSpc>
              <a:spcBef>
                <a:spcPts val="0"/>
              </a:spcBef>
              <a:spcAft>
                <a:spcPts val="0"/>
              </a:spcAft>
              <a:buClr>
                <a:schemeClr val="lt1"/>
              </a:buClr>
              <a:buSzPts val="20000"/>
              <a:buNone/>
              <a:defRPr sz="20000">
                <a:solidFill>
                  <a:schemeClr val="lt1"/>
                </a:solidFill>
              </a:defRPr>
            </a:lvl2pPr>
            <a:lvl3pPr lvl="2" algn="l">
              <a:lnSpc>
                <a:spcPct val="100000"/>
              </a:lnSpc>
              <a:spcBef>
                <a:spcPts val="0"/>
              </a:spcBef>
              <a:spcAft>
                <a:spcPts val="0"/>
              </a:spcAft>
              <a:buClr>
                <a:schemeClr val="lt1"/>
              </a:buClr>
              <a:buSzPts val="20000"/>
              <a:buNone/>
              <a:defRPr sz="20000">
                <a:solidFill>
                  <a:schemeClr val="lt1"/>
                </a:solidFill>
              </a:defRPr>
            </a:lvl3pPr>
            <a:lvl4pPr lvl="3" algn="l">
              <a:lnSpc>
                <a:spcPct val="100000"/>
              </a:lnSpc>
              <a:spcBef>
                <a:spcPts val="0"/>
              </a:spcBef>
              <a:spcAft>
                <a:spcPts val="0"/>
              </a:spcAft>
              <a:buClr>
                <a:schemeClr val="lt1"/>
              </a:buClr>
              <a:buSzPts val="20000"/>
              <a:buNone/>
              <a:defRPr sz="20000">
                <a:solidFill>
                  <a:schemeClr val="lt1"/>
                </a:solidFill>
              </a:defRPr>
            </a:lvl4pPr>
            <a:lvl5pPr lvl="4" algn="l">
              <a:lnSpc>
                <a:spcPct val="100000"/>
              </a:lnSpc>
              <a:spcBef>
                <a:spcPts val="0"/>
              </a:spcBef>
              <a:spcAft>
                <a:spcPts val="0"/>
              </a:spcAft>
              <a:buClr>
                <a:schemeClr val="lt1"/>
              </a:buClr>
              <a:buSzPts val="20000"/>
              <a:buNone/>
              <a:defRPr sz="20000">
                <a:solidFill>
                  <a:schemeClr val="lt1"/>
                </a:solidFill>
              </a:defRPr>
            </a:lvl5pPr>
            <a:lvl6pPr lvl="5" algn="l">
              <a:lnSpc>
                <a:spcPct val="100000"/>
              </a:lnSpc>
              <a:spcBef>
                <a:spcPts val="0"/>
              </a:spcBef>
              <a:spcAft>
                <a:spcPts val="0"/>
              </a:spcAft>
              <a:buClr>
                <a:schemeClr val="lt1"/>
              </a:buClr>
              <a:buSzPts val="20000"/>
              <a:buNone/>
              <a:defRPr sz="20000">
                <a:solidFill>
                  <a:schemeClr val="lt1"/>
                </a:solidFill>
              </a:defRPr>
            </a:lvl6pPr>
            <a:lvl7pPr lvl="6" algn="l">
              <a:lnSpc>
                <a:spcPct val="100000"/>
              </a:lnSpc>
              <a:spcBef>
                <a:spcPts val="0"/>
              </a:spcBef>
              <a:spcAft>
                <a:spcPts val="0"/>
              </a:spcAft>
              <a:buClr>
                <a:schemeClr val="lt1"/>
              </a:buClr>
              <a:buSzPts val="20000"/>
              <a:buNone/>
              <a:defRPr sz="20000">
                <a:solidFill>
                  <a:schemeClr val="lt1"/>
                </a:solidFill>
              </a:defRPr>
            </a:lvl7pPr>
            <a:lvl8pPr lvl="7" algn="l">
              <a:lnSpc>
                <a:spcPct val="100000"/>
              </a:lnSpc>
              <a:spcBef>
                <a:spcPts val="0"/>
              </a:spcBef>
              <a:spcAft>
                <a:spcPts val="0"/>
              </a:spcAft>
              <a:buClr>
                <a:schemeClr val="lt1"/>
              </a:buClr>
              <a:buSzPts val="20000"/>
              <a:buNone/>
              <a:defRPr sz="20000">
                <a:solidFill>
                  <a:schemeClr val="lt1"/>
                </a:solidFill>
              </a:defRPr>
            </a:lvl8pPr>
            <a:lvl9pPr lvl="8" algn="l">
              <a:lnSpc>
                <a:spcPct val="100000"/>
              </a:lnSpc>
              <a:spcBef>
                <a:spcPts val="0"/>
              </a:spcBef>
              <a:spcAft>
                <a:spcPts val="0"/>
              </a:spcAft>
              <a:buClr>
                <a:schemeClr val="lt1"/>
              </a:buClr>
              <a:buSzPts val="20000"/>
              <a:buNone/>
              <a:defRPr sz="20000">
                <a:solidFill>
                  <a:schemeClr val="lt1"/>
                </a:solidFill>
              </a:defRPr>
            </a:lvl9pPr>
          </a:lstStyle>
          <a:p>
            <a:r>
              <a:t>xx%</a:t>
            </a:r>
          </a:p>
        </p:txBody>
      </p:sp>
      <p:sp>
        <p:nvSpPr>
          <p:cNvPr id="77" name="Google Shape;77;g1429f49d2b1_2_357"/>
          <p:cNvSpPr txBox="1"/>
          <p:nvPr>
            <p:ph idx="1" type="body"/>
          </p:nvPr>
        </p:nvSpPr>
        <p:spPr>
          <a:xfrm>
            <a:off x="623400" y="4242850"/>
            <a:ext cx="10669800" cy="18852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Clr>
                <a:schemeClr val="accent2"/>
              </a:buClr>
              <a:buSzPts val="2600"/>
              <a:buChar char="●"/>
              <a:defRPr>
                <a:solidFill>
                  <a:schemeClr val="accent2"/>
                </a:solidFill>
              </a:defRPr>
            </a:lvl1pPr>
            <a:lvl2pPr indent="-368300" lvl="1" marL="914400" algn="l">
              <a:lnSpc>
                <a:spcPct val="115000"/>
              </a:lnSpc>
              <a:spcBef>
                <a:spcPts val="0"/>
              </a:spcBef>
              <a:spcAft>
                <a:spcPts val="0"/>
              </a:spcAft>
              <a:buClr>
                <a:schemeClr val="accent2"/>
              </a:buClr>
              <a:buSzPts val="2200"/>
              <a:buChar char="○"/>
              <a:defRPr>
                <a:solidFill>
                  <a:schemeClr val="accent2"/>
                </a:solidFill>
              </a:defRPr>
            </a:lvl2pPr>
            <a:lvl3pPr indent="-368300" lvl="2" marL="1371600" algn="l">
              <a:lnSpc>
                <a:spcPct val="115000"/>
              </a:lnSpc>
              <a:spcBef>
                <a:spcPts val="0"/>
              </a:spcBef>
              <a:spcAft>
                <a:spcPts val="0"/>
              </a:spcAft>
              <a:buClr>
                <a:schemeClr val="accent2"/>
              </a:buClr>
              <a:buSzPts val="2200"/>
              <a:buChar char="■"/>
              <a:defRPr>
                <a:solidFill>
                  <a:schemeClr val="accent2"/>
                </a:solidFill>
              </a:defRPr>
            </a:lvl3pPr>
            <a:lvl4pPr indent="-368300" lvl="3" marL="1828800" algn="l">
              <a:lnSpc>
                <a:spcPct val="115000"/>
              </a:lnSpc>
              <a:spcBef>
                <a:spcPts val="0"/>
              </a:spcBef>
              <a:spcAft>
                <a:spcPts val="0"/>
              </a:spcAft>
              <a:buClr>
                <a:schemeClr val="accent2"/>
              </a:buClr>
              <a:buSzPts val="2200"/>
              <a:buChar char="●"/>
              <a:defRPr>
                <a:solidFill>
                  <a:schemeClr val="accent2"/>
                </a:solidFill>
              </a:defRPr>
            </a:lvl4pPr>
            <a:lvl5pPr indent="-368300" lvl="4" marL="2286000" algn="l">
              <a:lnSpc>
                <a:spcPct val="115000"/>
              </a:lnSpc>
              <a:spcBef>
                <a:spcPts val="0"/>
              </a:spcBef>
              <a:spcAft>
                <a:spcPts val="0"/>
              </a:spcAft>
              <a:buClr>
                <a:schemeClr val="accent2"/>
              </a:buClr>
              <a:buSzPts val="2200"/>
              <a:buChar char="○"/>
              <a:defRPr>
                <a:solidFill>
                  <a:schemeClr val="accent2"/>
                </a:solidFill>
              </a:defRPr>
            </a:lvl5pPr>
            <a:lvl6pPr indent="-368300" lvl="5" marL="2743200" algn="l">
              <a:lnSpc>
                <a:spcPct val="115000"/>
              </a:lnSpc>
              <a:spcBef>
                <a:spcPts val="0"/>
              </a:spcBef>
              <a:spcAft>
                <a:spcPts val="0"/>
              </a:spcAft>
              <a:buClr>
                <a:schemeClr val="accent2"/>
              </a:buClr>
              <a:buSzPts val="2200"/>
              <a:buChar char="■"/>
              <a:defRPr>
                <a:solidFill>
                  <a:schemeClr val="accent2"/>
                </a:solidFill>
              </a:defRPr>
            </a:lvl6pPr>
            <a:lvl7pPr indent="-368300" lvl="6" marL="3200400" algn="l">
              <a:lnSpc>
                <a:spcPct val="115000"/>
              </a:lnSpc>
              <a:spcBef>
                <a:spcPts val="0"/>
              </a:spcBef>
              <a:spcAft>
                <a:spcPts val="0"/>
              </a:spcAft>
              <a:buClr>
                <a:schemeClr val="accent2"/>
              </a:buClr>
              <a:buSzPts val="2200"/>
              <a:buChar char="●"/>
              <a:defRPr>
                <a:solidFill>
                  <a:schemeClr val="accent2"/>
                </a:solidFill>
              </a:defRPr>
            </a:lvl7pPr>
            <a:lvl8pPr indent="-368300" lvl="7" marL="3657600" algn="l">
              <a:lnSpc>
                <a:spcPct val="115000"/>
              </a:lnSpc>
              <a:spcBef>
                <a:spcPts val="0"/>
              </a:spcBef>
              <a:spcAft>
                <a:spcPts val="0"/>
              </a:spcAft>
              <a:buClr>
                <a:schemeClr val="accent2"/>
              </a:buClr>
              <a:buSzPts val="2200"/>
              <a:buChar char="○"/>
              <a:defRPr>
                <a:solidFill>
                  <a:schemeClr val="accent2"/>
                </a:solidFill>
              </a:defRPr>
            </a:lvl8pPr>
            <a:lvl9pPr indent="-368300" lvl="8" marL="4114800" algn="l">
              <a:lnSpc>
                <a:spcPct val="115000"/>
              </a:lnSpc>
              <a:spcBef>
                <a:spcPts val="0"/>
              </a:spcBef>
              <a:spcAft>
                <a:spcPts val="0"/>
              </a:spcAft>
              <a:buClr>
                <a:schemeClr val="accent2"/>
              </a:buClr>
              <a:buSzPts val="2200"/>
              <a:buChar char="■"/>
              <a:defRPr>
                <a:solidFill>
                  <a:schemeClr val="accent2"/>
                </a:solidFill>
              </a:defRPr>
            </a:lvl9pPr>
          </a:lstStyle>
          <a:p/>
        </p:txBody>
      </p:sp>
      <p:sp>
        <p:nvSpPr>
          <p:cNvPr id="78" name="Google Shape;78;g1429f49d2b1_2_357"/>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1429f49d2b1_2_36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sp>
        <p:nvSpPr>
          <p:cNvPr id="14" name="Google Shape;14;g1429f49d2b1_2_367"/>
          <p:cNvSpPr txBox="1"/>
          <p:nvPr>
            <p:ph type="title"/>
          </p:nvPr>
        </p:nvSpPr>
        <p:spPr>
          <a:xfrm>
            <a:off x="5871388" y="3740150"/>
            <a:ext cx="6545100" cy="139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600"/>
              <a:buNone/>
              <a:defRPr b="1" i="0" sz="9000">
                <a:solidFill>
                  <a:schemeClr val="dk1"/>
                </a:solidFill>
                <a:latin typeface="Tahoma"/>
                <a:ea typeface="Tahoma"/>
                <a:cs typeface="Tahoma"/>
                <a:sym typeface="Tahoma"/>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15" name="Google Shape;15;g1429f49d2b1_2_367"/>
          <p:cNvSpPr txBox="1"/>
          <p:nvPr>
            <p:ph idx="1" type="body"/>
          </p:nvPr>
        </p:nvSpPr>
        <p:spPr>
          <a:xfrm>
            <a:off x="2013679" y="3447408"/>
            <a:ext cx="14260500" cy="32640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2600"/>
              <a:buNone/>
              <a:defRPr b="0" i="0" sz="4600">
                <a:solidFill>
                  <a:schemeClr val="dk1"/>
                </a:solidFill>
                <a:latin typeface="Lucida Sans"/>
                <a:ea typeface="Lucida Sans"/>
                <a:cs typeface="Lucida Sans"/>
                <a:sym typeface="Lucida Sans"/>
              </a:defRPr>
            </a:lvl1pPr>
            <a:lvl2pPr indent="-228600" lvl="1" marL="914400" algn="l">
              <a:lnSpc>
                <a:spcPct val="115000"/>
              </a:lnSpc>
              <a:spcBef>
                <a:spcPts val="2400"/>
              </a:spcBef>
              <a:spcAft>
                <a:spcPts val="0"/>
              </a:spcAft>
              <a:buSzPts val="2200"/>
              <a:buNone/>
              <a:defRPr/>
            </a:lvl2pPr>
            <a:lvl3pPr indent="-228600" lvl="2" marL="1371600" algn="l">
              <a:lnSpc>
                <a:spcPct val="115000"/>
              </a:lnSpc>
              <a:spcBef>
                <a:spcPts val="2400"/>
              </a:spcBef>
              <a:spcAft>
                <a:spcPts val="0"/>
              </a:spcAft>
              <a:buSzPts val="2200"/>
              <a:buNone/>
              <a:defRPr/>
            </a:lvl3pPr>
            <a:lvl4pPr indent="-228600" lvl="3" marL="1828800" algn="l">
              <a:lnSpc>
                <a:spcPct val="115000"/>
              </a:lnSpc>
              <a:spcBef>
                <a:spcPts val="2400"/>
              </a:spcBef>
              <a:spcAft>
                <a:spcPts val="0"/>
              </a:spcAft>
              <a:buSzPts val="2200"/>
              <a:buNone/>
              <a:defRPr/>
            </a:lvl4pPr>
            <a:lvl5pPr indent="-228600" lvl="4" marL="2286000" algn="l">
              <a:lnSpc>
                <a:spcPct val="115000"/>
              </a:lnSpc>
              <a:spcBef>
                <a:spcPts val="2400"/>
              </a:spcBef>
              <a:spcAft>
                <a:spcPts val="0"/>
              </a:spcAft>
              <a:buSzPts val="2200"/>
              <a:buNone/>
              <a:defRPr/>
            </a:lvl5pPr>
            <a:lvl6pPr indent="-228600" lvl="5" marL="2743200" algn="l">
              <a:lnSpc>
                <a:spcPct val="115000"/>
              </a:lnSpc>
              <a:spcBef>
                <a:spcPts val="2400"/>
              </a:spcBef>
              <a:spcAft>
                <a:spcPts val="0"/>
              </a:spcAft>
              <a:buSzPts val="2200"/>
              <a:buNone/>
              <a:defRPr/>
            </a:lvl6pPr>
            <a:lvl7pPr indent="-228600" lvl="6" marL="3200400" algn="l">
              <a:lnSpc>
                <a:spcPct val="115000"/>
              </a:lnSpc>
              <a:spcBef>
                <a:spcPts val="2400"/>
              </a:spcBef>
              <a:spcAft>
                <a:spcPts val="0"/>
              </a:spcAft>
              <a:buSzPts val="2200"/>
              <a:buNone/>
              <a:defRPr/>
            </a:lvl7pPr>
            <a:lvl8pPr indent="-228600" lvl="7" marL="3657600" algn="l">
              <a:lnSpc>
                <a:spcPct val="115000"/>
              </a:lnSpc>
              <a:spcBef>
                <a:spcPts val="2400"/>
              </a:spcBef>
              <a:spcAft>
                <a:spcPts val="0"/>
              </a:spcAft>
              <a:buSzPts val="2200"/>
              <a:buNone/>
              <a:defRPr/>
            </a:lvl8pPr>
            <a:lvl9pPr indent="-228600" lvl="8" marL="4114800" algn="l">
              <a:lnSpc>
                <a:spcPct val="115000"/>
              </a:lnSpc>
              <a:spcBef>
                <a:spcPts val="2400"/>
              </a:spcBef>
              <a:spcAft>
                <a:spcPts val="2400"/>
              </a:spcAft>
              <a:buSzPts val="2200"/>
              <a:buNone/>
              <a:defRPr/>
            </a:lvl9pPr>
          </a:lstStyle>
          <a:p/>
        </p:txBody>
      </p:sp>
      <p:sp>
        <p:nvSpPr>
          <p:cNvPr id="16" name="Google Shape;16;g1429f49d2b1_2_367"/>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g1429f49d2b1_2_367"/>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g1429f49d2b1_2_367"/>
          <p:cNvSpPr txBox="1"/>
          <p:nvPr>
            <p:ph idx="12" type="sldNum"/>
          </p:nvPr>
        </p:nvSpPr>
        <p:spPr>
          <a:xfrm>
            <a:off x="13167361" y="9566910"/>
            <a:ext cx="4206300" cy="307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g1429f49d2b1_2_373"/>
          <p:cNvSpPr txBox="1"/>
          <p:nvPr>
            <p:ph type="ctrTitle"/>
          </p:nvPr>
        </p:nvSpPr>
        <p:spPr>
          <a:xfrm>
            <a:off x="4696827" y="1938404"/>
            <a:ext cx="8894400" cy="116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600"/>
              <a:buNone/>
              <a:defRPr b="0" i="0" sz="7500">
                <a:solidFill>
                  <a:schemeClr val="dk1"/>
                </a:solidFill>
                <a:latin typeface="Tahoma"/>
                <a:ea typeface="Tahoma"/>
                <a:cs typeface="Tahoma"/>
                <a:sym typeface="Tahoma"/>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21" name="Google Shape;21;g1429f49d2b1_2_373"/>
          <p:cNvSpPr txBox="1"/>
          <p:nvPr>
            <p:ph idx="1" type="subTitle"/>
          </p:nvPr>
        </p:nvSpPr>
        <p:spPr>
          <a:xfrm>
            <a:off x="2743200" y="5760720"/>
            <a:ext cx="12801600" cy="25719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2600"/>
              <a:buNone/>
              <a:defRPr/>
            </a:lvl1pPr>
            <a:lvl2pPr lvl="1" algn="l">
              <a:lnSpc>
                <a:spcPct val="115000"/>
              </a:lnSpc>
              <a:spcBef>
                <a:spcPts val="2400"/>
              </a:spcBef>
              <a:spcAft>
                <a:spcPts val="0"/>
              </a:spcAft>
              <a:buSzPts val="2200"/>
              <a:buNone/>
              <a:defRPr/>
            </a:lvl2pPr>
            <a:lvl3pPr lvl="2" algn="l">
              <a:lnSpc>
                <a:spcPct val="115000"/>
              </a:lnSpc>
              <a:spcBef>
                <a:spcPts val="2400"/>
              </a:spcBef>
              <a:spcAft>
                <a:spcPts val="0"/>
              </a:spcAft>
              <a:buSzPts val="2200"/>
              <a:buNone/>
              <a:defRPr/>
            </a:lvl3pPr>
            <a:lvl4pPr lvl="3" algn="l">
              <a:lnSpc>
                <a:spcPct val="115000"/>
              </a:lnSpc>
              <a:spcBef>
                <a:spcPts val="2400"/>
              </a:spcBef>
              <a:spcAft>
                <a:spcPts val="0"/>
              </a:spcAft>
              <a:buSzPts val="2200"/>
              <a:buNone/>
              <a:defRPr/>
            </a:lvl4pPr>
            <a:lvl5pPr lvl="4" algn="l">
              <a:lnSpc>
                <a:spcPct val="115000"/>
              </a:lnSpc>
              <a:spcBef>
                <a:spcPts val="2400"/>
              </a:spcBef>
              <a:spcAft>
                <a:spcPts val="0"/>
              </a:spcAft>
              <a:buSzPts val="2200"/>
              <a:buNone/>
              <a:defRPr/>
            </a:lvl5pPr>
            <a:lvl6pPr lvl="5" algn="l">
              <a:lnSpc>
                <a:spcPct val="115000"/>
              </a:lnSpc>
              <a:spcBef>
                <a:spcPts val="2400"/>
              </a:spcBef>
              <a:spcAft>
                <a:spcPts val="0"/>
              </a:spcAft>
              <a:buSzPts val="2200"/>
              <a:buNone/>
              <a:defRPr/>
            </a:lvl6pPr>
            <a:lvl7pPr lvl="6" algn="l">
              <a:lnSpc>
                <a:spcPct val="115000"/>
              </a:lnSpc>
              <a:spcBef>
                <a:spcPts val="2400"/>
              </a:spcBef>
              <a:spcAft>
                <a:spcPts val="0"/>
              </a:spcAft>
              <a:buSzPts val="2200"/>
              <a:buNone/>
              <a:defRPr/>
            </a:lvl7pPr>
            <a:lvl8pPr lvl="7" algn="l">
              <a:lnSpc>
                <a:spcPct val="115000"/>
              </a:lnSpc>
              <a:spcBef>
                <a:spcPts val="2400"/>
              </a:spcBef>
              <a:spcAft>
                <a:spcPts val="0"/>
              </a:spcAft>
              <a:buSzPts val="2200"/>
              <a:buNone/>
              <a:defRPr/>
            </a:lvl8pPr>
            <a:lvl9pPr lvl="8" algn="l">
              <a:lnSpc>
                <a:spcPct val="115000"/>
              </a:lnSpc>
              <a:spcBef>
                <a:spcPts val="2400"/>
              </a:spcBef>
              <a:spcAft>
                <a:spcPts val="2400"/>
              </a:spcAft>
              <a:buSzPts val="2200"/>
              <a:buNone/>
              <a:defRPr/>
            </a:lvl9pPr>
          </a:lstStyle>
          <a:p/>
        </p:txBody>
      </p:sp>
      <p:sp>
        <p:nvSpPr>
          <p:cNvPr id="22" name="Google Shape;22;g1429f49d2b1_2_373"/>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1429f49d2b1_2_373"/>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1429f49d2b1_2_373"/>
          <p:cNvSpPr txBox="1"/>
          <p:nvPr>
            <p:ph idx="12" type="sldNum"/>
          </p:nvPr>
        </p:nvSpPr>
        <p:spPr>
          <a:xfrm>
            <a:off x="13167361" y="9566910"/>
            <a:ext cx="4206300" cy="307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 name="Shape 25"/>
        <p:cNvGrpSpPr/>
        <p:nvPr/>
      </p:nvGrpSpPr>
      <p:grpSpPr>
        <a:xfrm>
          <a:off x="0" y="0"/>
          <a:ext cx="0" cy="0"/>
          <a:chOff x="0" y="0"/>
          <a:chExt cx="0" cy="0"/>
        </a:xfrm>
      </p:grpSpPr>
      <p:sp>
        <p:nvSpPr>
          <p:cNvPr id="26" name="Google Shape;26;g1429f49d2b1_2_379"/>
          <p:cNvSpPr txBox="1"/>
          <p:nvPr>
            <p:ph type="title"/>
          </p:nvPr>
        </p:nvSpPr>
        <p:spPr>
          <a:xfrm>
            <a:off x="5871388" y="3740150"/>
            <a:ext cx="6545100" cy="139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600"/>
              <a:buNone/>
              <a:defRPr b="1" i="0" sz="9000">
                <a:solidFill>
                  <a:schemeClr val="dk1"/>
                </a:solidFill>
                <a:latin typeface="Tahoma"/>
                <a:ea typeface="Tahoma"/>
                <a:cs typeface="Tahoma"/>
                <a:sym typeface="Tahoma"/>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27" name="Google Shape;27;g1429f49d2b1_2_379"/>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g1429f49d2b1_2_379"/>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g1429f49d2b1_2_379"/>
          <p:cNvSpPr txBox="1"/>
          <p:nvPr>
            <p:ph idx="12" type="sldNum"/>
          </p:nvPr>
        </p:nvSpPr>
        <p:spPr>
          <a:xfrm>
            <a:off x="13167361" y="9566910"/>
            <a:ext cx="4206300" cy="307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0" name="Shape 30"/>
        <p:cNvGrpSpPr/>
        <p:nvPr/>
      </p:nvGrpSpPr>
      <p:grpSpPr>
        <a:xfrm>
          <a:off x="0" y="0"/>
          <a:ext cx="0" cy="0"/>
          <a:chOff x="0" y="0"/>
          <a:chExt cx="0" cy="0"/>
        </a:xfrm>
      </p:grpSpPr>
      <p:sp>
        <p:nvSpPr>
          <p:cNvPr id="31" name="Google Shape;31;g1429f49d2b1_2_312"/>
          <p:cNvSpPr/>
          <p:nvPr/>
        </p:nvSpPr>
        <p:spPr>
          <a:xfrm>
            <a:off x="-250" y="0"/>
            <a:ext cx="18288500" cy="87962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2" name="Google Shape;32;g1429f49d2b1_2_312"/>
          <p:cNvSpPr txBox="1"/>
          <p:nvPr>
            <p:ph type="ctrTitle"/>
          </p:nvPr>
        </p:nvSpPr>
        <p:spPr>
          <a:xfrm>
            <a:off x="623400" y="1079450"/>
            <a:ext cx="17041200" cy="25650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33" name="Google Shape;33;g1429f49d2b1_2_312"/>
          <p:cNvSpPr txBox="1"/>
          <p:nvPr>
            <p:ph idx="1" type="subTitle"/>
          </p:nvPr>
        </p:nvSpPr>
        <p:spPr>
          <a:xfrm>
            <a:off x="623400" y="3757120"/>
            <a:ext cx="8485200" cy="14766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Clr>
                <a:schemeClr val="lt2"/>
              </a:buClr>
              <a:buSzPts val="3200"/>
              <a:buNone/>
              <a:defRPr sz="3200">
                <a:solidFill>
                  <a:schemeClr val="lt2"/>
                </a:solidFill>
              </a:defRPr>
            </a:lvl1pPr>
            <a:lvl2pPr lvl="1" algn="l">
              <a:lnSpc>
                <a:spcPct val="100000"/>
              </a:lnSpc>
              <a:spcBef>
                <a:spcPts val="0"/>
              </a:spcBef>
              <a:spcAft>
                <a:spcPts val="0"/>
              </a:spcAft>
              <a:buClr>
                <a:schemeClr val="lt2"/>
              </a:buClr>
              <a:buSzPts val="3200"/>
              <a:buNone/>
              <a:defRPr sz="3200">
                <a:solidFill>
                  <a:schemeClr val="lt2"/>
                </a:solidFill>
              </a:defRPr>
            </a:lvl2pPr>
            <a:lvl3pPr lvl="2" algn="l">
              <a:lnSpc>
                <a:spcPct val="100000"/>
              </a:lnSpc>
              <a:spcBef>
                <a:spcPts val="0"/>
              </a:spcBef>
              <a:spcAft>
                <a:spcPts val="0"/>
              </a:spcAft>
              <a:buClr>
                <a:schemeClr val="lt2"/>
              </a:buClr>
              <a:buSzPts val="3200"/>
              <a:buNone/>
              <a:defRPr sz="3200">
                <a:solidFill>
                  <a:schemeClr val="lt2"/>
                </a:solidFill>
              </a:defRPr>
            </a:lvl3pPr>
            <a:lvl4pPr lvl="3" algn="l">
              <a:lnSpc>
                <a:spcPct val="100000"/>
              </a:lnSpc>
              <a:spcBef>
                <a:spcPts val="0"/>
              </a:spcBef>
              <a:spcAft>
                <a:spcPts val="0"/>
              </a:spcAft>
              <a:buClr>
                <a:schemeClr val="lt2"/>
              </a:buClr>
              <a:buSzPts val="3200"/>
              <a:buNone/>
              <a:defRPr sz="3200">
                <a:solidFill>
                  <a:schemeClr val="lt2"/>
                </a:solidFill>
              </a:defRPr>
            </a:lvl4pPr>
            <a:lvl5pPr lvl="4" algn="l">
              <a:lnSpc>
                <a:spcPct val="100000"/>
              </a:lnSpc>
              <a:spcBef>
                <a:spcPts val="0"/>
              </a:spcBef>
              <a:spcAft>
                <a:spcPts val="0"/>
              </a:spcAft>
              <a:buClr>
                <a:schemeClr val="lt2"/>
              </a:buClr>
              <a:buSzPts val="3200"/>
              <a:buNone/>
              <a:defRPr sz="3200">
                <a:solidFill>
                  <a:schemeClr val="lt2"/>
                </a:solidFill>
              </a:defRPr>
            </a:lvl5pPr>
            <a:lvl6pPr lvl="5" algn="l">
              <a:lnSpc>
                <a:spcPct val="100000"/>
              </a:lnSpc>
              <a:spcBef>
                <a:spcPts val="0"/>
              </a:spcBef>
              <a:spcAft>
                <a:spcPts val="0"/>
              </a:spcAft>
              <a:buClr>
                <a:schemeClr val="lt2"/>
              </a:buClr>
              <a:buSzPts val="3200"/>
              <a:buNone/>
              <a:defRPr sz="3200">
                <a:solidFill>
                  <a:schemeClr val="lt2"/>
                </a:solidFill>
              </a:defRPr>
            </a:lvl6pPr>
            <a:lvl7pPr lvl="6" algn="l">
              <a:lnSpc>
                <a:spcPct val="100000"/>
              </a:lnSpc>
              <a:spcBef>
                <a:spcPts val="0"/>
              </a:spcBef>
              <a:spcAft>
                <a:spcPts val="0"/>
              </a:spcAft>
              <a:buClr>
                <a:schemeClr val="lt2"/>
              </a:buClr>
              <a:buSzPts val="3200"/>
              <a:buNone/>
              <a:defRPr sz="3200">
                <a:solidFill>
                  <a:schemeClr val="lt2"/>
                </a:solidFill>
              </a:defRPr>
            </a:lvl7pPr>
            <a:lvl8pPr lvl="7" algn="l">
              <a:lnSpc>
                <a:spcPct val="100000"/>
              </a:lnSpc>
              <a:spcBef>
                <a:spcPts val="0"/>
              </a:spcBef>
              <a:spcAft>
                <a:spcPts val="0"/>
              </a:spcAft>
              <a:buClr>
                <a:schemeClr val="lt2"/>
              </a:buClr>
              <a:buSzPts val="3200"/>
              <a:buNone/>
              <a:defRPr sz="3200">
                <a:solidFill>
                  <a:schemeClr val="lt2"/>
                </a:solidFill>
              </a:defRPr>
            </a:lvl8pPr>
            <a:lvl9pPr lvl="8" algn="l">
              <a:lnSpc>
                <a:spcPct val="100000"/>
              </a:lnSpc>
              <a:spcBef>
                <a:spcPts val="0"/>
              </a:spcBef>
              <a:spcAft>
                <a:spcPts val="0"/>
              </a:spcAft>
              <a:buClr>
                <a:schemeClr val="lt2"/>
              </a:buClr>
              <a:buSzPts val="3200"/>
              <a:buNone/>
              <a:defRPr sz="3200">
                <a:solidFill>
                  <a:schemeClr val="lt2"/>
                </a:solidFill>
              </a:defRPr>
            </a:lvl9pPr>
          </a:lstStyle>
          <a:p/>
        </p:txBody>
      </p:sp>
      <p:sp>
        <p:nvSpPr>
          <p:cNvPr id="34" name="Google Shape;34;g1429f49d2b1_2_312"/>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5" name="Shape 35"/>
        <p:cNvGrpSpPr/>
        <p:nvPr/>
      </p:nvGrpSpPr>
      <p:grpSpPr>
        <a:xfrm>
          <a:off x="0" y="0"/>
          <a:ext cx="0" cy="0"/>
          <a:chOff x="0" y="0"/>
          <a:chExt cx="0" cy="0"/>
        </a:xfrm>
      </p:grpSpPr>
      <p:sp>
        <p:nvSpPr>
          <p:cNvPr id="36" name="Google Shape;36;g1429f49d2b1_2_317"/>
          <p:cNvSpPr/>
          <p:nvPr/>
        </p:nvSpPr>
        <p:spPr>
          <a:xfrm>
            <a:off x="0" y="96198"/>
            <a:ext cx="18288500" cy="87962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7" name="Google Shape;37;g1429f49d2b1_2_317"/>
          <p:cNvSpPr/>
          <p:nvPr/>
        </p:nvSpPr>
        <p:spPr>
          <a:xfrm>
            <a:off x="0" y="0"/>
            <a:ext cx="18288500" cy="87962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8" name="Google Shape;38;g1429f49d2b1_2_317"/>
          <p:cNvSpPr txBox="1"/>
          <p:nvPr>
            <p:ph type="title"/>
          </p:nvPr>
        </p:nvSpPr>
        <p:spPr>
          <a:xfrm>
            <a:off x="623400" y="1079450"/>
            <a:ext cx="17041200" cy="25650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39" name="Google Shape;39;g1429f49d2b1_2_317"/>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g1429f49d2b1_2_322"/>
          <p:cNvSpPr/>
          <p:nvPr/>
        </p:nvSpPr>
        <p:spPr>
          <a:xfrm>
            <a:off x="0" y="0"/>
            <a:ext cx="86280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1429f49d2b1_2_322"/>
          <p:cNvSpPr/>
          <p:nvPr/>
        </p:nvSpPr>
        <p:spPr>
          <a:xfrm>
            <a:off x="0" y="88250"/>
            <a:ext cx="8627250" cy="8798750"/>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43" name="Google Shape;43;g1429f49d2b1_2_322"/>
          <p:cNvSpPr/>
          <p:nvPr/>
        </p:nvSpPr>
        <p:spPr>
          <a:xfrm>
            <a:off x="-250" y="0"/>
            <a:ext cx="8633800" cy="87912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4" name="Google Shape;44;g1429f49d2b1_2_322"/>
          <p:cNvSpPr txBox="1"/>
          <p:nvPr>
            <p:ph type="title"/>
          </p:nvPr>
        </p:nvSpPr>
        <p:spPr>
          <a:xfrm>
            <a:off x="623450" y="1001850"/>
            <a:ext cx="7413000" cy="50178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Clr>
                <a:schemeClr val="lt1"/>
              </a:buClr>
              <a:buSzPts val="5600"/>
              <a:buNone/>
              <a:defRPr>
                <a:solidFill>
                  <a:schemeClr val="lt1"/>
                </a:solidFill>
              </a:defRPr>
            </a:lvl1pPr>
            <a:lvl2pPr lvl="1" algn="l">
              <a:lnSpc>
                <a:spcPct val="100000"/>
              </a:lnSpc>
              <a:spcBef>
                <a:spcPts val="0"/>
              </a:spcBef>
              <a:spcAft>
                <a:spcPts val="0"/>
              </a:spcAft>
              <a:buClr>
                <a:schemeClr val="lt1"/>
              </a:buClr>
              <a:buSzPts val="5600"/>
              <a:buNone/>
              <a:defRPr>
                <a:solidFill>
                  <a:schemeClr val="lt1"/>
                </a:solidFill>
              </a:defRPr>
            </a:lvl2pPr>
            <a:lvl3pPr lvl="2" algn="l">
              <a:lnSpc>
                <a:spcPct val="100000"/>
              </a:lnSpc>
              <a:spcBef>
                <a:spcPts val="0"/>
              </a:spcBef>
              <a:spcAft>
                <a:spcPts val="0"/>
              </a:spcAft>
              <a:buClr>
                <a:schemeClr val="lt1"/>
              </a:buClr>
              <a:buSzPts val="5600"/>
              <a:buNone/>
              <a:defRPr>
                <a:solidFill>
                  <a:schemeClr val="lt1"/>
                </a:solidFill>
              </a:defRPr>
            </a:lvl3pPr>
            <a:lvl4pPr lvl="3" algn="l">
              <a:lnSpc>
                <a:spcPct val="100000"/>
              </a:lnSpc>
              <a:spcBef>
                <a:spcPts val="0"/>
              </a:spcBef>
              <a:spcAft>
                <a:spcPts val="0"/>
              </a:spcAft>
              <a:buClr>
                <a:schemeClr val="lt1"/>
              </a:buClr>
              <a:buSzPts val="5600"/>
              <a:buNone/>
              <a:defRPr>
                <a:solidFill>
                  <a:schemeClr val="lt1"/>
                </a:solidFill>
              </a:defRPr>
            </a:lvl4pPr>
            <a:lvl5pPr lvl="4" algn="l">
              <a:lnSpc>
                <a:spcPct val="100000"/>
              </a:lnSpc>
              <a:spcBef>
                <a:spcPts val="0"/>
              </a:spcBef>
              <a:spcAft>
                <a:spcPts val="0"/>
              </a:spcAft>
              <a:buClr>
                <a:schemeClr val="lt1"/>
              </a:buClr>
              <a:buSzPts val="5600"/>
              <a:buNone/>
              <a:defRPr>
                <a:solidFill>
                  <a:schemeClr val="lt1"/>
                </a:solidFill>
              </a:defRPr>
            </a:lvl5pPr>
            <a:lvl6pPr lvl="5" algn="l">
              <a:lnSpc>
                <a:spcPct val="100000"/>
              </a:lnSpc>
              <a:spcBef>
                <a:spcPts val="0"/>
              </a:spcBef>
              <a:spcAft>
                <a:spcPts val="0"/>
              </a:spcAft>
              <a:buClr>
                <a:schemeClr val="lt1"/>
              </a:buClr>
              <a:buSzPts val="5600"/>
              <a:buNone/>
              <a:defRPr>
                <a:solidFill>
                  <a:schemeClr val="lt1"/>
                </a:solidFill>
              </a:defRPr>
            </a:lvl6pPr>
            <a:lvl7pPr lvl="6" algn="l">
              <a:lnSpc>
                <a:spcPct val="100000"/>
              </a:lnSpc>
              <a:spcBef>
                <a:spcPts val="0"/>
              </a:spcBef>
              <a:spcAft>
                <a:spcPts val="0"/>
              </a:spcAft>
              <a:buClr>
                <a:schemeClr val="lt1"/>
              </a:buClr>
              <a:buSzPts val="5600"/>
              <a:buNone/>
              <a:defRPr>
                <a:solidFill>
                  <a:schemeClr val="lt1"/>
                </a:solidFill>
              </a:defRPr>
            </a:lvl7pPr>
            <a:lvl8pPr lvl="7" algn="l">
              <a:lnSpc>
                <a:spcPct val="100000"/>
              </a:lnSpc>
              <a:spcBef>
                <a:spcPts val="0"/>
              </a:spcBef>
              <a:spcAft>
                <a:spcPts val="0"/>
              </a:spcAft>
              <a:buClr>
                <a:schemeClr val="lt1"/>
              </a:buClr>
              <a:buSzPts val="5600"/>
              <a:buNone/>
              <a:defRPr>
                <a:solidFill>
                  <a:schemeClr val="lt1"/>
                </a:solidFill>
              </a:defRPr>
            </a:lvl8pPr>
            <a:lvl9pPr lvl="8" algn="l">
              <a:lnSpc>
                <a:spcPct val="100000"/>
              </a:lnSpc>
              <a:spcBef>
                <a:spcPts val="0"/>
              </a:spcBef>
              <a:spcAft>
                <a:spcPts val="0"/>
              </a:spcAft>
              <a:buClr>
                <a:schemeClr val="lt1"/>
              </a:buClr>
              <a:buSzPts val="5600"/>
              <a:buNone/>
              <a:defRPr>
                <a:solidFill>
                  <a:schemeClr val="lt1"/>
                </a:solidFill>
              </a:defRPr>
            </a:lvl9pPr>
          </a:lstStyle>
          <a:p/>
        </p:txBody>
      </p:sp>
      <p:sp>
        <p:nvSpPr>
          <p:cNvPr id="45" name="Google Shape;45;g1429f49d2b1_2_322"/>
          <p:cNvSpPr txBox="1"/>
          <p:nvPr>
            <p:ph idx="1" type="body"/>
          </p:nvPr>
        </p:nvSpPr>
        <p:spPr>
          <a:xfrm>
            <a:off x="9289350" y="1001850"/>
            <a:ext cx="8332800" cy="81972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SzPts val="26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46" name="Google Shape;46;g1429f49d2b1_2_322"/>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g1429f49d2b1_2_329"/>
          <p:cNvSpPr/>
          <p:nvPr/>
        </p:nvSpPr>
        <p:spPr>
          <a:xfrm>
            <a:off x="0" y="0"/>
            <a:ext cx="18288000" cy="2554200"/>
          </a:xfrm>
          <a:prstGeom prst="rect">
            <a:avLst/>
          </a:prstGeom>
          <a:solidFill>
            <a:schemeClr val="dk1"/>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1429f49d2b1_2_329"/>
          <p:cNvSpPr txBox="1"/>
          <p:nvPr>
            <p:ph type="title"/>
          </p:nvPr>
        </p:nvSpPr>
        <p:spPr>
          <a:xfrm>
            <a:off x="623450" y="1001850"/>
            <a:ext cx="17041200" cy="12474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Clr>
                <a:schemeClr val="lt1"/>
              </a:buClr>
              <a:buSzPts val="5600"/>
              <a:buNone/>
              <a:defRPr>
                <a:solidFill>
                  <a:schemeClr val="lt1"/>
                </a:solidFill>
              </a:defRPr>
            </a:lvl1pPr>
            <a:lvl2pPr lvl="1" algn="l">
              <a:lnSpc>
                <a:spcPct val="100000"/>
              </a:lnSpc>
              <a:spcBef>
                <a:spcPts val="0"/>
              </a:spcBef>
              <a:spcAft>
                <a:spcPts val="0"/>
              </a:spcAft>
              <a:buClr>
                <a:schemeClr val="lt1"/>
              </a:buClr>
              <a:buSzPts val="5600"/>
              <a:buNone/>
              <a:defRPr>
                <a:solidFill>
                  <a:schemeClr val="lt1"/>
                </a:solidFill>
              </a:defRPr>
            </a:lvl2pPr>
            <a:lvl3pPr lvl="2" algn="l">
              <a:lnSpc>
                <a:spcPct val="100000"/>
              </a:lnSpc>
              <a:spcBef>
                <a:spcPts val="0"/>
              </a:spcBef>
              <a:spcAft>
                <a:spcPts val="0"/>
              </a:spcAft>
              <a:buClr>
                <a:schemeClr val="lt1"/>
              </a:buClr>
              <a:buSzPts val="5600"/>
              <a:buNone/>
              <a:defRPr>
                <a:solidFill>
                  <a:schemeClr val="lt1"/>
                </a:solidFill>
              </a:defRPr>
            </a:lvl3pPr>
            <a:lvl4pPr lvl="3" algn="l">
              <a:lnSpc>
                <a:spcPct val="100000"/>
              </a:lnSpc>
              <a:spcBef>
                <a:spcPts val="0"/>
              </a:spcBef>
              <a:spcAft>
                <a:spcPts val="0"/>
              </a:spcAft>
              <a:buClr>
                <a:schemeClr val="lt1"/>
              </a:buClr>
              <a:buSzPts val="5600"/>
              <a:buNone/>
              <a:defRPr>
                <a:solidFill>
                  <a:schemeClr val="lt1"/>
                </a:solidFill>
              </a:defRPr>
            </a:lvl4pPr>
            <a:lvl5pPr lvl="4" algn="l">
              <a:lnSpc>
                <a:spcPct val="100000"/>
              </a:lnSpc>
              <a:spcBef>
                <a:spcPts val="0"/>
              </a:spcBef>
              <a:spcAft>
                <a:spcPts val="0"/>
              </a:spcAft>
              <a:buClr>
                <a:schemeClr val="lt1"/>
              </a:buClr>
              <a:buSzPts val="5600"/>
              <a:buNone/>
              <a:defRPr>
                <a:solidFill>
                  <a:schemeClr val="lt1"/>
                </a:solidFill>
              </a:defRPr>
            </a:lvl5pPr>
            <a:lvl6pPr lvl="5" algn="l">
              <a:lnSpc>
                <a:spcPct val="100000"/>
              </a:lnSpc>
              <a:spcBef>
                <a:spcPts val="0"/>
              </a:spcBef>
              <a:spcAft>
                <a:spcPts val="0"/>
              </a:spcAft>
              <a:buClr>
                <a:schemeClr val="lt1"/>
              </a:buClr>
              <a:buSzPts val="5600"/>
              <a:buNone/>
              <a:defRPr>
                <a:solidFill>
                  <a:schemeClr val="lt1"/>
                </a:solidFill>
              </a:defRPr>
            </a:lvl6pPr>
            <a:lvl7pPr lvl="6" algn="l">
              <a:lnSpc>
                <a:spcPct val="100000"/>
              </a:lnSpc>
              <a:spcBef>
                <a:spcPts val="0"/>
              </a:spcBef>
              <a:spcAft>
                <a:spcPts val="0"/>
              </a:spcAft>
              <a:buClr>
                <a:schemeClr val="lt1"/>
              </a:buClr>
              <a:buSzPts val="5600"/>
              <a:buNone/>
              <a:defRPr>
                <a:solidFill>
                  <a:schemeClr val="lt1"/>
                </a:solidFill>
              </a:defRPr>
            </a:lvl7pPr>
            <a:lvl8pPr lvl="7" algn="l">
              <a:lnSpc>
                <a:spcPct val="100000"/>
              </a:lnSpc>
              <a:spcBef>
                <a:spcPts val="0"/>
              </a:spcBef>
              <a:spcAft>
                <a:spcPts val="0"/>
              </a:spcAft>
              <a:buClr>
                <a:schemeClr val="lt1"/>
              </a:buClr>
              <a:buSzPts val="5600"/>
              <a:buNone/>
              <a:defRPr>
                <a:solidFill>
                  <a:schemeClr val="lt1"/>
                </a:solidFill>
              </a:defRPr>
            </a:lvl8pPr>
            <a:lvl9pPr lvl="8" algn="l">
              <a:lnSpc>
                <a:spcPct val="100000"/>
              </a:lnSpc>
              <a:spcBef>
                <a:spcPts val="0"/>
              </a:spcBef>
              <a:spcAft>
                <a:spcPts val="0"/>
              </a:spcAft>
              <a:buClr>
                <a:schemeClr val="lt1"/>
              </a:buClr>
              <a:buSzPts val="5600"/>
              <a:buNone/>
              <a:defRPr>
                <a:solidFill>
                  <a:schemeClr val="lt1"/>
                </a:solidFill>
              </a:defRPr>
            </a:lvl9pPr>
          </a:lstStyle>
          <a:p/>
        </p:txBody>
      </p:sp>
      <p:sp>
        <p:nvSpPr>
          <p:cNvPr id="50" name="Google Shape;50;g1429f49d2b1_2_329"/>
          <p:cNvSpPr txBox="1"/>
          <p:nvPr>
            <p:ph idx="1" type="body"/>
          </p:nvPr>
        </p:nvSpPr>
        <p:spPr>
          <a:xfrm>
            <a:off x="623400" y="3011400"/>
            <a:ext cx="7999800" cy="61524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SzPts val="26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51" name="Google Shape;51;g1429f49d2b1_2_329"/>
          <p:cNvSpPr txBox="1"/>
          <p:nvPr>
            <p:ph idx="2" type="body"/>
          </p:nvPr>
        </p:nvSpPr>
        <p:spPr>
          <a:xfrm>
            <a:off x="9664800" y="3011400"/>
            <a:ext cx="7999800" cy="61524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SzPts val="26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52" name="Google Shape;52;g1429f49d2b1_2_32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g1429f49d2b1_2_335"/>
          <p:cNvSpPr/>
          <p:nvPr/>
        </p:nvSpPr>
        <p:spPr>
          <a:xfrm>
            <a:off x="0" y="0"/>
            <a:ext cx="18288000" cy="2554200"/>
          </a:xfrm>
          <a:prstGeom prst="rect">
            <a:avLst/>
          </a:prstGeom>
          <a:solidFill>
            <a:schemeClr val="dk1"/>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1429f49d2b1_2_335"/>
          <p:cNvSpPr txBox="1"/>
          <p:nvPr>
            <p:ph type="title"/>
          </p:nvPr>
        </p:nvSpPr>
        <p:spPr>
          <a:xfrm>
            <a:off x="623450" y="1001850"/>
            <a:ext cx="17041200" cy="12474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Clr>
                <a:schemeClr val="lt1"/>
              </a:buClr>
              <a:buSzPts val="5600"/>
              <a:buNone/>
              <a:defRPr>
                <a:solidFill>
                  <a:schemeClr val="lt1"/>
                </a:solidFill>
              </a:defRPr>
            </a:lvl1pPr>
            <a:lvl2pPr lvl="1" algn="l">
              <a:lnSpc>
                <a:spcPct val="100000"/>
              </a:lnSpc>
              <a:spcBef>
                <a:spcPts val="0"/>
              </a:spcBef>
              <a:spcAft>
                <a:spcPts val="0"/>
              </a:spcAft>
              <a:buClr>
                <a:schemeClr val="lt1"/>
              </a:buClr>
              <a:buSzPts val="5600"/>
              <a:buNone/>
              <a:defRPr>
                <a:solidFill>
                  <a:schemeClr val="lt1"/>
                </a:solidFill>
              </a:defRPr>
            </a:lvl2pPr>
            <a:lvl3pPr lvl="2" algn="l">
              <a:lnSpc>
                <a:spcPct val="100000"/>
              </a:lnSpc>
              <a:spcBef>
                <a:spcPts val="0"/>
              </a:spcBef>
              <a:spcAft>
                <a:spcPts val="0"/>
              </a:spcAft>
              <a:buClr>
                <a:schemeClr val="lt1"/>
              </a:buClr>
              <a:buSzPts val="5600"/>
              <a:buNone/>
              <a:defRPr>
                <a:solidFill>
                  <a:schemeClr val="lt1"/>
                </a:solidFill>
              </a:defRPr>
            </a:lvl3pPr>
            <a:lvl4pPr lvl="3" algn="l">
              <a:lnSpc>
                <a:spcPct val="100000"/>
              </a:lnSpc>
              <a:spcBef>
                <a:spcPts val="0"/>
              </a:spcBef>
              <a:spcAft>
                <a:spcPts val="0"/>
              </a:spcAft>
              <a:buClr>
                <a:schemeClr val="lt1"/>
              </a:buClr>
              <a:buSzPts val="5600"/>
              <a:buNone/>
              <a:defRPr>
                <a:solidFill>
                  <a:schemeClr val="lt1"/>
                </a:solidFill>
              </a:defRPr>
            </a:lvl4pPr>
            <a:lvl5pPr lvl="4" algn="l">
              <a:lnSpc>
                <a:spcPct val="100000"/>
              </a:lnSpc>
              <a:spcBef>
                <a:spcPts val="0"/>
              </a:spcBef>
              <a:spcAft>
                <a:spcPts val="0"/>
              </a:spcAft>
              <a:buClr>
                <a:schemeClr val="lt1"/>
              </a:buClr>
              <a:buSzPts val="5600"/>
              <a:buNone/>
              <a:defRPr>
                <a:solidFill>
                  <a:schemeClr val="lt1"/>
                </a:solidFill>
              </a:defRPr>
            </a:lvl5pPr>
            <a:lvl6pPr lvl="5" algn="l">
              <a:lnSpc>
                <a:spcPct val="100000"/>
              </a:lnSpc>
              <a:spcBef>
                <a:spcPts val="0"/>
              </a:spcBef>
              <a:spcAft>
                <a:spcPts val="0"/>
              </a:spcAft>
              <a:buClr>
                <a:schemeClr val="lt1"/>
              </a:buClr>
              <a:buSzPts val="5600"/>
              <a:buNone/>
              <a:defRPr>
                <a:solidFill>
                  <a:schemeClr val="lt1"/>
                </a:solidFill>
              </a:defRPr>
            </a:lvl6pPr>
            <a:lvl7pPr lvl="6" algn="l">
              <a:lnSpc>
                <a:spcPct val="100000"/>
              </a:lnSpc>
              <a:spcBef>
                <a:spcPts val="0"/>
              </a:spcBef>
              <a:spcAft>
                <a:spcPts val="0"/>
              </a:spcAft>
              <a:buClr>
                <a:schemeClr val="lt1"/>
              </a:buClr>
              <a:buSzPts val="5600"/>
              <a:buNone/>
              <a:defRPr>
                <a:solidFill>
                  <a:schemeClr val="lt1"/>
                </a:solidFill>
              </a:defRPr>
            </a:lvl7pPr>
            <a:lvl8pPr lvl="7" algn="l">
              <a:lnSpc>
                <a:spcPct val="100000"/>
              </a:lnSpc>
              <a:spcBef>
                <a:spcPts val="0"/>
              </a:spcBef>
              <a:spcAft>
                <a:spcPts val="0"/>
              </a:spcAft>
              <a:buClr>
                <a:schemeClr val="lt1"/>
              </a:buClr>
              <a:buSzPts val="5600"/>
              <a:buNone/>
              <a:defRPr>
                <a:solidFill>
                  <a:schemeClr val="lt1"/>
                </a:solidFill>
              </a:defRPr>
            </a:lvl8pPr>
            <a:lvl9pPr lvl="8" algn="l">
              <a:lnSpc>
                <a:spcPct val="100000"/>
              </a:lnSpc>
              <a:spcBef>
                <a:spcPts val="0"/>
              </a:spcBef>
              <a:spcAft>
                <a:spcPts val="0"/>
              </a:spcAft>
              <a:buClr>
                <a:schemeClr val="lt1"/>
              </a:buClr>
              <a:buSzPts val="5600"/>
              <a:buNone/>
              <a:defRPr>
                <a:solidFill>
                  <a:schemeClr val="lt1"/>
                </a:solidFill>
              </a:defRPr>
            </a:lvl9pPr>
          </a:lstStyle>
          <a:p/>
        </p:txBody>
      </p:sp>
      <p:sp>
        <p:nvSpPr>
          <p:cNvPr id="56" name="Google Shape;56;g1429f49d2b1_2_335"/>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1429f49d2b1_2_308"/>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marR="0" rtl="0" algn="l">
              <a:lnSpc>
                <a:spcPct val="100000"/>
              </a:lnSpc>
              <a:spcBef>
                <a:spcPts val="0"/>
              </a:spcBef>
              <a:spcAft>
                <a:spcPts val="0"/>
              </a:spcAft>
              <a:buClr>
                <a:schemeClr val="accent1"/>
              </a:buClr>
              <a:buSzPts val="5600"/>
              <a:buFont typeface="Merriweather"/>
              <a:buNone/>
              <a:defRPr b="0" i="0" sz="56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5600"/>
              <a:buFont typeface="Merriweather"/>
              <a:buNone/>
              <a:defRPr b="0" i="0" sz="56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5600"/>
              <a:buFont typeface="Merriweather"/>
              <a:buNone/>
              <a:defRPr b="0" i="0" sz="56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5600"/>
              <a:buFont typeface="Merriweather"/>
              <a:buNone/>
              <a:defRPr b="0" i="0" sz="56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5600"/>
              <a:buFont typeface="Merriweather"/>
              <a:buNone/>
              <a:defRPr b="0" i="0" sz="56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5600"/>
              <a:buFont typeface="Merriweather"/>
              <a:buNone/>
              <a:defRPr b="0" i="0" sz="56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5600"/>
              <a:buFont typeface="Merriweather"/>
              <a:buNone/>
              <a:defRPr b="0" i="0" sz="56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5600"/>
              <a:buFont typeface="Merriweather"/>
              <a:buNone/>
              <a:defRPr b="0" i="0" sz="56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5600"/>
              <a:buFont typeface="Merriweather"/>
              <a:buNone/>
              <a:defRPr b="0" i="0" sz="5600" u="none" cap="none" strike="noStrike">
                <a:solidFill>
                  <a:schemeClr val="accent1"/>
                </a:solidFill>
                <a:latin typeface="Merriweather"/>
                <a:ea typeface="Merriweather"/>
                <a:cs typeface="Merriweather"/>
                <a:sym typeface="Merriweather"/>
              </a:defRPr>
            </a:lvl9pPr>
          </a:lstStyle>
          <a:p/>
        </p:txBody>
      </p:sp>
      <p:sp>
        <p:nvSpPr>
          <p:cNvPr id="7" name="Google Shape;7;g1429f49d2b1_2_308"/>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393700" lvl="0" marL="457200" marR="0" rtl="0" algn="l">
              <a:lnSpc>
                <a:spcPct val="115000"/>
              </a:lnSpc>
              <a:spcBef>
                <a:spcPts val="0"/>
              </a:spcBef>
              <a:spcAft>
                <a:spcPts val="0"/>
              </a:spcAft>
              <a:buClr>
                <a:schemeClr val="dk2"/>
              </a:buClr>
              <a:buSzPts val="2600"/>
              <a:buFont typeface="Roboto"/>
              <a:buChar char="●"/>
              <a:defRPr b="0" i="0" sz="2600" u="none" cap="none" strike="noStrike">
                <a:solidFill>
                  <a:schemeClr val="dk2"/>
                </a:solidFill>
                <a:latin typeface="Roboto"/>
                <a:ea typeface="Roboto"/>
                <a:cs typeface="Roboto"/>
                <a:sym typeface="Roboto"/>
              </a:defRPr>
            </a:lvl1pPr>
            <a:lvl2pPr indent="-368300" lvl="1" marL="914400" marR="0" rtl="0" algn="l">
              <a:lnSpc>
                <a:spcPct val="115000"/>
              </a:lnSpc>
              <a:spcBef>
                <a:spcPts val="0"/>
              </a:spcBef>
              <a:spcAft>
                <a:spcPts val="0"/>
              </a:spcAft>
              <a:buClr>
                <a:schemeClr val="dk2"/>
              </a:buClr>
              <a:buSzPts val="2200"/>
              <a:buFont typeface="Roboto"/>
              <a:buChar char="○"/>
              <a:defRPr b="0" i="0" sz="2200" u="none" cap="none" strike="noStrike">
                <a:solidFill>
                  <a:schemeClr val="dk2"/>
                </a:solidFill>
                <a:latin typeface="Roboto"/>
                <a:ea typeface="Roboto"/>
                <a:cs typeface="Roboto"/>
                <a:sym typeface="Roboto"/>
              </a:defRPr>
            </a:lvl2pPr>
            <a:lvl3pPr indent="-368300" lvl="2" marL="1371600" marR="0" rtl="0" algn="l">
              <a:lnSpc>
                <a:spcPct val="115000"/>
              </a:lnSpc>
              <a:spcBef>
                <a:spcPts val="0"/>
              </a:spcBef>
              <a:spcAft>
                <a:spcPts val="0"/>
              </a:spcAft>
              <a:buClr>
                <a:schemeClr val="dk2"/>
              </a:buClr>
              <a:buSzPts val="2200"/>
              <a:buFont typeface="Roboto"/>
              <a:buChar char="■"/>
              <a:defRPr b="0" i="0" sz="2200" u="none" cap="none" strike="noStrike">
                <a:solidFill>
                  <a:schemeClr val="dk2"/>
                </a:solidFill>
                <a:latin typeface="Roboto"/>
                <a:ea typeface="Roboto"/>
                <a:cs typeface="Roboto"/>
                <a:sym typeface="Roboto"/>
              </a:defRPr>
            </a:lvl3pPr>
            <a:lvl4pPr indent="-368300" lvl="3" marL="1828800" marR="0" rtl="0" algn="l">
              <a:lnSpc>
                <a:spcPct val="115000"/>
              </a:lnSpc>
              <a:spcBef>
                <a:spcPts val="0"/>
              </a:spcBef>
              <a:spcAft>
                <a:spcPts val="0"/>
              </a:spcAft>
              <a:buClr>
                <a:schemeClr val="dk2"/>
              </a:buClr>
              <a:buSzPts val="2200"/>
              <a:buFont typeface="Roboto"/>
              <a:buChar char="●"/>
              <a:defRPr b="0" i="0" sz="2200" u="none" cap="none" strike="noStrike">
                <a:solidFill>
                  <a:schemeClr val="dk2"/>
                </a:solidFill>
                <a:latin typeface="Roboto"/>
                <a:ea typeface="Roboto"/>
                <a:cs typeface="Roboto"/>
                <a:sym typeface="Roboto"/>
              </a:defRPr>
            </a:lvl4pPr>
            <a:lvl5pPr indent="-368300" lvl="4" marL="2286000" marR="0" rtl="0" algn="l">
              <a:lnSpc>
                <a:spcPct val="115000"/>
              </a:lnSpc>
              <a:spcBef>
                <a:spcPts val="0"/>
              </a:spcBef>
              <a:spcAft>
                <a:spcPts val="0"/>
              </a:spcAft>
              <a:buClr>
                <a:schemeClr val="dk2"/>
              </a:buClr>
              <a:buSzPts val="2200"/>
              <a:buFont typeface="Roboto"/>
              <a:buChar char="○"/>
              <a:defRPr b="0" i="0" sz="2200" u="none" cap="none" strike="noStrike">
                <a:solidFill>
                  <a:schemeClr val="dk2"/>
                </a:solidFill>
                <a:latin typeface="Roboto"/>
                <a:ea typeface="Roboto"/>
                <a:cs typeface="Roboto"/>
                <a:sym typeface="Roboto"/>
              </a:defRPr>
            </a:lvl5pPr>
            <a:lvl6pPr indent="-368300" lvl="5" marL="2743200" marR="0" rtl="0" algn="l">
              <a:lnSpc>
                <a:spcPct val="115000"/>
              </a:lnSpc>
              <a:spcBef>
                <a:spcPts val="0"/>
              </a:spcBef>
              <a:spcAft>
                <a:spcPts val="0"/>
              </a:spcAft>
              <a:buClr>
                <a:schemeClr val="dk2"/>
              </a:buClr>
              <a:buSzPts val="2200"/>
              <a:buFont typeface="Roboto"/>
              <a:buChar char="■"/>
              <a:defRPr b="0" i="0" sz="2200" u="none" cap="none" strike="noStrike">
                <a:solidFill>
                  <a:schemeClr val="dk2"/>
                </a:solidFill>
                <a:latin typeface="Roboto"/>
                <a:ea typeface="Roboto"/>
                <a:cs typeface="Roboto"/>
                <a:sym typeface="Roboto"/>
              </a:defRPr>
            </a:lvl6pPr>
            <a:lvl7pPr indent="-368300" lvl="6" marL="3200400" marR="0" rtl="0" algn="l">
              <a:lnSpc>
                <a:spcPct val="115000"/>
              </a:lnSpc>
              <a:spcBef>
                <a:spcPts val="0"/>
              </a:spcBef>
              <a:spcAft>
                <a:spcPts val="0"/>
              </a:spcAft>
              <a:buClr>
                <a:schemeClr val="dk2"/>
              </a:buClr>
              <a:buSzPts val="2200"/>
              <a:buFont typeface="Roboto"/>
              <a:buChar char="●"/>
              <a:defRPr b="0" i="0" sz="2200" u="none" cap="none" strike="noStrike">
                <a:solidFill>
                  <a:schemeClr val="dk2"/>
                </a:solidFill>
                <a:latin typeface="Roboto"/>
                <a:ea typeface="Roboto"/>
                <a:cs typeface="Roboto"/>
                <a:sym typeface="Roboto"/>
              </a:defRPr>
            </a:lvl7pPr>
            <a:lvl8pPr indent="-368300" lvl="7" marL="3657600" marR="0" rtl="0" algn="l">
              <a:lnSpc>
                <a:spcPct val="115000"/>
              </a:lnSpc>
              <a:spcBef>
                <a:spcPts val="0"/>
              </a:spcBef>
              <a:spcAft>
                <a:spcPts val="0"/>
              </a:spcAft>
              <a:buClr>
                <a:schemeClr val="dk2"/>
              </a:buClr>
              <a:buSzPts val="2200"/>
              <a:buFont typeface="Roboto"/>
              <a:buChar char="○"/>
              <a:defRPr b="0" i="0" sz="2200" u="none" cap="none" strike="noStrike">
                <a:solidFill>
                  <a:schemeClr val="dk2"/>
                </a:solidFill>
                <a:latin typeface="Roboto"/>
                <a:ea typeface="Roboto"/>
                <a:cs typeface="Roboto"/>
                <a:sym typeface="Roboto"/>
              </a:defRPr>
            </a:lvl8pPr>
            <a:lvl9pPr indent="-368300" lvl="8" marL="4114800" marR="0" rtl="0" algn="l">
              <a:lnSpc>
                <a:spcPct val="115000"/>
              </a:lnSpc>
              <a:spcBef>
                <a:spcPts val="0"/>
              </a:spcBef>
              <a:spcAft>
                <a:spcPts val="0"/>
              </a:spcAft>
              <a:buClr>
                <a:schemeClr val="dk2"/>
              </a:buClr>
              <a:buSzPts val="2200"/>
              <a:buFont typeface="Roboto"/>
              <a:buChar char="■"/>
              <a:defRPr b="0" i="0" sz="2200" u="none" cap="none" strike="noStrike">
                <a:solidFill>
                  <a:schemeClr val="dk2"/>
                </a:solidFill>
                <a:latin typeface="Roboto"/>
                <a:ea typeface="Roboto"/>
                <a:cs typeface="Roboto"/>
                <a:sym typeface="Roboto"/>
              </a:defRPr>
            </a:lvl9pPr>
          </a:lstStyle>
          <a:p/>
        </p:txBody>
      </p:sp>
      <p:sp>
        <p:nvSpPr>
          <p:cNvPr id="8" name="Google Shape;8;g1429f49d2b1_2_308"/>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 name="Shape 84"/>
        <p:cNvGrpSpPr/>
        <p:nvPr/>
      </p:nvGrpSpPr>
      <p:grpSpPr>
        <a:xfrm>
          <a:off x="0" y="0"/>
          <a:ext cx="0" cy="0"/>
          <a:chOff x="0" y="0"/>
          <a:chExt cx="0" cy="0"/>
        </a:xfrm>
      </p:grpSpPr>
      <p:sp>
        <p:nvSpPr>
          <p:cNvPr id="85" name="Google Shape;85;p1"/>
          <p:cNvSpPr txBox="1"/>
          <p:nvPr/>
        </p:nvSpPr>
        <p:spPr>
          <a:xfrm>
            <a:off x="1477515" y="3370803"/>
            <a:ext cx="16028700" cy="3237000"/>
          </a:xfrm>
          <a:prstGeom prst="rect">
            <a:avLst/>
          </a:prstGeom>
          <a:noFill/>
          <a:ln>
            <a:noFill/>
          </a:ln>
        </p:spPr>
        <p:txBody>
          <a:bodyPr anchorCtr="0" anchor="t" bIns="0" lIns="0" spcFirstLastPara="1" rIns="0" wrap="square" tIns="12700">
            <a:spAutoFit/>
          </a:bodyPr>
          <a:lstStyle/>
          <a:p>
            <a:pPr indent="0" lvl="0" marL="0" marR="687070" rtl="0" algn="ctr">
              <a:lnSpc>
                <a:spcPct val="100000"/>
              </a:lnSpc>
              <a:spcBef>
                <a:spcPts val="4855"/>
              </a:spcBef>
              <a:spcAft>
                <a:spcPts val="0"/>
              </a:spcAft>
              <a:buClr>
                <a:srgbClr val="000000"/>
              </a:buClr>
              <a:buSzPts val="6200"/>
              <a:buFont typeface="Arial"/>
              <a:buNone/>
            </a:pPr>
            <a:r>
              <a:rPr b="0" i="0" lang="en-US" sz="6200" u="none" cap="none" strike="noStrike">
                <a:solidFill>
                  <a:srgbClr val="000000"/>
                </a:solidFill>
                <a:latin typeface="Tahoma"/>
                <a:ea typeface="Tahoma"/>
                <a:cs typeface="Tahoma"/>
                <a:sym typeface="Tahoma"/>
              </a:rPr>
              <a:t>STUDENT ENGAGEMENT MEASUREMENT </a:t>
            </a:r>
            <a:r>
              <a:rPr lang="en-US" sz="6200">
                <a:latin typeface="Tahoma"/>
                <a:ea typeface="Tahoma"/>
                <a:cs typeface="Tahoma"/>
                <a:sym typeface="Tahoma"/>
              </a:rPr>
              <a:t>IN E-LEARNING SYSTEMS</a:t>
            </a:r>
            <a:endParaRPr b="0" i="0" sz="6200" u="none" cap="none" strike="noStrike">
              <a:solidFill>
                <a:srgbClr val="000000"/>
              </a:solidFill>
              <a:latin typeface="Tahoma"/>
              <a:ea typeface="Tahoma"/>
              <a:cs typeface="Tahoma"/>
              <a:sym typeface="Tahoma"/>
            </a:endParaRPr>
          </a:p>
          <a:p>
            <a:pPr indent="0" lvl="0" marL="0" marR="687070" rtl="0" algn="ctr">
              <a:lnSpc>
                <a:spcPct val="100000"/>
              </a:lnSpc>
              <a:spcBef>
                <a:spcPts val="4855"/>
              </a:spcBef>
              <a:spcAft>
                <a:spcPts val="0"/>
              </a:spcAft>
              <a:buClr>
                <a:srgbClr val="000000"/>
              </a:buClr>
              <a:buSzPts val="4500"/>
              <a:buFont typeface="Arial"/>
              <a:buNone/>
            </a:pPr>
            <a:r>
              <a:rPr b="0" i="0" lang="en-US" sz="4500" u="none" cap="none" strike="noStrike">
                <a:solidFill>
                  <a:srgbClr val="000000"/>
                </a:solidFill>
                <a:latin typeface="Tahoma"/>
                <a:ea typeface="Tahoma"/>
                <a:cs typeface="Tahoma"/>
                <a:sym typeface="Tahoma"/>
              </a:rPr>
              <a:t>BATCH NO : </a:t>
            </a:r>
            <a:r>
              <a:rPr lang="en-US" sz="4500">
                <a:latin typeface="Tahoma"/>
                <a:ea typeface="Tahoma"/>
                <a:cs typeface="Tahoma"/>
                <a:sym typeface="Tahoma"/>
              </a:rPr>
              <a:t>NW086</a:t>
            </a:r>
            <a:endParaRPr b="0" i="0" sz="4500" u="none" cap="none" strike="noStrike">
              <a:solidFill>
                <a:srgbClr val="000000"/>
              </a:solidFill>
              <a:latin typeface="Tahoma"/>
              <a:ea typeface="Tahoma"/>
              <a:cs typeface="Tahoma"/>
              <a:sym typeface="Tahoma"/>
            </a:endParaRPr>
          </a:p>
        </p:txBody>
      </p:sp>
      <p:sp>
        <p:nvSpPr>
          <p:cNvPr id="86" name="Google Shape;86;p1"/>
          <p:cNvSpPr txBox="1"/>
          <p:nvPr/>
        </p:nvSpPr>
        <p:spPr>
          <a:xfrm>
            <a:off x="958700" y="7235944"/>
            <a:ext cx="8467800" cy="1833000"/>
          </a:xfrm>
          <a:prstGeom prst="rect">
            <a:avLst/>
          </a:prstGeom>
          <a:noFill/>
          <a:ln>
            <a:noFill/>
          </a:ln>
        </p:spPr>
        <p:txBody>
          <a:bodyPr anchorCtr="0" anchor="t" bIns="0" lIns="0" spcFirstLastPara="1" rIns="0" wrap="square" tIns="109200">
            <a:spAutoFit/>
          </a:bodyPr>
          <a:lstStyle/>
          <a:p>
            <a:pPr indent="0" lvl="0" marL="12700" marR="0" rtl="0" algn="l">
              <a:lnSpc>
                <a:spcPct val="100000"/>
              </a:lnSpc>
              <a:spcBef>
                <a:spcPts val="0"/>
              </a:spcBef>
              <a:spcAft>
                <a:spcPts val="0"/>
              </a:spcAft>
              <a:buClr>
                <a:srgbClr val="000000"/>
              </a:buClr>
              <a:buSzPts val="3800"/>
              <a:buFont typeface="Arial"/>
              <a:buNone/>
            </a:pPr>
            <a:r>
              <a:rPr b="1" i="0" lang="en-US" sz="3800" u="none" cap="none" strike="noStrike">
                <a:solidFill>
                  <a:srgbClr val="000000"/>
                </a:solidFill>
                <a:latin typeface="Tahoma"/>
                <a:ea typeface="Tahoma"/>
                <a:cs typeface="Tahoma"/>
                <a:sym typeface="Tahoma"/>
              </a:rPr>
              <a:t>TEAM :</a:t>
            </a:r>
            <a:endParaRPr b="1" i="0" sz="3800" u="none" cap="none" strike="noStrike">
              <a:solidFill>
                <a:srgbClr val="000000"/>
              </a:solidFill>
              <a:latin typeface="Tahoma"/>
              <a:ea typeface="Tahoma"/>
              <a:cs typeface="Tahoma"/>
              <a:sym typeface="Tahoma"/>
            </a:endParaRPr>
          </a:p>
          <a:p>
            <a:pPr indent="0" lvl="0" marL="12700" marR="5080" rtl="0" algn="l">
              <a:lnSpc>
                <a:spcPct val="140000"/>
              </a:lnSpc>
              <a:spcBef>
                <a:spcPts val="115"/>
              </a:spcBef>
              <a:spcAft>
                <a:spcPts val="0"/>
              </a:spcAft>
              <a:buClr>
                <a:srgbClr val="000000"/>
              </a:buClr>
              <a:buSzPts val="3000"/>
              <a:buFont typeface="Arial"/>
              <a:buNone/>
            </a:pPr>
            <a:r>
              <a:rPr lang="en-US" sz="3000">
                <a:latin typeface="Tahoma"/>
                <a:ea typeface="Tahoma"/>
                <a:cs typeface="Tahoma"/>
                <a:sym typeface="Tahoma"/>
              </a:rPr>
              <a:t>Om Rajput (RA1911032010028)</a:t>
            </a:r>
            <a:r>
              <a:rPr b="0" i="0" lang="en-US" sz="3000" u="none" cap="none" strike="noStrike">
                <a:solidFill>
                  <a:srgbClr val="000000"/>
                </a:solidFill>
                <a:latin typeface="Tahoma"/>
                <a:ea typeface="Tahoma"/>
                <a:cs typeface="Tahoma"/>
                <a:sym typeface="Tahoma"/>
              </a:rPr>
              <a:t>  </a:t>
            </a:r>
            <a:endParaRPr b="0" i="0" sz="3000" u="none" cap="none" strike="noStrike">
              <a:solidFill>
                <a:srgbClr val="000000"/>
              </a:solidFill>
              <a:latin typeface="Tahoma"/>
              <a:ea typeface="Tahoma"/>
              <a:cs typeface="Tahoma"/>
              <a:sym typeface="Tahoma"/>
            </a:endParaRPr>
          </a:p>
          <a:p>
            <a:pPr indent="0" lvl="0" marL="12700" marR="5080" rtl="0" algn="l">
              <a:lnSpc>
                <a:spcPct val="140000"/>
              </a:lnSpc>
              <a:spcBef>
                <a:spcPts val="115"/>
              </a:spcBef>
              <a:spcAft>
                <a:spcPts val="0"/>
              </a:spcAft>
              <a:buClr>
                <a:srgbClr val="000000"/>
              </a:buClr>
              <a:buSzPts val="3000"/>
              <a:buFont typeface="Arial"/>
              <a:buNone/>
            </a:pPr>
            <a:r>
              <a:rPr lang="en-US" sz="3000">
                <a:latin typeface="Tahoma"/>
                <a:ea typeface="Tahoma"/>
                <a:cs typeface="Tahoma"/>
                <a:sym typeface="Tahoma"/>
              </a:rPr>
              <a:t>Suyash Nigam (RA1911032010027)</a:t>
            </a:r>
            <a:endParaRPr b="0" i="0" sz="3000" u="none" cap="none" strike="noStrike">
              <a:solidFill>
                <a:srgbClr val="000000"/>
              </a:solidFill>
              <a:latin typeface="Tahoma"/>
              <a:ea typeface="Tahoma"/>
              <a:cs typeface="Tahoma"/>
              <a:sym typeface="Tahoma"/>
            </a:endParaRPr>
          </a:p>
        </p:txBody>
      </p:sp>
      <p:sp>
        <p:nvSpPr>
          <p:cNvPr id="87" name="Google Shape;87;p1"/>
          <p:cNvSpPr txBox="1"/>
          <p:nvPr/>
        </p:nvSpPr>
        <p:spPr>
          <a:xfrm>
            <a:off x="12332125" y="7235950"/>
            <a:ext cx="5174100" cy="1171800"/>
          </a:xfrm>
          <a:prstGeom prst="rect">
            <a:avLst/>
          </a:prstGeom>
          <a:noFill/>
          <a:ln>
            <a:noFill/>
          </a:ln>
        </p:spPr>
        <p:txBody>
          <a:bodyPr anchorCtr="0" anchor="t" bIns="0" lIns="0" spcFirstLastPara="1" rIns="0" wrap="square" tIns="109200">
            <a:spAutoFit/>
          </a:bodyPr>
          <a:lstStyle/>
          <a:p>
            <a:pPr indent="0" lvl="0" marL="12700" marR="0" rtl="0" algn="l">
              <a:lnSpc>
                <a:spcPct val="100000"/>
              </a:lnSpc>
              <a:spcBef>
                <a:spcPts val="0"/>
              </a:spcBef>
              <a:spcAft>
                <a:spcPts val="0"/>
              </a:spcAft>
              <a:buClr>
                <a:srgbClr val="000000"/>
              </a:buClr>
              <a:buSzPts val="3000"/>
              <a:buFont typeface="Arial"/>
              <a:buNone/>
            </a:pPr>
            <a:r>
              <a:rPr b="1" i="0" lang="en-US" sz="3800" u="none" cap="none" strike="noStrike">
                <a:solidFill>
                  <a:srgbClr val="000000"/>
                </a:solidFill>
                <a:latin typeface="Tahoma"/>
                <a:ea typeface="Tahoma"/>
                <a:cs typeface="Tahoma"/>
                <a:sym typeface="Tahoma"/>
              </a:rPr>
              <a:t>Project Guide :</a:t>
            </a:r>
            <a:endParaRPr b="1" i="0" sz="3800" u="none" cap="none" strike="noStrike">
              <a:solidFill>
                <a:srgbClr val="000000"/>
              </a:solidFill>
              <a:latin typeface="Tahoma"/>
              <a:ea typeface="Tahoma"/>
              <a:cs typeface="Tahoma"/>
              <a:sym typeface="Tahoma"/>
            </a:endParaRPr>
          </a:p>
          <a:p>
            <a:pPr indent="0" lvl="0" marL="12700" marR="5080" rtl="0" algn="l">
              <a:lnSpc>
                <a:spcPct val="140000"/>
              </a:lnSpc>
              <a:spcBef>
                <a:spcPts val="115"/>
              </a:spcBef>
              <a:spcAft>
                <a:spcPts val="0"/>
              </a:spcAft>
              <a:buClr>
                <a:srgbClr val="000000"/>
              </a:buClr>
              <a:buSzPts val="3000"/>
              <a:buFont typeface="Arial"/>
              <a:buNone/>
            </a:pPr>
            <a:r>
              <a:rPr b="0" i="0" lang="en-US" sz="3000" u="none" cap="none" strike="noStrike">
                <a:solidFill>
                  <a:srgbClr val="000000"/>
                </a:solidFill>
                <a:latin typeface="Tahoma"/>
                <a:ea typeface="Tahoma"/>
                <a:cs typeface="Tahoma"/>
                <a:sym typeface="Tahoma"/>
              </a:rPr>
              <a:t>Dr</a:t>
            </a:r>
            <a:r>
              <a:rPr lang="en-US" sz="3000">
                <a:latin typeface="Tahoma"/>
                <a:ea typeface="Tahoma"/>
                <a:cs typeface="Tahoma"/>
                <a:sym typeface="Tahoma"/>
              </a:rPr>
              <a:t>. TYJ Naga Malleswari</a:t>
            </a:r>
            <a:endParaRPr b="0" i="0" sz="3000" u="none" cap="none" strike="noStrike">
              <a:solidFill>
                <a:srgbClr val="000000"/>
              </a:solidFill>
              <a:latin typeface="Tahoma"/>
              <a:ea typeface="Tahoma"/>
              <a:cs typeface="Tahoma"/>
              <a:sym typeface="Tahoma"/>
            </a:endParaRPr>
          </a:p>
        </p:txBody>
      </p:sp>
      <p:pic>
        <p:nvPicPr>
          <p:cNvPr id="88" name="Google Shape;88;p1"/>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sp>
        <p:nvSpPr>
          <p:cNvPr id="89" name="Google Shape;89;p1"/>
          <p:cNvSpPr txBox="1"/>
          <p:nvPr/>
        </p:nvSpPr>
        <p:spPr>
          <a:xfrm>
            <a:off x="9695075" y="457196"/>
            <a:ext cx="8430900" cy="2066700"/>
          </a:xfrm>
          <a:prstGeom prst="rect">
            <a:avLst/>
          </a:prstGeom>
          <a:noFill/>
          <a:ln>
            <a:noFill/>
          </a:ln>
        </p:spPr>
        <p:txBody>
          <a:bodyPr anchorCtr="0" anchor="t" bIns="0" lIns="0" spcFirstLastPara="1" rIns="0" wrap="square" tIns="12050">
            <a:spAutoFit/>
          </a:bodyPr>
          <a:lstStyle/>
          <a:p>
            <a:pPr indent="0" lvl="0" marL="12065" marR="5080" rtl="0" algn="ctr">
              <a:lnSpc>
                <a:spcPct val="117000"/>
              </a:lnSpc>
              <a:spcBef>
                <a:spcPts val="0"/>
              </a:spcBef>
              <a:spcAft>
                <a:spcPts val="0"/>
              </a:spcAft>
              <a:buClr>
                <a:schemeClr val="dk1"/>
              </a:buClr>
              <a:buSzPts val="1100"/>
              <a:buFont typeface="Arial"/>
              <a:buNone/>
            </a:pPr>
            <a:r>
              <a:rPr b="1" i="0" lang="en-US" sz="2350" u="none" cap="none" strike="noStrike">
                <a:solidFill>
                  <a:srgbClr val="000000"/>
                </a:solidFill>
                <a:latin typeface="Tahoma"/>
                <a:ea typeface="Tahoma"/>
                <a:cs typeface="Tahoma"/>
                <a:sym typeface="Tahoma"/>
              </a:rPr>
              <a:t>SRM INSTITUTE OF SCIENCE AND TECHNOLOGY</a:t>
            </a:r>
            <a:endParaRPr b="1" i="0" sz="2350" u="none" cap="none" strike="noStrike">
              <a:solidFill>
                <a:srgbClr val="000000"/>
              </a:solidFill>
              <a:latin typeface="Tahoma"/>
              <a:ea typeface="Tahoma"/>
              <a:cs typeface="Tahoma"/>
              <a:sym typeface="Tahoma"/>
            </a:endParaRPr>
          </a:p>
          <a:p>
            <a:pPr indent="0" lvl="0" marL="12065" marR="5080" rtl="0" algn="ctr">
              <a:lnSpc>
                <a:spcPct val="117000"/>
              </a:lnSpc>
              <a:spcBef>
                <a:spcPts val="0"/>
              </a:spcBef>
              <a:spcAft>
                <a:spcPts val="0"/>
              </a:spcAft>
              <a:buClr>
                <a:schemeClr val="dk1"/>
              </a:buClr>
              <a:buSzPts val="1100"/>
              <a:buFont typeface="Arial"/>
              <a:buNone/>
            </a:pPr>
            <a:r>
              <a:rPr b="1" i="0" lang="en-US" sz="2350" u="none" cap="none" strike="noStrike">
                <a:solidFill>
                  <a:srgbClr val="000000"/>
                </a:solidFill>
                <a:latin typeface="Tahoma"/>
                <a:ea typeface="Tahoma"/>
                <a:cs typeface="Tahoma"/>
                <a:sym typeface="Tahoma"/>
              </a:rPr>
              <a:t>SCHOOL OF COMPUTING</a:t>
            </a:r>
            <a:endParaRPr b="1" i="0" sz="2350" u="none" cap="none" strike="noStrike">
              <a:solidFill>
                <a:srgbClr val="000000"/>
              </a:solidFill>
              <a:latin typeface="Tahoma"/>
              <a:ea typeface="Tahoma"/>
              <a:cs typeface="Tahoma"/>
              <a:sym typeface="Tahoma"/>
            </a:endParaRPr>
          </a:p>
          <a:p>
            <a:pPr indent="0" lvl="0" marL="12065" marR="5080" rtl="0" algn="ctr">
              <a:lnSpc>
                <a:spcPct val="117000"/>
              </a:lnSpc>
              <a:spcBef>
                <a:spcPts val="0"/>
              </a:spcBef>
              <a:spcAft>
                <a:spcPts val="0"/>
              </a:spcAft>
              <a:buClr>
                <a:schemeClr val="dk1"/>
              </a:buClr>
              <a:buSzPts val="1100"/>
              <a:buFont typeface="Arial"/>
              <a:buNone/>
            </a:pPr>
            <a:r>
              <a:rPr b="1" i="0" lang="en-US" sz="2350" u="none" cap="none" strike="noStrike">
                <a:solidFill>
                  <a:srgbClr val="000000"/>
                </a:solidFill>
                <a:latin typeface="Tahoma"/>
                <a:ea typeface="Tahoma"/>
                <a:cs typeface="Tahoma"/>
                <a:sym typeface="Tahoma"/>
              </a:rPr>
              <a:t>DEPARTMENT OF COMPUTING TECHNOLOGIES</a:t>
            </a:r>
            <a:endParaRPr b="1" i="0" sz="2350" u="none" cap="none" strike="noStrike">
              <a:solidFill>
                <a:srgbClr val="000000"/>
              </a:solidFill>
              <a:latin typeface="Tahoma"/>
              <a:ea typeface="Tahoma"/>
              <a:cs typeface="Tahoma"/>
              <a:sym typeface="Tahoma"/>
            </a:endParaRPr>
          </a:p>
          <a:p>
            <a:pPr indent="0" lvl="0" marL="12065" marR="5080" rtl="0" algn="ctr">
              <a:lnSpc>
                <a:spcPct val="117000"/>
              </a:lnSpc>
              <a:spcBef>
                <a:spcPts val="0"/>
              </a:spcBef>
              <a:spcAft>
                <a:spcPts val="0"/>
              </a:spcAft>
              <a:buClr>
                <a:srgbClr val="000000"/>
              </a:buClr>
              <a:buSzPts val="1100"/>
              <a:buFont typeface="Arial"/>
              <a:buNone/>
            </a:pPr>
            <a:r>
              <a:rPr b="1" i="0" lang="en-US" sz="2350" u="none" cap="none" strike="noStrike">
                <a:solidFill>
                  <a:srgbClr val="000000"/>
                </a:solidFill>
                <a:latin typeface="Tahoma"/>
                <a:ea typeface="Tahoma"/>
                <a:cs typeface="Tahoma"/>
                <a:sym typeface="Tahoma"/>
              </a:rPr>
              <a:t>18CSP10</a:t>
            </a:r>
            <a:r>
              <a:rPr b="1" lang="en-US" sz="2350">
                <a:latin typeface="Tahoma"/>
                <a:ea typeface="Tahoma"/>
                <a:cs typeface="Tahoma"/>
                <a:sym typeface="Tahoma"/>
              </a:rPr>
              <a:t>9</a:t>
            </a:r>
            <a:r>
              <a:rPr b="1" i="0" lang="en-US" sz="2350" u="none" cap="none" strike="noStrike">
                <a:solidFill>
                  <a:srgbClr val="000000"/>
                </a:solidFill>
                <a:latin typeface="Tahoma"/>
                <a:ea typeface="Tahoma"/>
                <a:cs typeface="Tahoma"/>
                <a:sym typeface="Tahoma"/>
              </a:rPr>
              <a:t>L / 18CSP1</a:t>
            </a:r>
            <a:r>
              <a:rPr b="1" lang="en-US" sz="2350">
                <a:latin typeface="Tahoma"/>
                <a:ea typeface="Tahoma"/>
                <a:cs typeface="Tahoma"/>
                <a:sym typeface="Tahoma"/>
              </a:rPr>
              <a:t>11</a:t>
            </a:r>
            <a:r>
              <a:rPr b="1" i="0" lang="en-US" sz="2350" u="none" cap="none" strike="noStrike">
                <a:solidFill>
                  <a:srgbClr val="000000"/>
                </a:solidFill>
                <a:latin typeface="Tahoma"/>
                <a:ea typeface="Tahoma"/>
                <a:cs typeface="Tahoma"/>
                <a:sym typeface="Tahoma"/>
              </a:rPr>
              <a:t>L - </a:t>
            </a:r>
            <a:r>
              <a:rPr b="1" lang="en-US" sz="2350">
                <a:latin typeface="Tahoma"/>
                <a:ea typeface="Tahoma"/>
                <a:cs typeface="Tahoma"/>
                <a:sym typeface="Tahoma"/>
              </a:rPr>
              <a:t>MAJOR </a:t>
            </a:r>
            <a:r>
              <a:rPr b="1" i="0" lang="en-US" sz="2350" u="none" cap="none" strike="noStrike">
                <a:solidFill>
                  <a:srgbClr val="000000"/>
                </a:solidFill>
                <a:latin typeface="Tahoma"/>
                <a:ea typeface="Tahoma"/>
                <a:cs typeface="Tahoma"/>
                <a:sym typeface="Tahoma"/>
              </a:rPr>
              <a:t>PROJECT / INTERNSHIP</a:t>
            </a:r>
            <a:endParaRPr b="1" i="0" sz="2350" u="none" cap="none" strike="noStrike">
              <a:solidFill>
                <a:srgbClr val="000000"/>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3"/>
          <p:cNvSpPr txBox="1"/>
          <p:nvPr/>
        </p:nvSpPr>
        <p:spPr>
          <a:xfrm>
            <a:off x="1630352" y="4024337"/>
            <a:ext cx="15027300" cy="5562600"/>
          </a:xfrm>
          <a:prstGeom prst="rect">
            <a:avLst/>
          </a:prstGeom>
          <a:noFill/>
          <a:ln>
            <a:noFill/>
          </a:ln>
        </p:spPr>
        <p:txBody>
          <a:bodyPr anchorCtr="0" anchor="t" bIns="0" lIns="0" spcFirstLastPara="1" rIns="0" wrap="square" tIns="11425">
            <a:spAutoFit/>
          </a:bodyPr>
          <a:lstStyle/>
          <a:p>
            <a:pPr indent="-450850" lvl="0" marL="457200" marR="5080" rtl="0" algn="l">
              <a:lnSpc>
                <a:spcPct val="116300"/>
              </a:lnSpc>
              <a:spcBef>
                <a:spcPts val="0"/>
              </a:spcBef>
              <a:spcAft>
                <a:spcPts val="0"/>
              </a:spcAft>
              <a:buClr>
                <a:srgbClr val="000000"/>
              </a:buClr>
              <a:buSzPts val="3500"/>
              <a:buFont typeface="Tahoma"/>
              <a:buChar char="●"/>
            </a:pPr>
            <a:r>
              <a:rPr b="0" i="0" lang="en-US" sz="3500" u="none" cap="none" strike="noStrike">
                <a:solidFill>
                  <a:srgbClr val="000000"/>
                </a:solidFill>
                <a:latin typeface="Tahoma"/>
                <a:ea typeface="Tahoma"/>
                <a:cs typeface="Tahoma"/>
                <a:sym typeface="Tahoma"/>
              </a:rPr>
              <a:t>The task is to implement an online meeting application with a student interactivity measurement feature. </a:t>
            </a:r>
            <a:endParaRPr b="0" i="0" sz="3500" u="none" cap="none" strike="noStrike">
              <a:solidFill>
                <a:srgbClr val="000000"/>
              </a:solidFill>
              <a:latin typeface="Tahoma"/>
              <a:ea typeface="Tahoma"/>
              <a:cs typeface="Tahoma"/>
              <a:sym typeface="Tahoma"/>
            </a:endParaRPr>
          </a:p>
          <a:p>
            <a:pPr indent="0" lvl="0" marL="0" marR="5080" rtl="0" algn="l">
              <a:lnSpc>
                <a:spcPct val="116300"/>
              </a:lnSpc>
              <a:spcBef>
                <a:spcPts val="0"/>
              </a:spcBef>
              <a:spcAft>
                <a:spcPts val="0"/>
              </a:spcAft>
              <a:buNone/>
            </a:pPr>
            <a:r>
              <a:t/>
            </a:r>
            <a:endParaRPr sz="3500">
              <a:latin typeface="Tahoma"/>
              <a:ea typeface="Tahoma"/>
              <a:cs typeface="Tahoma"/>
              <a:sym typeface="Tahoma"/>
            </a:endParaRPr>
          </a:p>
          <a:p>
            <a:pPr indent="-450850" lvl="0" marL="457200" marR="5080" rtl="0" algn="l">
              <a:lnSpc>
                <a:spcPct val="116300"/>
              </a:lnSpc>
              <a:spcBef>
                <a:spcPts val="0"/>
              </a:spcBef>
              <a:spcAft>
                <a:spcPts val="0"/>
              </a:spcAft>
              <a:buClr>
                <a:srgbClr val="000000"/>
              </a:buClr>
              <a:buSzPts val="3500"/>
              <a:buFont typeface="Tahoma"/>
              <a:buChar char="●"/>
            </a:pPr>
            <a:r>
              <a:rPr b="0" i="0" lang="en-US" sz="3500" u="none" cap="none" strike="noStrike">
                <a:solidFill>
                  <a:srgbClr val="000000"/>
                </a:solidFill>
                <a:latin typeface="Tahoma"/>
                <a:ea typeface="Tahoma"/>
                <a:cs typeface="Tahoma"/>
                <a:sym typeface="Tahoma"/>
              </a:rPr>
              <a:t>The objectives of this project includes -</a:t>
            </a:r>
            <a:endParaRPr b="0" i="0" sz="3500" u="none" cap="none" strike="noStrike">
              <a:solidFill>
                <a:srgbClr val="000000"/>
              </a:solidFill>
              <a:latin typeface="Tahoma"/>
              <a:ea typeface="Tahoma"/>
              <a:cs typeface="Tahoma"/>
              <a:sym typeface="Tahoma"/>
            </a:endParaRPr>
          </a:p>
          <a:p>
            <a:pPr indent="-450850" lvl="0" marL="457200" marR="5080" rtl="0" algn="l">
              <a:lnSpc>
                <a:spcPct val="116300"/>
              </a:lnSpc>
              <a:spcBef>
                <a:spcPts val="0"/>
              </a:spcBef>
              <a:spcAft>
                <a:spcPts val="0"/>
              </a:spcAft>
              <a:buClr>
                <a:srgbClr val="000000"/>
              </a:buClr>
              <a:buSzPts val="3500"/>
              <a:buFont typeface="Tahoma"/>
              <a:buChar char="-"/>
            </a:pPr>
            <a:r>
              <a:rPr b="0" i="0" lang="en-US" sz="3500" u="none" cap="none" strike="noStrike">
                <a:solidFill>
                  <a:srgbClr val="000000"/>
                </a:solidFill>
                <a:latin typeface="Tahoma"/>
                <a:ea typeface="Tahoma"/>
                <a:cs typeface="Tahoma"/>
                <a:sym typeface="Tahoma"/>
              </a:rPr>
              <a:t>A meeting platform for students as well as business professionals.</a:t>
            </a:r>
            <a:endParaRPr b="0" i="0" sz="3500" u="none" cap="none" strike="noStrike">
              <a:solidFill>
                <a:srgbClr val="000000"/>
              </a:solidFill>
              <a:latin typeface="Tahoma"/>
              <a:ea typeface="Tahoma"/>
              <a:cs typeface="Tahoma"/>
              <a:sym typeface="Tahoma"/>
            </a:endParaRPr>
          </a:p>
          <a:p>
            <a:pPr indent="-450850" lvl="0" marL="457200" marR="5080" rtl="0" algn="l">
              <a:lnSpc>
                <a:spcPct val="116300"/>
              </a:lnSpc>
              <a:spcBef>
                <a:spcPts val="0"/>
              </a:spcBef>
              <a:spcAft>
                <a:spcPts val="0"/>
              </a:spcAft>
              <a:buClr>
                <a:srgbClr val="000000"/>
              </a:buClr>
              <a:buSzPts val="3500"/>
              <a:buFont typeface="Tahoma"/>
              <a:buChar char="-"/>
            </a:pPr>
            <a:r>
              <a:rPr b="0" i="0" lang="en-US" sz="3500" u="none" cap="none" strike="noStrike">
                <a:solidFill>
                  <a:srgbClr val="000000"/>
                </a:solidFill>
                <a:latin typeface="Tahoma"/>
                <a:ea typeface="Tahoma"/>
                <a:cs typeface="Tahoma"/>
                <a:sym typeface="Tahoma"/>
              </a:rPr>
              <a:t>Participant interactivity measurement for the host.</a:t>
            </a:r>
            <a:endParaRPr b="0" i="0" sz="3500" u="none" cap="none" strike="noStrike">
              <a:solidFill>
                <a:srgbClr val="000000"/>
              </a:solidFill>
              <a:latin typeface="Tahoma"/>
              <a:ea typeface="Tahoma"/>
              <a:cs typeface="Tahoma"/>
              <a:sym typeface="Tahoma"/>
            </a:endParaRPr>
          </a:p>
          <a:p>
            <a:pPr indent="-450850" lvl="0" marL="457200" marR="5080" rtl="0" algn="l">
              <a:lnSpc>
                <a:spcPct val="116300"/>
              </a:lnSpc>
              <a:spcBef>
                <a:spcPts val="0"/>
              </a:spcBef>
              <a:spcAft>
                <a:spcPts val="0"/>
              </a:spcAft>
              <a:buClr>
                <a:srgbClr val="000000"/>
              </a:buClr>
              <a:buSzPts val="3500"/>
              <a:buFont typeface="Tahoma"/>
              <a:buChar char="-"/>
            </a:pPr>
            <a:r>
              <a:rPr b="0" i="0" lang="en-US" sz="3500" u="none" cap="none" strike="noStrike">
                <a:solidFill>
                  <a:srgbClr val="000000"/>
                </a:solidFill>
                <a:latin typeface="Tahoma"/>
                <a:ea typeface="Tahoma"/>
                <a:cs typeface="Tahoma"/>
                <a:sym typeface="Tahoma"/>
              </a:rPr>
              <a:t>Detailed focus analysis dashboard for the host.</a:t>
            </a:r>
            <a:endParaRPr b="0" i="0" sz="3500" u="none" cap="none" strike="noStrike">
              <a:solidFill>
                <a:srgbClr val="000000"/>
              </a:solidFill>
              <a:latin typeface="Tahoma"/>
              <a:ea typeface="Tahoma"/>
              <a:cs typeface="Tahoma"/>
              <a:sym typeface="Tahoma"/>
            </a:endParaRPr>
          </a:p>
          <a:p>
            <a:pPr indent="-450850" lvl="0" marL="457200" marR="5080" rtl="0" algn="l">
              <a:lnSpc>
                <a:spcPct val="116300"/>
              </a:lnSpc>
              <a:spcBef>
                <a:spcPts val="0"/>
              </a:spcBef>
              <a:spcAft>
                <a:spcPts val="0"/>
              </a:spcAft>
              <a:buSzPts val="3500"/>
              <a:buFont typeface="Tahoma"/>
              <a:buChar char="-"/>
            </a:pPr>
            <a:r>
              <a:rPr lang="en-US" sz="3500">
                <a:latin typeface="Tahoma"/>
                <a:ea typeface="Tahoma"/>
                <a:cs typeface="Tahoma"/>
                <a:sym typeface="Tahoma"/>
              </a:rPr>
              <a:t>Using ML model platform is able to detect whether the attendees are engaged in meet or not.</a:t>
            </a:r>
            <a:endParaRPr sz="3500">
              <a:latin typeface="Tahoma"/>
              <a:ea typeface="Tahoma"/>
              <a:cs typeface="Tahoma"/>
              <a:sym typeface="Tahoma"/>
            </a:endParaRPr>
          </a:p>
        </p:txBody>
      </p:sp>
      <p:pic>
        <p:nvPicPr>
          <p:cNvPr id="150" name="Google Shape;150;p3"/>
          <p:cNvPicPr preferRelativeResize="0"/>
          <p:nvPr/>
        </p:nvPicPr>
        <p:blipFill rotWithShape="1">
          <a:blip r:embed="rId3">
            <a:alphaModFix/>
          </a:blip>
          <a:srcRect b="0" l="0" r="0" t="0"/>
          <a:stretch/>
        </p:blipFill>
        <p:spPr>
          <a:xfrm>
            <a:off x="446241" y="457201"/>
            <a:ext cx="3486149" cy="1181099"/>
          </a:xfrm>
          <a:prstGeom prst="rect">
            <a:avLst/>
          </a:prstGeom>
          <a:noFill/>
          <a:ln>
            <a:noFill/>
          </a:ln>
        </p:spPr>
      </p:pic>
      <p:sp>
        <p:nvSpPr>
          <p:cNvPr id="151" name="Google Shape;151;p3"/>
          <p:cNvSpPr txBox="1"/>
          <p:nvPr/>
        </p:nvSpPr>
        <p:spPr>
          <a:xfrm>
            <a:off x="3225575" y="1818200"/>
            <a:ext cx="12279900" cy="2570400"/>
          </a:xfrm>
          <a:prstGeom prst="rect">
            <a:avLst/>
          </a:prstGeom>
          <a:noFill/>
          <a:ln>
            <a:noFill/>
          </a:ln>
        </p:spPr>
        <p:txBody>
          <a:bodyPr anchorCtr="0" anchor="t" bIns="91425" lIns="91425" spcFirstLastPara="1" rIns="91425" wrap="square" tIns="91425">
            <a:spAutoFit/>
          </a:bodyPr>
          <a:lstStyle/>
          <a:p>
            <a:pPr indent="0" lvl="0" marL="12700" rtl="0" algn="ctr">
              <a:spcBef>
                <a:spcPts val="0"/>
              </a:spcBef>
              <a:spcAft>
                <a:spcPts val="0"/>
              </a:spcAft>
              <a:buClr>
                <a:srgbClr val="000000"/>
              </a:buClr>
              <a:buSzPts val="5600"/>
              <a:buFont typeface="Arial"/>
              <a:buNone/>
            </a:pPr>
            <a:r>
              <a:rPr lang="en-US" sz="5000">
                <a:solidFill>
                  <a:schemeClr val="dk1"/>
                </a:solidFill>
                <a:latin typeface="Lucida Sans"/>
                <a:ea typeface="Lucida Sans"/>
                <a:cs typeface="Lucida Sans"/>
                <a:sym typeface="Lucida Sans"/>
              </a:rPr>
              <a:t>Comparison of Existing methods with merits and demerits</a:t>
            </a:r>
            <a:endParaRPr b="1" sz="5000">
              <a:solidFill>
                <a:schemeClr val="dk1"/>
              </a:solidFill>
              <a:latin typeface="Lucida Sans"/>
              <a:ea typeface="Lucida Sans"/>
              <a:cs typeface="Lucida Sans"/>
              <a:sym typeface="Lucida Sans"/>
            </a:endParaRPr>
          </a:p>
          <a:p>
            <a:pPr indent="0" lvl="0" marL="0" marR="0" rtl="0" algn="l">
              <a:lnSpc>
                <a:spcPct val="100000"/>
              </a:lnSpc>
              <a:spcBef>
                <a:spcPts val="0"/>
              </a:spcBef>
              <a:spcAft>
                <a:spcPts val="0"/>
              </a:spcAft>
              <a:buClr>
                <a:srgbClr val="000000"/>
              </a:buClr>
              <a:buSzPts val="5500"/>
              <a:buFont typeface="Arial"/>
              <a:buNone/>
            </a:pPr>
            <a:r>
              <a:t/>
            </a:r>
            <a:endParaRPr sz="5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3e9235368a_0_29"/>
          <p:cNvSpPr txBox="1"/>
          <p:nvPr/>
        </p:nvSpPr>
        <p:spPr>
          <a:xfrm>
            <a:off x="4663950" y="1249725"/>
            <a:ext cx="8960100" cy="954300"/>
          </a:xfrm>
          <a:prstGeom prst="rect">
            <a:avLst/>
          </a:prstGeom>
          <a:noFill/>
          <a:ln>
            <a:noFill/>
          </a:ln>
        </p:spPr>
        <p:txBody>
          <a:bodyPr anchorCtr="0" anchor="t" bIns="91425" lIns="91425" spcFirstLastPara="1" rIns="91425" wrap="square" tIns="91425">
            <a:spAutoFit/>
          </a:bodyPr>
          <a:lstStyle/>
          <a:p>
            <a:pPr indent="444500" lvl="0" marL="469900" rtl="0" algn="l">
              <a:spcBef>
                <a:spcPts val="0"/>
              </a:spcBef>
              <a:spcAft>
                <a:spcPts val="0"/>
              </a:spcAft>
              <a:buNone/>
            </a:pPr>
            <a:r>
              <a:rPr lang="en-US" sz="5000">
                <a:solidFill>
                  <a:schemeClr val="dk1"/>
                </a:solidFill>
                <a:latin typeface="Lucida Sans"/>
                <a:ea typeface="Lucida Sans"/>
                <a:cs typeface="Lucida Sans"/>
                <a:sym typeface="Lucida Sans"/>
              </a:rPr>
              <a:t>INNOVATION</a:t>
            </a:r>
            <a:r>
              <a:rPr lang="en-US" sz="5000">
                <a:solidFill>
                  <a:schemeClr val="dk1"/>
                </a:solidFill>
                <a:latin typeface="Lucida Sans"/>
                <a:ea typeface="Lucida Sans"/>
                <a:cs typeface="Lucida Sans"/>
                <a:sym typeface="Lucida Sans"/>
              </a:rPr>
              <a:t> AND IDEA</a:t>
            </a:r>
            <a:endParaRPr sz="900"/>
          </a:p>
        </p:txBody>
      </p:sp>
      <p:pic>
        <p:nvPicPr>
          <p:cNvPr id="157" name="Google Shape;157;g23e9235368a_0_29"/>
          <p:cNvPicPr preferRelativeResize="0"/>
          <p:nvPr/>
        </p:nvPicPr>
        <p:blipFill rotWithShape="1">
          <a:blip r:embed="rId4">
            <a:alphaModFix/>
          </a:blip>
          <a:srcRect b="0" l="0" r="0" t="0"/>
          <a:stretch/>
        </p:blipFill>
        <p:spPr>
          <a:xfrm>
            <a:off x="446241" y="457200"/>
            <a:ext cx="3486149" cy="1181099"/>
          </a:xfrm>
          <a:prstGeom prst="rect">
            <a:avLst/>
          </a:prstGeom>
          <a:noFill/>
          <a:ln>
            <a:noFill/>
          </a:ln>
        </p:spPr>
      </p:pic>
      <p:sp>
        <p:nvSpPr>
          <p:cNvPr id="158" name="Google Shape;158;g23e9235368a_0_29"/>
          <p:cNvSpPr txBox="1"/>
          <p:nvPr/>
        </p:nvSpPr>
        <p:spPr>
          <a:xfrm>
            <a:off x="1630352" y="2674562"/>
            <a:ext cx="15027300" cy="6457500"/>
          </a:xfrm>
          <a:prstGeom prst="rect">
            <a:avLst/>
          </a:prstGeom>
          <a:noFill/>
          <a:ln>
            <a:noFill/>
          </a:ln>
        </p:spPr>
        <p:txBody>
          <a:bodyPr anchorCtr="0" anchor="t" bIns="0" lIns="0" spcFirstLastPara="1" rIns="0" wrap="square" tIns="11425">
            <a:spAutoFit/>
          </a:bodyPr>
          <a:lstStyle/>
          <a:p>
            <a:pPr indent="0" lvl="0" marL="457200" marR="5080" rtl="0" algn="l">
              <a:lnSpc>
                <a:spcPct val="116300"/>
              </a:lnSpc>
              <a:spcBef>
                <a:spcPts val="0"/>
              </a:spcBef>
              <a:spcAft>
                <a:spcPts val="0"/>
              </a:spcAft>
              <a:buNone/>
            </a:pPr>
            <a:r>
              <a:rPr lang="en-US" sz="2800">
                <a:latin typeface="Tahoma"/>
                <a:ea typeface="Tahoma"/>
                <a:cs typeface="Tahoma"/>
                <a:sym typeface="Tahoma"/>
              </a:rPr>
              <a:t>Using machine learning and deep learning in a meeting platform can bring several innovations and ideas to improve the user experience. Here are a few possible examples:</a:t>
            </a:r>
            <a:endParaRPr sz="2800">
              <a:latin typeface="Tahoma"/>
              <a:ea typeface="Tahoma"/>
              <a:cs typeface="Tahoma"/>
              <a:sym typeface="Tahoma"/>
            </a:endParaRPr>
          </a:p>
          <a:p>
            <a:pPr indent="0" lvl="0" marL="457200" marR="5080" rtl="0" algn="l">
              <a:lnSpc>
                <a:spcPct val="116300"/>
              </a:lnSpc>
              <a:spcBef>
                <a:spcPts val="0"/>
              </a:spcBef>
              <a:spcAft>
                <a:spcPts val="0"/>
              </a:spcAft>
              <a:buNone/>
            </a:pPr>
            <a:r>
              <a:t/>
            </a:r>
            <a:endParaRPr sz="2800">
              <a:latin typeface="Tahoma"/>
              <a:ea typeface="Tahoma"/>
              <a:cs typeface="Tahoma"/>
              <a:sym typeface="Tahoma"/>
            </a:endParaRPr>
          </a:p>
          <a:p>
            <a:pPr indent="-406400" lvl="0" marL="457200" marR="5080" rtl="0" algn="l">
              <a:lnSpc>
                <a:spcPct val="116300"/>
              </a:lnSpc>
              <a:spcBef>
                <a:spcPts val="0"/>
              </a:spcBef>
              <a:spcAft>
                <a:spcPts val="0"/>
              </a:spcAft>
              <a:buSzPts val="2800"/>
              <a:buFont typeface="Tahoma"/>
              <a:buChar char="●"/>
            </a:pPr>
            <a:r>
              <a:rPr b="1" lang="en-US" sz="2800">
                <a:latin typeface="Tahoma"/>
                <a:ea typeface="Tahoma"/>
                <a:cs typeface="Tahoma"/>
                <a:sym typeface="Tahoma"/>
              </a:rPr>
              <a:t>Automatic transcriptions and summaries:</a:t>
            </a:r>
            <a:r>
              <a:rPr lang="en-US" sz="2800">
                <a:latin typeface="Tahoma"/>
                <a:ea typeface="Tahoma"/>
                <a:cs typeface="Tahoma"/>
                <a:sym typeface="Tahoma"/>
              </a:rPr>
              <a:t> The platform can recognize who is speaking and provide a transcript of the conversation. This can help participants to stay more engaged during the meeting and improve their comprehension.</a:t>
            </a:r>
            <a:endParaRPr sz="2800">
              <a:latin typeface="Tahoma"/>
              <a:ea typeface="Tahoma"/>
              <a:cs typeface="Tahoma"/>
              <a:sym typeface="Tahoma"/>
            </a:endParaRPr>
          </a:p>
          <a:p>
            <a:pPr indent="-406400" lvl="0" marL="457200" marR="5080" rtl="0" algn="l">
              <a:lnSpc>
                <a:spcPct val="116300"/>
              </a:lnSpc>
              <a:spcBef>
                <a:spcPts val="0"/>
              </a:spcBef>
              <a:spcAft>
                <a:spcPts val="0"/>
              </a:spcAft>
              <a:buSzPts val="2800"/>
              <a:buFont typeface="Tahoma"/>
              <a:buChar char="●"/>
            </a:pPr>
            <a:r>
              <a:rPr b="1" lang="en-US" sz="2800">
                <a:latin typeface="Tahoma"/>
                <a:ea typeface="Tahoma"/>
                <a:cs typeface="Tahoma"/>
                <a:sym typeface="Tahoma"/>
              </a:rPr>
              <a:t>Intelligent scheduling and agenda planning: </a:t>
            </a:r>
            <a:r>
              <a:rPr lang="en-US" sz="2800">
                <a:latin typeface="Tahoma"/>
                <a:ea typeface="Tahoma"/>
                <a:cs typeface="Tahoma"/>
                <a:sym typeface="Tahoma"/>
              </a:rPr>
              <a:t>Machine learning algorithms can analyze participants' schedules and preferences to suggest the best time and duration for the meeting. </a:t>
            </a:r>
            <a:endParaRPr sz="2800">
              <a:latin typeface="Tahoma"/>
              <a:ea typeface="Tahoma"/>
              <a:cs typeface="Tahoma"/>
              <a:sym typeface="Tahoma"/>
            </a:endParaRPr>
          </a:p>
          <a:p>
            <a:pPr indent="-406400" lvl="0" marL="457200" marR="5080" rtl="0" algn="l">
              <a:lnSpc>
                <a:spcPct val="116300"/>
              </a:lnSpc>
              <a:spcBef>
                <a:spcPts val="0"/>
              </a:spcBef>
              <a:spcAft>
                <a:spcPts val="0"/>
              </a:spcAft>
              <a:buSzPts val="2800"/>
              <a:buFont typeface="Tahoma"/>
              <a:buChar char="●"/>
            </a:pPr>
            <a:r>
              <a:rPr b="1" lang="en-US" sz="2800">
                <a:latin typeface="Tahoma"/>
                <a:ea typeface="Tahoma"/>
                <a:cs typeface="Tahoma"/>
                <a:sym typeface="Tahoma"/>
              </a:rPr>
              <a:t>Real-time feedback and sentiment analysis:</a:t>
            </a:r>
            <a:r>
              <a:rPr lang="en-US" sz="2800">
                <a:latin typeface="Tahoma"/>
                <a:ea typeface="Tahoma"/>
                <a:cs typeface="Tahoma"/>
                <a:sym typeface="Tahoma"/>
              </a:rPr>
              <a:t> Machine learning models can analyze participants' voices and body language to provide real-time feedback on their engagement and sentiment.</a:t>
            </a:r>
            <a:endParaRPr sz="2800">
              <a:latin typeface="Tahoma"/>
              <a:ea typeface="Tahoma"/>
              <a:cs typeface="Tahoma"/>
              <a:sym typeface="Tahoma"/>
            </a:endParaRPr>
          </a:p>
          <a:p>
            <a:pPr indent="-406400" lvl="0" marL="457200" marR="5080" rtl="0" algn="l">
              <a:lnSpc>
                <a:spcPct val="116300"/>
              </a:lnSpc>
              <a:spcBef>
                <a:spcPts val="0"/>
              </a:spcBef>
              <a:spcAft>
                <a:spcPts val="0"/>
              </a:spcAft>
              <a:buSzPts val="2800"/>
              <a:buFont typeface="Tahoma"/>
              <a:buChar char="●"/>
            </a:pPr>
            <a:r>
              <a:rPr b="1" lang="en-US" sz="2800">
                <a:latin typeface="Tahoma"/>
                <a:ea typeface="Tahoma"/>
                <a:cs typeface="Tahoma"/>
                <a:sym typeface="Tahoma"/>
              </a:rPr>
              <a:t>And many more….</a:t>
            </a:r>
            <a:endParaRPr b="1" sz="2800">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3e9235368a_0_34"/>
          <p:cNvSpPr txBox="1"/>
          <p:nvPr/>
        </p:nvSpPr>
        <p:spPr>
          <a:xfrm>
            <a:off x="5328625" y="1308900"/>
            <a:ext cx="943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dk1"/>
                </a:solidFill>
                <a:latin typeface="Lucida Sans"/>
                <a:ea typeface="Lucida Sans"/>
                <a:cs typeface="Lucida Sans"/>
                <a:sym typeface="Lucida Sans"/>
              </a:rPr>
              <a:t>SCOPE AND APPLICATION</a:t>
            </a:r>
            <a:endParaRPr sz="1200"/>
          </a:p>
        </p:txBody>
      </p:sp>
      <p:pic>
        <p:nvPicPr>
          <p:cNvPr id="164" name="Google Shape;164;g23e9235368a_0_34"/>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sp>
        <p:nvSpPr>
          <p:cNvPr id="165" name="Google Shape;165;g23e9235368a_0_34"/>
          <p:cNvSpPr txBox="1"/>
          <p:nvPr/>
        </p:nvSpPr>
        <p:spPr>
          <a:xfrm>
            <a:off x="1791750" y="3742800"/>
            <a:ext cx="14163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latin typeface="Roboto"/>
                <a:ea typeface="Roboto"/>
                <a:cs typeface="Roboto"/>
                <a:sym typeface="Roboto"/>
              </a:rPr>
              <a:t>The </a:t>
            </a:r>
            <a:r>
              <a:rPr lang="en-US" sz="3400">
                <a:latin typeface="Roboto"/>
                <a:ea typeface="Roboto"/>
                <a:cs typeface="Roboto"/>
                <a:sym typeface="Roboto"/>
              </a:rPr>
              <a:t>application</a:t>
            </a:r>
            <a:r>
              <a:rPr lang="en-US" sz="3400">
                <a:latin typeface="Roboto"/>
                <a:ea typeface="Roboto"/>
                <a:cs typeface="Roboto"/>
                <a:sym typeface="Roboto"/>
              </a:rPr>
              <a:t> can have various creative application. </a:t>
            </a:r>
            <a:endParaRPr sz="3400">
              <a:latin typeface="Roboto"/>
              <a:ea typeface="Roboto"/>
              <a:cs typeface="Roboto"/>
              <a:sym typeface="Roboto"/>
            </a:endParaRPr>
          </a:p>
          <a:p>
            <a:pPr indent="0" lvl="0" marL="0" rtl="0" algn="l">
              <a:spcBef>
                <a:spcPts val="0"/>
              </a:spcBef>
              <a:spcAft>
                <a:spcPts val="0"/>
              </a:spcAft>
              <a:buNone/>
            </a:pPr>
            <a:r>
              <a:t/>
            </a:r>
            <a:endParaRPr sz="3400">
              <a:latin typeface="Roboto"/>
              <a:ea typeface="Roboto"/>
              <a:cs typeface="Roboto"/>
              <a:sym typeface="Roboto"/>
            </a:endParaRPr>
          </a:p>
          <a:p>
            <a:pPr indent="0" lvl="0" marL="0" rtl="0" algn="l">
              <a:spcBef>
                <a:spcPts val="0"/>
              </a:spcBef>
              <a:spcAft>
                <a:spcPts val="0"/>
              </a:spcAft>
              <a:buNone/>
            </a:pPr>
            <a:r>
              <a:rPr lang="en-US" sz="3400">
                <a:latin typeface="Roboto"/>
                <a:ea typeface="Roboto"/>
                <a:cs typeface="Roboto"/>
                <a:sym typeface="Roboto"/>
              </a:rPr>
              <a:t>  Some of them are:</a:t>
            </a:r>
            <a:endParaRPr sz="3400">
              <a:latin typeface="Roboto"/>
              <a:ea typeface="Roboto"/>
              <a:cs typeface="Roboto"/>
              <a:sym typeface="Roboto"/>
            </a:endParaRPr>
          </a:p>
          <a:p>
            <a:pPr indent="-444500" lvl="0" marL="457200" rtl="0" algn="l">
              <a:spcBef>
                <a:spcPts val="0"/>
              </a:spcBef>
              <a:spcAft>
                <a:spcPts val="0"/>
              </a:spcAft>
              <a:buSzPts val="3400"/>
              <a:buFont typeface="Roboto"/>
              <a:buChar char="●"/>
            </a:pPr>
            <a:r>
              <a:rPr lang="en-US" sz="3400">
                <a:latin typeface="Roboto"/>
                <a:ea typeface="Roboto"/>
                <a:cs typeface="Roboto"/>
                <a:sym typeface="Roboto"/>
              </a:rPr>
              <a:t>Improved learning outcomes</a:t>
            </a:r>
            <a:endParaRPr sz="3400">
              <a:latin typeface="Roboto"/>
              <a:ea typeface="Roboto"/>
              <a:cs typeface="Roboto"/>
              <a:sym typeface="Roboto"/>
            </a:endParaRPr>
          </a:p>
          <a:p>
            <a:pPr indent="-444500" lvl="0" marL="457200" rtl="0" algn="l">
              <a:spcBef>
                <a:spcPts val="0"/>
              </a:spcBef>
              <a:spcAft>
                <a:spcPts val="0"/>
              </a:spcAft>
              <a:buSzPts val="3400"/>
              <a:buFont typeface="Roboto"/>
              <a:buChar char="●"/>
            </a:pPr>
            <a:r>
              <a:rPr lang="en-US" sz="3400">
                <a:latin typeface="Roboto"/>
                <a:ea typeface="Roboto"/>
                <a:cs typeface="Roboto"/>
                <a:sym typeface="Roboto"/>
              </a:rPr>
              <a:t>Personal feedback provision</a:t>
            </a:r>
            <a:endParaRPr sz="3400">
              <a:latin typeface="Roboto"/>
              <a:ea typeface="Roboto"/>
              <a:cs typeface="Roboto"/>
              <a:sym typeface="Roboto"/>
            </a:endParaRPr>
          </a:p>
          <a:p>
            <a:pPr indent="-444500" lvl="0" marL="457200" rtl="0" algn="l">
              <a:spcBef>
                <a:spcPts val="0"/>
              </a:spcBef>
              <a:spcAft>
                <a:spcPts val="0"/>
              </a:spcAft>
              <a:buSzPts val="3400"/>
              <a:buFont typeface="Roboto"/>
              <a:buChar char="●"/>
            </a:pPr>
            <a:r>
              <a:rPr lang="en-US" sz="3400">
                <a:latin typeface="Roboto"/>
                <a:ea typeface="Roboto"/>
                <a:cs typeface="Roboto"/>
                <a:sym typeface="Roboto"/>
              </a:rPr>
              <a:t>Identifying at-risk students</a:t>
            </a:r>
            <a:endParaRPr sz="3400">
              <a:latin typeface="Roboto"/>
              <a:ea typeface="Roboto"/>
              <a:cs typeface="Roboto"/>
              <a:sym typeface="Roboto"/>
            </a:endParaRPr>
          </a:p>
          <a:p>
            <a:pPr indent="-444500" lvl="0" marL="457200" rtl="0" algn="l">
              <a:spcBef>
                <a:spcPts val="0"/>
              </a:spcBef>
              <a:spcAft>
                <a:spcPts val="0"/>
              </a:spcAft>
              <a:buSzPts val="3400"/>
              <a:buFont typeface="Roboto"/>
              <a:buChar char="●"/>
            </a:pPr>
            <a:r>
              <a:rPr lang="en-US" sz="3400">
                <a:latin typeface="Roboto"/>
                <a:ea typeface="Roboto"/>
                <a:cs typeface="Roboto"/>
                <a:sym typeface="Roboto"/>
              </a:rPr>
              <a:t>Student </a:t>
            </a:r>
            <a:r>
              <a:rPr lang="en-US" sz="3400">
                <a:latin typeface="Roboto"/>
                <a:ea typeface="Roboto"/>
                <a:cs typeface="Roboto"/>
                <a:sym typeface="Roboto"/>
              </a:rPr>
              <a:t>engagement</a:t>
            </a:r>
            <a:r>
              <a:rPr lang="en-US" sz="3400">
                <a:latin typeface="Roboto"/>
                <a:ea typeface="Roboto"/>
                <a:cs typeface="Roboto"/>
                <a:sym typeface="Roboto"/>
              </a:rPr>
              <a:t> research</a:t>
            </a:r>
            <a:endParaRPr sz="34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9" name="Shape 169"/>
        <p:cNvGrpSpPr/>
        <p:nvPr/>
      </p:nvGrpSpPr>
      <p:grpSpPr>
        <a:xfrm>
          <a:off x="0" y="0"/>
          <a:ext cx="0" cy="0"/>
          <a:chOff x="0" y="0"/>
          <a:chExt cx="0" cy="0"/>
        </a:xfrm>
      </p:grpSpPr>
      <p:sp>
        <p:nvSpPr>
          <p:cNvPr id="170" name="Google Shape;170;p5"/>
          <p:cNvSpPr txBox="1"/>
          <p:nvPr>
            <p:ph type="title"/>
          </p:nvPr>
        </p:nvSpPr>
        <p:spPr>
          <a:xfrm>
            <a:off x="2123700" y="1798900"/>
            <a:ext cx="14040600" cy="10134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5600"/>
              <a:buNone/>
            </a:pPr>
            <a:r>
              <a:rPr b="0" lang="en-US" sz="6500">
                <a:latin typeface="Lucida Sans"/>
                <a:ea typeface="Lucida Sans"/>
                <a:cs typeface="Lucida Sans"/>
                <a:sym typeface="Lucida Sans"/>
              </a:rPr>
              <a:t>Architecture diagram of modules</a:t>
            </a:r>
            <a:endParaRPr sz="6500">
              <a:latin typeface="Lucida Sans"/>
              <a:ea typeface="Lucida Sans"/>
              <a:cs typeface="Lucida Sans"/>
              <a:sym typeface="Lucida Sans"/>
            </a:endParaRPr>
          </a:p>
        </p:txBody>
      </p:sp>
      <p:pic>
        <p:nvPicPr>
          <p:cNvPr id="171" name="Google Shape;171;p5"/>
          <p:cNvPicPr preferRelativeResize="0"/>
          <p:nvPr/>
        </p:nvPicPr>
        <p:blipFill rotWithShape="1">
          <a:blip r:embed="rId3">
            <a:alphaModFix/>
          </a:blip>
          <a:srcRect b="0" l="0" r="0" t="0"/>
          <a:stretch/>
        </p:blipFill>
        <p:spPr>
          <a:xfrm>
            <a:off x="446241" y="457203"/>
            <a:ext cx="3486149" cy="1181099"/>
          </a:xfrm>
          <a:prstGeom prst="rect">
            <a:avLst/>
          </a:prstGeom>
          <a:noFill/>
          <a:ln>
            <a:noFill/>
          </a:ln>
        </p:spPr>
      </p:pic>
      <p:pic>
        <p:nvPicPr>
          <p:cNvPr id="172" name="Google Shape;172;p5"/>
          <p:cNvPicPr preferRelativeResize="0"/>
          <p:nvPr/>
        </p:nvPicPr>
        <p:blipFill rotWithShape="1">
          <a:blip r:embed="rId4">
            <a:alphaModFix/>
          </a:blip>
          <a:srcRect b="0" l="0" r="0" t="0"/>
          <a:stretch/>
        </p:blipFill>
        <p:spPr>
          <a:xfrm>
            <a:off x="883738" y="3602076"/>
            <a:ext cx="16520525" cy="5275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6"/>
          <p:cNvSpPr txBox="1"/>
          <p:nvPr>
            <p:ph type="ctrTitle"/>
          </p:nvPr>
        </p:nvSpPr>
        <p:spPr>
          <a:xfrm>
            <a:off x="2428275" y="1252600"/>
            <a:ext cx="13668300" cy="10134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5600"/>
              <a:buNone/>
            </a:pPr>
            <a:r>
              <a:rPr lang="en-US" sz="6500"/>
              <a:t>Sequence Diagram</a:t>
            </a:r>
            <a:endParaRPr sz="6500"/>
          </a:p>
        </p:txBody>
      </p:sp>
      <p:pic>
        <p:nvPicPr>
          <p:cNvPr id="178" name="Google Shape;178;p6"/>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pic>
        <p:nvPicPr>
          <p:cNvPr id="179" name="Google Shape;179;p6"/>
          <p:cNvPicPr preferRelativeResize="0"/>
          <p:nvPr/>
        </p:nvPicPr>
        <p:blipFill rotWithShape="1">
          <a:blip r:embed="rId4">
            <a:alphaModFix/>
          </a:blip>
          <a:srcRect b="0" l="0" r="0" t="0"/>
          <a:stretch/>
        </p:blipFill>
        <p:spPr>
          <a:xfrm>
            <a:off x="2428275" y="2660875"/>
            <a:ext cx="13570676" cy="700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g1576e2546c7_0_19"/>
          <p:cNvSpPr txBox="1"/>
          <p:nvPr>
            <p:ph type="ctrTitle"/>
          </p:nvPr>
        </p:nvSpPr>
        <p:spPr>
          <a:xfrm>
            <a:off x="6107550" y="1479925"/>
            <a:ext cx="6072900" cy="1013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5600"/>
              <a:buNone/>
            </a:pPr>
            <a:r>
              <a:rPr lang="en-US" sz="6500"/>
              <a:t>Algorithms used</a:t>
            </a:r>
            <a:endParaRPr sz="6500"/>
          </a:p>
        </p:txBody>
      </p:sp>
      <p:pic>
        <p:nvPicPr>
          <p:cNvPr id="185" name="Google Shape;185;g1576e2546c7_0_19"/>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sp>
        <p:nvSpPr>
          <p:cNvPr id="186" name="Google Shape;186;g1576e2546c7_0_19"/>
          <p:cNvSpPr txBox="1"/>
          <p:nvPr/>
        </p:nvSpPr>
        <p:spPr>
          <a:xfrm>
            <a:off x="1208200" y="3129125"/>
            <a:ext cx="16365600" cy="44688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15000"/>
              </a:lnSpc>
              <a:spcBef>
                <a:spcPts val="1000"/>
              </a:spcBef>
              <a:spcAft>
                <a:spcPts val="0"/>
              </a:spcAft>
              <a:buClr>
                <a:srgbClr val="000000"/>
              </a:buClr>
              <a:buSzPts val="4000"/>
              <a:buFont typeface="Roboto"/>
              <a:buChar char="●"/>
            </a:pPr>
            <a:r>
              <a:rPr b="1" i="0" lang="en-US" sz="4000" u="none" cap="none" strike="noStrike">
                <a:solidFill>
                  <a:srgbClr val="000000"/>
                </a:solidFill>
                <a:latin typeface="Roboto"/>
                <a:ea typeface="Roboto"/>
                <a:cs typeface="Roboto"/>
                <a:sym typeface="Roboto"/>
              </a:rPr>
              <a:t>CNN </a:t>
            </a:r>
            <a:r>
              <a:rPr b="0" i="0" lang="en-US" sz="4000" u="none" cap="none" strike="noStrike">
                <a:solidFill>
                  <a:srgbClr val="000000"/>
                </a:solidFill>
                <a:latin typeface="Roboto"/>
                <a:ea typeface="Roboto"/>
                <a:cs typeface="Roboto"/>
                <a:sym typeface="Roboto"/>
              </a:rPr>
              <a:t>(Convolution Neural Network)</a:t>
            </a:r>
            <a:r>
              <a:rPr lang="en-US" sz="4000">
                <a:latin typeface="Roboto"/>
                <a:ea typeface="Roboto"/>
                <a:cs typeface="Roboto"/>
                <a:sym typeface="Roboto"/>
              </a:rPr>
              <a:t> - used for Image processing and emotion detection</a:t>
            </a:r>
            <a:endParaRPr b="0" i="0" sz="4000" u="none" cap="none" strike="noStrike">
              <a:solidFill>
                <a:srgbClr val="000000"/>
              </a:solidFill>
              <a:latin typeface="Roboto"/>
              <a:ea typeface="Roboto"/>
              <a:cs typeface="Roboto"/>
              <a:sym typeface="Roboto"/>
            </a:endParaRPr>
          </a:p>
          <a:p>
            <a:pPr indent="-457200" lvl="0" marL="457200" marR="0" rtl="0" algn="l">
              <a:lnSpc>
                <a:spcPct val="115000"/>
              </a:lnSpc>
              <a:spcBef>
                <a:spcPts val="1000"/>
              </a:spcBef>
              <a:spcAft>
                <a:spcPts val="0"/>
              </a:spcAft>
              <a:buClr>
                <a:srgbClr val="000000"/>
              </a:buClr>
              <a:buSzPts val="4000"/>
              <a:buFont typeface="Roboto"/>
              <a:buChar char="●"/>
            </a:pPr>
            <a:r>
              <a:rPr lang="en-US" sz="4000">
                <a:latin typeface="Roboto"/>
                <a:ea typeface="Roboto"/>
                <a:cs typeface="Roboto"/>
                <a:sym typeface="Roboto"/>
              </a:rPr>
              <a:t>Using </a:t>
            </a:r>
            <a:r>
              <a:rPr b="1" lang="en-US" sz="4000">
                <a:latin typeface="Roboto"/>
                <a:ea typeface="Roboto"/>
                <a:cs typeface="Roboto"/>
                <a:sym typeface="Roboto"/>
              </a:rPr>
              <a:t>Feature Extraction,</a:t>
            </a:r>
            <a:r>
              <a:rPr lang="en-US" sz="4000">
                <a:latin typeface="Roboto"/>
                <a:ea typeface="Roboto"/>
                <a:cs typeface="Roboto"/>
                <a:sym typeface="Roboto"/>
              </a:rPr>
              <a:t> to transform raw pixels to numerical features.</a:t>
            </a:r>
            <a:endParaRPr sz="4000">
              <a:latin typeface="Roboto"/>
              <a:ea typeface="Roboto"/>
              <a:cs typeface="Roboto"/>
              <a:sym typeface="Roboto"/>
            </a:endParaRPr>
          </a:p>
          <a:p>
            <a:pPr indent="-482600" lvl="0" marL="457200" marR="0" rtl="0" algn="l">
              <a:lnSpc>
                <a:spcPct val="115000"/>
              </a:lnSpc>
              <a:spcBef>
                <a:spcPts val="0"/>
              </a:spcBef>
              <a:spcAft>
                <a:spcPts val="0"/>
              </a:spcAft>
              <a:buSzPts val="4000"/>
              <a:buFont typeface="Roboto"/>
              <a:buChar char="●"/>
            </a:pPr>
            <a:r>
              <a:rPr lang="en-US" sz="4000">
                <a:latin typeface="Roboto"/>
                <a:ea typeface="Roboto"/>
                <a:cs typeface="Roboto"/>
                <a:sym typeface="Roboto"/>
              </a:rPr>
              <a:t>Among many classification </a:t>
            </a:r>
            <a:r>
              <a:rPr lang="en-US" sz="4000">
                <a:latin typeface="Roboto"/>
                <a:ea typeface="Roboto"/>
                <a:cs typeface="Roboto"/>
                <a:sym typeface="Roboto"/>
              </a:rPr>
              <a:t>techniques</a:t>
            </a:r>
            <a:r>
              <a:rPr lang="en-US" sz="4000">
                <a:latin typeface="Roboto"/>
                <a:ea typeface="Roboto"/>
                <a:cs typeface="Roboto"/>
                <a:sym typeface="Roboto"/>
              </a:rPr>
              <a:t>, some that we used include KNN, Logistic regression, naive bayes among other names.</a:t>
            </a:r>
            <a:endParaRPr sz="4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03cfc7559b_0_0"/>
          <p:cNvSpPr txBox="1"/>
          <p:nvPr/>
        </p:nvSpPr>
        <p:spPr>
          <a:xfrm>
            <a:off x="2743200" y="490850"/>
            <a:ext cx="128016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6300">
                <a:solidFill>
                  <a:schemeClr val="dk1"/>
                </a:solidFill>
                <a:latin typeface="Tahoma"/>
                <a:ea typeface="Tahoma"/>
                <a:cs typeface="Tahoma"/>
                <a:sym typeface="Tahoma"/>
              </a:rPr>
              <a:t>  Meet Platform Screenshots</a:t>
            </a:r>
            <a:endParaRPr b="1" sz="6300">
              <a:solidFill>
                <a:schemeClr val="dk1"/>
              </a:solidFill>
              <a:latin typeface="Tahoma"/>
              <a:ea typeface="Tahoma"/>
              <a:cs typeface="Tahoma"/>
              <a:sym typeface="Tahoma"/>
            </a:endParaRPr>
          </a:p>
        </p:txBody>
      </p:sp>
      <p:pic>
        <p:nvPicPr>
          <p:cNvPr id="192" name="Google Shape;192;g203cfc7559b_0_0"/>
          <p:cNvPicPr preferRelativeResize="0"/>
          <p:nvPr/>
        </p:nvPicPr>
        <p:blipFill rotWithShape="1">
          <a:blip r:embed="rId3">
            <a:alphaModFix/>
          </a:blip>
          <a:srcRect b="0" l="0" r="0" t="0"/>
          <a:stretch/>
        </p:blipFill>
        <p:spPr>
          <a:xfrm>
            <a:off x="446249" y="457200"/>
            <a:ext cx="3078001" cy="1042825"/>
          </a:xfrm>
          <a:prstGeom prst="rect">
            <a:avLst/>
          </a:prstGeom>
          <a:noFill/>
          <a:ln>
            <a:noFill/>
          </a:ln>
        </p:spPr>
      </p:pic>
      <p:pic>
        <p:nvPicPr>
          <p:cNvPr id="193" name="Google Shape;193;g203cfc7559b_0_0"/>
          <p:cNvPicPr preferRelativeResize="0"/>
          <p:nvPr/>
        </p:nvPicPr>
        <p:blipFill rotWithShape="1">
          <a:blip r:embed="rId4">
            <a:alphaModFix/>
          </a:blip>
          <a:srcRect b="0" l="0" r="0" t="3241"/>
          <a:stretch/>
        </p:blipFill>
        <p:spPr>
          <a:xfrm>
            <a:off x="1733375" y="2189750"/>
            <a:ext cx="14821248" cy="7939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1f5cb53601_0_0"/>
          <p:cNvSpPr txBox="1"/>
          <p:nvPr/>
        </p:nvSpPr>
        <p:spPr>
          <a:xfrm>
            <a:off x="2743200" y="1227100"/>
            <a:ext cx="128016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700">
                <a:solidFill>
                  <a:schemeClr val="dk1"/>
                </a:solidFill>
                <a:latin typeface="Tahoma"/>
                <a:ea typeface="Tahoma"/>
                <a:cs typeface="Tahoma"/>
                <a:sym typeface="Tahoma"/>
              </a:rPr>
              <a:t>Meet Platform Screenshots</a:t>
            </a:r>
            <a:endParaRPr b="1" sz="5700">
              <a:solidFill>
                <a:schemeClr val="dk1"/>
              </a:solidFill>
              <a:latin typeface="Tahoma"/>
              <a:ea typeface="Tahoma"/>
              <a:cs typeface="Tahoma"/>
              <a:sym typeface="Tahoma"/>
            </a:endParaRPr>
          </a:p>
        </p:txBody>
      </p:sp>
      <p:pic>
        <p:nvPicPr>
          <p:cNvPr id="199" name="Google Shape;199;g21f5cb53601_0_0"/>
          <p:cNvPicPr preferRelativeResize="0"/>
          <p:nvPr/>
        </p:nvPicPr>
        <p:blipFill rotWithShape="1">
          <a:blip r:embed="rId3">
            <a:alphaModFix/>
          </a:blip>
          <a:srcRect b="19046" l="26484" r="23107" t="13050"/>
          <a:stretch/>
        </p:blipFill>
        <p:spPr>
          <a:xfrm>
            <a:off x="4414750" y="2936125"/>
            <a:ext cx="9986376" cy="6138750"/>
          </a:xfrm>
          <a:prstGeom prst="rect">
            <a:avLst/>
          </a:prstGeom>
          <a:noFill/>
          <a:ln>
            <a:noFill/>
          </a:ln>
        </p:spPr>
      </p:pic>
      <p:pic>
        <p:nvPicPr>
          <p:cNvPr id="200" name="Google Shape;200;g21f5cb53601_0_0"/>
          <p:cNvPicPr preferRelativeResize="0"/>
          <p:nvPr/>
        </p:nvPicPr>
        <p:blipFill rotWithShape="1">
          <a:blip r:embed="rId4">
            <a:alphaModFix/>
          </a:blip>
          <a:srcRect b="0" l="0" r="0" t="0"/>
          <a:stretch/>
        </p:blipFill>
        <p:spPr>
          <a:xfrm>
            <a:off x="446241" y="457200"/>
            <a:ext cx="3486149" cy="118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3e9235368a_0_39"/>
          <p:cNvSpPr txBox="1"/>
          <p:nvPr/>
        </p:nvSpPr>
        <p:spPr>
          <a:xfrm>
            <a:off x="4653800" y="1370275"/>
            <a:ext cx="10821000" cy="1693200"/>
          </a:xfrm>
          <a:prstGeom prst="rect">
            <a:avLst/>
          </a:prstGeom>
          <a:noFill/>
          <a:ln>
            <a:noFill/>
          </a:ln>
        </p:spPr>
        <p:txBody>
          <a:bodyPr anchorCtr="0" anchor="t" bIns="91425" lIns="91425" spcFirstLastPara="1" rIns="91425" wrap="square" tIns="91425">
            <a:spAutoFit/>
          </a:bodyPr>
          <a:lstStyle/>
          <a:p>
            <a:pPr indent="0" lvl="0" marL="12700" rtl="0" algn="ctr">
              <a:spcBef>
                <a:spcPts val="0"/>
              </a:spcBef>
              <a:spcAft>
                <a:spcPts val="0"/>
              </a:spcAft>
              <a:buNone/>
            </a:pPr>
            <a:r>
              <a:rPr lang="en-US" sz="4900">
                <a:solidFill>
                  <a:schemeClr val="dk1"/>
                </a:solidFill>
                <a:latin typeface="Lucida Sans"/>
                <a:ea typeface="Lucida Sans"/>
                <a:cs typeface="Lucida Sans"/>
                <a:sym typeface="Lucida Sans"/>
              </a:rPr>
              <a:t>CONCLUSION and </a:t>
            </a:r>
            <a:endParaRPr sz="4900">
              <a:solidFill>
                <a:schemeClr val="dk1"/>
              </a:solidFill>
              <a:latin typeface="Lucida Sans"/>
              <a:ea typeface="Lucida Sans"/>
              <a:cs typeface="Lucida Sans"/>
              <a:sym typeface="Lucida Sans"/>
            </a:endParaRPr>
          </a:p>
          <a:p>
            <a:pPr indent="0" lvl="0" marL="12700" rtl="0" algn="ctr">
              <a:spcBef>
                <a:spcPts val="0"/>
              </a:spcBef>
              <a:spcAft>
                <a:spcPts val="0"/>
              </a:spcAft>
              <a:buNone/>
            </a:pPr>
            <a:r>
              <a:rPr lang="en-US" sz="4900">
                <a:solidFill>
                  <a:schemeClr val="dk1"/>
                </a:solidFill>
                <a:latin typeface="Lucida Sans"/>
                <a:ea typeface="Lucida Sans"/>
                <a:cs typeface="Lucida Sans"/>
                <a:sym typeface="Lucida Sans"/>
              </a:rPr>
              <a:t>FUTURE ENHANCEMENTS</a:t>
            </a:r>
            <a:endParaRPr sz="100"/>
          </a:p>
        </p:txBody>
      </p:sp>
      <p:pic>
        <p:nvPicPr>
          <p:cNvPr id="206" name="Google Shape;206;g23e9235368a_0_39"/>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sp>
        <p:nvSpPr>
          <p:cNvPr id="207" name="Google Shape;207;g23e9235368a_0_39"/>
          <p:cNvSpPr txBox="1"/>
          <p:nvPr/>
        </p:nvSpPr>
        <p:spPr>
          <a:xfrm>
            <a:off x="2200200" y="3565600"/>
            <a:ext cx="13887600" cy="492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Roboto"/>
                <a:ea typeface="Roboto"/>
                <a:cs typeface="Roboto"/>
                <a:sym typeface="Roboto"/>
              </a:rPr>
              <a:t>The project developed with deep learning model and a web application to detect the engagement level of students in online meetings.</a:t>
            </a:r>
            <a:endParaRPr sz="2800">
              <a:latin typeface="Roboto"/>
              <a:ea typeface="Roboto"/>
              <a:cs typeface="Roboto"/>
              <a:sym typeface="Roboto"/>
            </a:endParaRPr>
          </a:p>
          <a:p>
            <a:pPr indent="0" lvl="0" marL="0" rtl="0" algn="l">
              <a:spcBef>
                <a:spcPts val="0"/>
              </a:spcBef>
              <a:spcAft>
                <a:spcPts val="0"/>
              </a:spcAft>
              <a:buNone/>
            </a:pPr>
            <a:r>
              <a:t/>
            </a:r>
            <a:endParaRPr sz="2800">
              <a:latin typeface="Roboto"/>
              <a:ea typeface="Roboto"/>
              <a:cs typeface="Roboto"/>
              <a:sym typeface="Roboto"/>
            </a:endParaRPr>
          </a:p>
          <a:p>
            <a:pPr indent="0" lvl="0" marL="0" rtl="0" algn="l">
              <a:spcBef>
                <a:spcPts val="0"/>
              </a:spcBef>
              <a:spcAft>
                <a:spcPts val="0"/>
              </a:spcAft>
              <a:buNone/>
            </a:pPr>
            <a:r>
              <a:rPr lang="en-US" sz="2800">
                <a:latin typeface="Roboto"/>
                <a:ea typeface="Roboto"/>
                <a:cs typeface="Roboto"/>
                <a:sym typeface="Roboto"/>
              </a:rPr>
              <a:t>Future </a:t>
            </a:r>
            <a:r>
              <a:rPr lang="en-US" sz="2800">
                <a:latin typeface="Roboto"/>
                <a:ea typeface="Roboto"/>
                <a:cs typeface="Roboto"/>
                <a:sym typeface="Roboto"/>
              </a:rPr>
              <a:t>enhancements will include:</a:t>
            </a:r>
            <a:endParaRPr sz="2800">
              <a:latin typeface="Roboto"/>
              <a:ea typeface="Roboto"/>
              <a:cs typeface="Roboto"/>
              <a:sym typeface="Roboto"/>
            </a:endParaRPr>
          </a:p>
          <a:p>
            <a:pPr indent="-406400" lvl="0" marL="457200" rtl="0" algn="l">
              <a:spcBef>
                <a:spcPts val="0"/>
              </a:spcBef>
              <a:spcAft>
                <a:spcPts val="0"/>
              </a:spcAft>
              <a:buSzPts val="2800"/>
              <a:buFont typeface="Roboto"/>
              <a:buChar char="●"/>
            </a:pPr>
            <a:r>
              <a:rPr lang="en-US" sz="2800">
                <a:latin typeface="Roboto"/>
                <a:ea typeface="Roboto"/>
                <a:cs typeface="Roboto"/>
                <a:sym typeface="Roboto"/>
              </a:rPr>
              <a:t>Expand emotions</a:t>
            </a:r>
            <a:endParaRPr sz="2800">
              <a:latin typeface="Roboto"/>
              <a:ea typeface="Roboto"/>
              <a:cs typeface="Roboto"/>
              <a:sym typeface="Roboto"/>
            </a:endParaRPr>
          </a:p>
          <a:p>
            <a:pPr indent="-406400" lvl="0" marL="457200" rtl="0" algn="l">
              <a:spcBef>
                <a:spcPts val="0"/>
              </a:spcBef>
              <a:spcAft>
                <a:spcPts val="0"/>
              </a:spcAft>
              <a:buSzPts val="2800"/>
              <a:buFont typeface="Roboto"/>
              <a:buChar char="●"/>
            </a:pPr>
            <a:r>
              <a:rPr lang="en-US" sz="2800">
                <a:latin typeface="Roboto"/>
                <a:ea typeface="Roboto"/>
                <a:cs typeface="Roboto"/>
                <a:sym typeface="Roboto"/>
              </a:rPr>
              <a:t>Improve accuracy</a:t>
            </a:r>
            <a:endParaRPr sz="2800">
              <a:latin typeface="Roboto"/>
              <a:ea typeface="Roboto"/>
              <a:cs typeface="Roboto"/>
              <a:sym typeface="Roboto"/>
            </a:endParaRPr>
          </a:p>
          <a:p>
            <a:pPr indent="-406400" lvl="0" marL="457200" rtl="0" algn="l">
              <a:spcBef>
                <a:spcPts val="0"/>
              </a:spcBef>
              <a:spcAft>
                <a:spcPts val="0"/>
              </a:spcAft>
              <a:buSzPts val="2800"/>
              <a:buFont typeface="Roboto"/>
              <a:buChar char="●"/>
            </a:pPr>
            <a:r>
              <a:rPr lang="en-US" sz="2800">
                <a:latin typeface="Roboto"/>
                <a:ea typeface="Roboto"/>
                <a:cs typeface="Roboto"/>
                <a:sym typeface="Roboto"/>
              </a:rPr>
              <a:t>Real-time recognition integration</a:t>
            </a:r>
            <a:endParaRPr sz="2800">
              <a:latin typeface="Roboto"/>
              <a:ea typeface="Roboto"/>
              <a:cs typeface="Roboto"/>
              <a:sym typeface="Roboto"/>
            </a:endParaRPr>
          </a:p>
          <a:p>
            <a:pPr indent="-406400" lvl="0" marL="457200" rtl="0" algn="l">
              <a:spcBef>
                <a:spcPts val="0"/>
              </a:spcBef>
              <a:spcAft>
                <a:spcPts val="0"/>
              </a:spcAft>
              <a:buSzPts val="2800"/>
              <a:buFont typeface="Roboto"/>
              <a:buChar char="●"/>
            </a:pPr>
            <a:r>
              <a:rPr lang="en-US" sz="2800">
                <a:latin typeface="Roboto"/>
                <a:ea typeface="Roboto"/>
                <a:cs typeface="Roboto"/>
                <a:sym typeface="Roboto"/>
              </a:rPr>
              <a:t>Increased meet features</a:t>
            </a:r>
            <a:endParaRPr sz="2800">
              <a:latin typeface="Roboto"/>
              <a:ea typeface="Roboto"/>
              <a:cs typeface="Roboto"/>
              <a:sym typeface="Roboto"/>
            </a:endParaRPr>
          </a:p>
          <a:p>
            <a:pPr indent="-406400" lvl="0" marL="457200" rtl="0" algn="l">
              <a:spcBef>
                <a:spcPts val="0"/>
              </a:spcBef>
              <a:spcAft>
                <a:spcPts val="0"/>
              </a:spcAft>
              <a:buSzPts val="2800"/>
              <a:buFont typeface="Roboto"/>
              <a:buChar char="●"/>
            </a:pPr>
            <a:r>
              <a:rPr lang="en-US" sz="2800">
                <a:latin typeface="Roboto"/>
                <a:ea typeface="Roboto"/>
                <a:cs typeface="Roboto"/>
                <a:sym typeface="Roboto"/>
              </a:rPr>
              <a:t>upgraded server</a:t>
            </a:r>
            <a:endParaRPr sz="2800">
              <a:latin typeface="Roboto"/>
              <a:ea typeface="Roboto"/>
              <a:cs typeface="Roboto"/>
              <a:sym typeface="Roboto"/>
            </a:endParaRPr>
          </a:p>
          <a:p>
            <a:pPr indent="0" lvl="0" marL="457200" rtl="0" algn="l">
              <a:lnSpc>
                <a:spcPct val="115000"/>
              </a:lnSpc>
              <a:spcBef>
                <a:spcPts val="0"/>
              </a:spcBef>
              <a:spcAft>
                <a:spcPts val="0"/>
              </a:spcAft>
              <a:buNone/>
            </a:pPr>
            <a:r>
              <a:t/>
            </a:r>
            <a:endParaRPr sz="26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sz="2600">
              <a:solidFill>
                <a:srgbClr val="D1D5DB"/>
              </a:solidFill>
              <a:highlight>
                <a:srgbClr val="444654"/>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1" name="Shape 211"/>
        <p:cNvGrpSpPr/>
        <p:nvPr/>
      </p:nvGrpSpPr>
      <p:grpSpPr>
        <a:xfrm>
          <a:off x="0" y="0"/>
          <a:ext cx="0" cy="0"/>
          <a:chOff x="0" y="0"/>
          <a:chExt cx="0" cy="0"/>
        </a:xfrm>
      </p:grpSpPr>
      <p:sp>
        <p:nvSpPr>
          <p:cNvPr id="212" name="Google Shape;212;p7"/>
          <p:cNvSpPr txBox="1"/>
          <p:nvPr>
            <p:ph type="title"/>
          </p:nvPr>
        </p:nvSpPr>
        <p:spPr>
          <a:xfrm>
            <a:off x="6090899" y="4444500"/>
            <a:ext cx="6106200" cy="1398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5600"/>
              <a:buNone/>
            </a:pPr>
            <a:r>
              <a:rPr lang="en-US"/>
              <a:t>Thank	You</a:t>
            </a:r>
            <a:endParaRPr/>
          </a:p>
        </p:txBody>
      </p:sp>
      <p:pic>
        <p:nvPicPr>
          <p:cNvPr id="213" name="Google Shape;213;p7"/>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2"/>
          <p:cNvSpPr txBox="1"/>
          <p:nvPr>
            <p:ph type="title"/>
          </p:nvPr>
        </p:nvSpPr>
        <p:spPr>
          <a:xfrm>
            <a:off x="5291050" y="1086125"/>
            <a:ext cx="7269900" cy="1013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5600"/>
              <a:buNone/>
            </a:pPr>
            <a:r>
              <a:rPr b="0" lang="en-US" sz="6500">
                <a:latin typeface="Lucida Sans"/>
                <a:ea typeface="Lucida Sans"/>
                <a:cs typeface="Lucida Sans"/>
                <a:sym typeface="Lucida Sans"/>
              </a:rPr>
              <a:t>Table of Contents</a:t>
            </a:r>
            <a:endParaRPr sz="6500">
              <a:latin typeface="Lucida Sans"/>
              <a:ea typeface="Lucida Sans"/>
              <a:cs typeface="Lucida Sans"/>
              <a:sym typeface="Lucida Sans"/>
            </a:endParaRPr>
          </a:p>
        </p:txBody>
      </p:sp>
      <p:pic>
        <p:nvPicPr>
          <p:cNvPr id="95" name="Google Shape;95;p2"/>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sp>
        <p:nvSpPr>
          <p:cNvPr id="96" name="Google Shape;96;p2"/>
          <p:cNvSpPr txBox="1"/>
          <p:nvPr/>
        </p:nvSpPr>
        <p:spPr>
          <a:xfrm>
            <a:off x="1550550" y="2325650"/>
            <a:ext cx="15186900" cy="7147200"/>
          </a:xfrm>
          <a:prstGeom prst="rect">
            <a:avLst/>
          </a:prstGeom>
          <a:noFill/>
          <a:ln>
            <a:noFill/>
          </a:ln>
        </p:spPr>
        <p:txBody>
          <a:bodyPr anchorCtr="0" anchor="t" bIns="0" lIns="0" spcFirstLastPara="1" rIns="0" wrap="square" tIns="144125">
            <a:spAutoFit/>
          </a:bodyPr>
          <a:lstStyle/>
          <a:p>
            <a:pPr indent="-650875" lvl="0" marL="802640" marR="0" rtl="0" algn="l">
              <a:lnSpc>
                <a:spcPct val="100000"/>
              </a:lnSpc>
              <a:spcBef>
                <a:spcPts val="0"/>
              </a:spcBef>
              <a:spcAft>
                <a:spcPts val="0"/>
              </a:spcAft>
              <a:buClr>
                <a:srgbClr val="000000"/>
              </a:buClr>
              <a:buSzPts val="3000"/>
              <a:buFont typeface="Lucida Sans"/>
              <a:buAutoNum type="arabicPeriod"/>
            </a:pPr>
            <a:r>
              <a:rPr b="0" i="0" lang="en-US" sz="3000" u="none" cap="none" strike="noStrike">
                <a:solidFill>
                  <a:srgbClr val="000000"/>
                </a:solidFill>
                <a:latin typeface="Lucida Sans"/>
                <a:ea typeface="Lucida Sans"/>
                <a:cs typeface="Lucida Sans"/>
                <a:sym typeface="Lucida Sans"/>
              </a:rPr>
              <a:t>Abstract</a:t>
            </a:r>
            <a:endParaRPr b="0" i="0" sz="3000" u="none" cap="none" strike="noStrike">
              <a:solidFill>
                <a:srgbClr val="000000"/>
              </a:solidFill>
              <a:latin typeface="Lucida Sans"/>
              <a:ea typeface="Lucida Sans"/>
              <a:cs typeface="Lucida Sans"/>
              <a:sym typeface="Lucida Sans"/>
            </a:endParaRPr>
          </a:p>
          <a:p>
            <a:pPr indent="-650875" lvl="0" marL="802640" marR="0" rtl="0" algn="l">
              <a:lnSpc>
                <a:spcPct val="100000"/>
              </a:lnSpc>
              <a:spcBef>
                <a:spcPts val="1035"/>
              </a:spcBef>
              <a:spcAft>
                <a:spcPts val="0"/>
              </a:spcAft>
              <a:buClr>
                <a:srgbClr val="000000"/>
              </a:buClr>
              <a:buSzPts val="3000"/>
              <a:buFont typeface="Lucida Sans"/>
              <a:buAutoNum type="arabicPeriod"/>
            </a:pPr>
            <a:r>
              <a:rPr lang="en-US" sz="3000">
                <a:latin typeface="Lucida Sans"/>
                <a:ea typeface="Lucida Sans"/>
                <a:cs typeface="Lucida Sans"/>
                <a:sym typeface="Lucida Sans"/>
              </a:rPr>
              <a:t>Introduction</a:t>
            </a:r>
            <a:endParaRPr b="0" i="0" sz="3000" u="none" cap="none" strike="noStrike">
              <a:solidFill>
                <a:srgbClr val="000000"/>
              </a:solidFill>
              <a:latin typeface="Lucida Sans"/>
              <a:ea typeface="Lucida Sans"/>
              <a:cs typeface="Lucida Sans"/>
              <a:sym typeface="Lucida Sans"/>
            </a:endParaRPr>
          </a:p>
          <a:p>
            <a:pPr indent="-650875" lvl="0" marL="802640" marR="0" rtl="0" algn="l">
              <a:lnSpc>
                <a:spcPct val="100000"/>
              </a:lnSpc>
              <a:spcBef>
                <a:spcPts val="1035"/>
              </a:spcBef>
              <a:spcAft>
                <a:spcPts val="0"/>
              </a:spcAft>
              <a:buClr>
                <a:srgbClr val="000000"/>
              </a:buClr>
              <a:buSzPts val="3000"/>
              <a:buFont typeface="Lucida Sans"/>
              <a:buAutoNum type="arabicPeriod"/>
            </a:pPr>
            <a:r>
              <a:rPr lang="en-US" sz="3000">
                <a:latin typeface="Lucida Sans"/>
                <a:ea typeface="Lucida Sans"/>
                <a:cs typeface="Lucida Sans"/>
                <a:sym typeface="Lucida Sans"/>
              </a:rPr>
              <a:t>Motivation</a:t>
            </a:r>
            <a:endParaRPr b="0" i="0" sz="3000" u="none" cap="none" strike="noStrike">
              <a:solidFill>
                <a:srgbClr val="000000"/>
              </a:solidFill>
              <a:latin typeface="Lucida Sans"/>
              <a:ea typeface="Lucida Sans"/>
              <a:cs typeface="Lucida Sans"/>
              <a:sym typeface="Lucida Sans"/>
            </a:endParaRPr>
          </a:p>
          <a:p>
            <a:pPr indent="-650875" lvl="0" marL="802640" marR="0" rtl="0" algn="l">
              <a:lnSpc>
                <a:spcPct val="100000"/>
              </a:lnSpc>
              <a:spcBef>
                <a:spcPts val="1035"/>
              </a:spcBef>
              <a:spcAft>
                <a:spcPts val="0"/>
              </a:spcAft>
              <a:buClr>
                <a:srgbClr val="000000"/>
              </a:buClr>
              <a:buSzPts val="3000"/>
              <a:buFont typeface="Lucida Sans"/>
              <a:buAutoNum type="arabicPeriod"/>
            </a:pPr>
            <a:r>
              <a:rPr lang="en-US" sz="3000">
                <a:latin typeface="Lucida Sans"/>
                <a:ea typeface="Lucida Sans"/>
                <a:cs typeface="Lucida Sans"/>
                <a:sym typeface="Lucida Sans"/>
              </a:rPr>
              <a:t>Literature Review</a:t>
            </a:r>
            <a:endParaRPr b="0" i="0" sz="3000" u="none" cap="none" strike="noStrike">
              <a:solidFill>
                <a:srgbClr val="000000"/>
              </a:solidFill>
              <a:latin typeface="Lucida Sans"/>
              <a:ea typeface="Lucida Sans"/>
              <a:cs typeface="Lucida Sans"/>
              <a:sym typeface="Lucida Sans"/>
            </a:endParaRPr>
          </a:p>
          <a:p>
            <a:pPr indent="-650875" lvl="0" marL="802640" marR="0" rtl="0" algn="l">
              <a:lnSpc>
                <a:spcPct val="100000"/>
              </a:lnSpc>
              <a:spcBef>
                <a:spcPts val="1035"/>
              </a:spcBef>
              <a:spcAft>
                <a:spcPts val="0"/>
              </a:spcAft>
              <a:buClr>
                <a:srgbClr val="000000"/>
              </a:buClr>
              <a:buSzPts val="3000"/>
              <a:buFont typeface="Lucida Sans"/>
              <a:buAutoNum type="arabicPeriod"/>
            </a:pPr>
            <a:r>
              <a:rPr lang="en-US" sz="3000">
                <a:latin typeface="Lucida Sans"/>
                <a:ea typeface="Lucida Sans"/>
                <a:cs typeface="Lucida Sans"/>
                <a:sym typeface="Lucida Sans"/>
              </a:rPr>
              <a:t>Challenges to Address</a:t>
            </a:r>
            <a:endParaRPr b="0" i="0" sz="3000" u="none" cap="none" strike="noStrike">
              <a:solidFill>
                <a:srgbClr val="000000"/>
              </a:solidFill>
              <a:latin typeface="Lucida Sans"/>
              <a:ea typeface="Lucida Sans"/>
              <a:cs typeface="Lucida Sans"/>
              <a:sym typeface="Lucida Sans"/>
            </a:endParaRPr>
          </a:p>
          <a:p>
            <a:pPr indent="-650875" lvl="0" marL="802640" marR="0" rtl="0" algn="l">
              <a:lnSpc>
                <a:spcPct val="100000"/>
              </a:lnSpc>
              <a:spcBef>
                <a:spcPts val="1035"/>
              </a:spcBef>
              <a:spcAft>
                <a:spcPts val="0"/>
              </a:spcAft>
              <a:buClr>
                <a:srgbClr val="000000"/>
              </a:buClr>
              <a:buSzPts val="3000"/>
              <a:buFont typeface="Lucida Sans"/>
              <a:buAutoNum type="arabicPeriod"/>
            </a:pPr>
            <a:r>
              <a:rPr lang="en-US" sz="3000">
                <a:latin typeface="Lucida Sans"/>
                <a:ea typeface="Lucida Sans"/>
                <a:cs typeface="Lucida Sans"/>
                <a:sym typeface="Lucida Sans"/>
              </a:rPr>
              <a:t>Comparison</a:t>
            </a:r>
            <a:r>
              <a:rPr lang="en-US" sz="3000">
                <a:latin typeface="Lucida Sans"/>
                <a:ea typeface="Lucida Sans"/>
                <a:cs typeface="Lucida Sans"/>
                <a:sym typeface="Lucida Sans"/>
              </a:rPr>
              <a:t> with existing methods</a:t>
            </a:r>
            <a:endParaRPr b="0" i="0" sz="3000" u="none" cap="none" strike="noStrike">
              <a:solidFill>
                <a:srgbClr val="000000"/>
              </a:solidFill>
              <a:latin typeface="Lucida Sans"/>
              <a:ea typeface="Lucida Sans"/>
              <a:cs typeface="Lucida Sans"/>
              <a:sym typeface="Lucida Sans"/>
            </a:endParaRPr>
          </a:p>
          <a:p>
            <a:pPr indent="-650875" lvl="0" marL="802640" marR="0" rtl="0" algn="l">
              <a:lnSpc>
                <a:spcPct val="100000"/>
              </a:lnSpc>
              <a:spcBef>
                <a:spcPts val="1035"/>
              </a:spcBef>
              <a:spcAft>
                <a:spcPts val="0"/>
              </a:spcAft>
              <a:buClr>
                <a:srgbClr val="000000"/>
              </a:buClr>
              <a:buSzPts val="3000"/>
              <a:buFont typeface="Lucida Sans"/>
              <a:buAutoNum type="arabicPeriod"/>
            </a:pPr>
            <a:r>
              <a:rPr lang="en-US" sz="3000">
                <a:latin typeface="Lucida Sans"/>
                <a:ea typeface="Lucida Sans"/>
                <a:cs typeface="Lucida Sans"/>
                <a:sym typeface="Lucida Sans"/>
              </a:rPr>
              <a:t>Innovations and Idea</a:t>
            </a:r>
            <a:endParaRPr b="0" i="0" sz="3000" u="none" cap="none" strike="noStrike">
              <a:solidFill>
                <a:srgbClr val="000000"/>
              </a:solidFill>
              <a:latin typeface="Lucida Sans"/>
              <a:ea typeface="Lucida Sans"/>
              <a:cs typeface="Lucida Sans"/>
              <a:sym typeface="Lucida Sans"/>
            </a:endParaRPr>
          </a:p>
          <a:p>
            <a:pPr indent="-650875" lvl="0" marL="802640" marR="0" rtl="0" algn="l">
              <a:lnSpc>
                <a:spcPct val="100000"/>
              </a:lnSpc>
              <a:spcBef>
                <a:spcPts val="1035"/>
              </a:spcBef>
              <a:spcAft>
                <a:spcPts val="0"/>
              </a:spcAft>
              <a:buClr>
                <a:srgbClr val="000000"/>
              </a:buClr>
              <a:buSzPts val="3000"/>
              <a:buFont typeface="Lucida Sans"/>
              <a:buAutoNum type="arabicPeriod"/>
            </a:pPr>
            <a:r>
              <a:rPr lang="en-US" sz="3000">
                <a:latin typeface="Lucida Sans"/>
                <a:ea typeface="Lucida Sans"/>
                <a:cs typeface="Lucida Sans"/>
                <a:sym typeface="Lucida Sans"/>
              </a:rPr>
              <a:t>Implementation and Scope</a:t>
            </a:r>
            <a:endParaRPr b="0" i="0" sz="3000" u="none" cap="none" strike="noStrike">
              <a:solidFill>
                <a:srgbClr val="000000"/>
              </a:solidFill>
              <a:latin typeface="Lucida Sans"/>
              <a:ea typeface="Lucida Sans"/>
              <a:cs typeface="Lucida Sans"/>
              <a:sym typeface="Lucida Sans"/>
            </a:endParaRPr>
          </a:p>
          <a:p>
            <a:pPr indent="-650875" lvl="0" marL="802640" marR="0" rtl="0" algn="l">
              <a:lnSpc>
                <a:spcPct val="100000"/>
              </a:lnSpc>
              <a:spcBef>
                <a:spcPts val="1035"/>
              </a:spcBef>
              <a:spcAft>
                <a:spcPts val="0"/>
              </a:spcAft>
              <a:buClr>
                <a:srgbClr val="000000"/>
              </a:buClr>
              <a:buSzPts val="3000"/>
              <a:buFont typeface="Lucida Sans"/>
              <a:buAutoNum type="arabicPeriod"/>
            </a:pPr>
            <a:r>
              <a:rPr lang="en-US" sz="3000">
                <a:latin typeface="Lucida Sans"/>
                <a:ea typeface="Lucida Sans"/>
                <a:cs typeface="Lucida Sans"/>
                <a:sym typeface="Lucida Sans"/>
              </a:rPr>
              <a:t>UML Diagrams of proposed modules</a:t>
            </a:r>
            <a:endParaRPr sz="3000">
              <a:latin typeface="Lucida Sans"/>
              <a:ea typeface="Lucida Sans"/>
              <a:cs typeface="Lucida Sans"/>
              <a:sym typeface="Lucida Sans"/>
            </a:endParaRPr>
          </a:p>
          <a:p>
            <a:pPr indent="-650875" lvl="0" marL="802640" marR="0" rtl="0" algn="l">
              <a:lnSpc>
                <a:spcPct val="100000"/>
              </a:lnSpc>
              <a:spcBef>
                <a:spcPts val="1035"/>
              </a:spcBef>
              <a:spcAft>
                <a:spcPts val="0"/>
              </a:spcAft>
              <a:buClr>
                <a:srgbClr val="000000"/>
              </a:buClr>
              <a:buSzPts val="3000"/>
              <a:buFont typeface="Lucida Sans"/>
              <a:buAutoNum type="arabicPeriod"/>
            </a:pPr>
            <a:r>
              <a:rPr lang="en-US" sz="3000">
                <a:latin typeface="Lucida Sans"/>
                <a:ea typeface="Lucida Sans"/>
                <a:cs typeface="Lucida Sans"/>
                <a:sym typeface="Lucida Sans"/>
              </a:rPr>
              <a:t>Algorithms Used</a:t>
            </a:r>
            <a:endParaRPr sz="3000">
              <a:latin typeface="Lucida Sans"/>
              <a:ea typeface="Lucida Sans"/>
              <a:cs typeface="Lucida Sans"/>
              <a:sym typeface="Lucida Sans"/>
            </a:endParaRPr>
          </a:p>
          <a:p>
            <a:pPr indent="-650875" lvl="0" marL="802640" marR="0" rtl="0" algn="l">
              <a:lnSpc>
                <a:spcPct val="100000"/>
              </a:lnSpc>
              <a:spcBef>
                <a:spcPts val="1035"/>
              </a:spcBef>
              <a:spcAft>
                <a:spcPts val="0"/>
              </a:spcAft>
              <a:buSzPts val="3000"/>
              <a:buFont typeface="Lucida Sans"/>
              <a:buAutoNum type="arabicPeriod"/>
            </a:pPr>
            <a:r>
              <a:rPr lang="en-US" sz="3000">
                <a:latin typeface="Lucida Sans"/>
                <a:ea typeface="Lucida Sans"/>
                <a:cs typeface="Lucida Sans"/>
                <a:sym typeface="Lucida Sans"/>
              </a:rPr>
              <a:t>Output Screenshots and Demo</a:t>
            </a:r>
            <a:endParaRPr sz="3000">
              <a:latin typeface="Lucida Sans"/>
              <a:ea typeface="Lucida Sans"/>
              <a:cs typeface="Lucida Sans"/>
              <a:sym typeface="Lucida Sans"/>
            </a:endParaRPr>
          </a:p>
          <a:p>
            <a:pPr indent="-650875" lvl="0" marL="802640" marR="0" rtl="0" algn="l">
              <a:lnSpc>
                <a:spcPct val="100000"/>
              </a:lnSpc>
              <a:spcBef>
                <a:spcPts val="1035"/>
              </a:spcBef>
              <a:spcAft>
                <a:spcPts val="0"/>
              </a:spcAft>
              <a:buSzPts val="3000"/>
              <a:buFont typeface="Lucida Sans"/>
              <a:buAutoNum type="arabicPeriod"/>
            </a:pPr>
            <a:r>
              <a:rPr lang="en-US" sz="3000">
                <a:latin typeface="Lucida Sans"/>
                <a:ea typeface="Lucida Sans"/>
                <a:cs typeface="Lucida Sans"/>
                <a:sym typeface="Lucida Sans"/>
              </a:rPr>
              <a:t>Conclusion and Future Enhancements</a:t>
            </a:r>
            <a:endParaRPr sz="30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3e9235368a_0_0"/>
          <p:cNvSpPr txBox="1"/>
          <p:nvPr/>
        </p:nvSpPr>
        <p:spPr>
          <a:xfrm>
            <a:off x="0" y="0"/>
            <a:ext cx="3000000" cy="11853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t/>
            </a:r>
            <a:endParaRPr b="1" sz="6500">
              <a:solidFill>
                <a:schemeClr val="dk1"/>
              </a:solidFill>
              <a:latin typeface="Lucida Sans"/>
              <a:ea typeface="Lucida Sans"/>
              <a:cs typeface="Lucida Sans"/>
              <a:sym typeface="Lucida Sans"/>
            </a:endParaRPr>
          </a:p>
        </p:txBody>
      </p:sp>
      <p:pic>
        <p:nvPicPr>
          <p:cNvPr id="102" name="Google Shape;102;g23e9235368a_0_0"/>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sp>
        <p:nvSpPr>
          <p:cNvPr id="103" name="Google Shape;103;g23e9235368a_0_0"/>
          <p:cNvSpPr txBox="1"/>
          <p:nvPr/>
        </p:nvSpPr>
        <p:spPr>
          <a:xfrm>
            <a:off x="6810900" y="1185300"/>
            <a:ext cx="4666200" cy="11853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US" sz="6500">
                <a:solidFill>
                  <a:schemeClr val="dk1"/>
                </a:solidFill>
                <a:latin typeface="Lucida Sans"/>
                <a:ea typeface="Lucida Sans"/>
                <a:cs typeface="Lucida Sans"/>
                <a:sym typeface="Lucida Sans"/>
              </a:rPr>
              <a:t>ABSTRACT</a:t>
            </a:r>
            <a:endParaRPr/>
          </a:p>
        </p:txBody>
      </p:sp>
      <p:sp>
        <p:nvSpPr>
          <p:cNvPr id="104" name="Google Shape;104;g23e9235368a_0_0"/>
          <p:cNvSpPr txBox="1"/>
          <p:nvPr/>
        </p:nvSpPr>
        <p:spPr>
          <a:xfrm>
            <a:off x="1663800" y="2900975"/>
            <a:ext cx="14960400" cy="6149100"/>
          </a:xfrm>
          <a:prstGeom prst="rect">
            <a:avLst/>
          </a:prstGeom>
          <a:noFill/>
          <a:ln>
            <a:noFill/>
          </a:ln>
        </p:spPr>
        <p:txBody>
          <a:bodyPr anchorCtr="0" anchor="t" bIns="91425" lIns="91425" spcFirstLastPara="1" rIns="91425" wrap="square" tIns="91425">
            <a:spAutoFit/>
          </a:bodyPr>
          <a:lstStyle/>
          <a:p>
            <a:pPr indent="-425450" lvl="0" marL="457200" marR="473075" rtl="0" algn="just">
              <a:lnSpc>
                <a:spcPct val="115000"/>
              </a:lnSpc>
              <a:spcBef>
                <a:spcPts val="1200"/>
              </a:spcBef>
              <a:spcAft>
                <a:spcPts val="0"/>
              </a:spcAft>
              <a:buSzPts val="3100"/>
              <a:buFont typeface="Times New Roman"/>
              <a:buChar char="●"/>
            </a:pPr>
            <a:r>
              <a:rPr lang="en-US" sz="3100">
                <a:latin typeface="Times New Roman"/>
                <a:ea typeface="Times New Roman"/>
                <a:cs typeface="Times New Roman"/>
                <a:sym typeface="Times New Roman"/>
              </a:rPr>
              <a:t>Online students participate in a variety of educational pursuits, including reading, writing, viewing instructional videos, taking online exams, and participating in online meetings. </a:t>
            </a:r>
            <a:endParaRPr sz="3100">
              <a:latin typeface="Times New Roman"/>
              <a:ea typeface="Times New Roman"/>
              <a:cs typeface="Times New Roman"/>
              <a:sym typeface="Times New Roman"/>
            </a:endParaRPr>
          </a:p>
          <a:p>
            <a:pPr indent="-425450" lvl="0" marL="457200" marR="473075" rtl="0" algn="just">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While taking part in these educational activities, they exhibit a wide range of levels of interest, including boredom, aggravation, delight, indifferent, confusion, and learning gain. </a:t>
            </a:r>
            <a:endParaRPr sz="3100">
              <a:latin typeface="Times New Roman"/>
              <a:ea typeface="Times New Roman"/>
              <a:cs typeface="Times New Roman"/>
              <a:sym typeface="Times New Roman"/>
            </a:endParaRPr>
          </a:p>
          <a:p>
            <a:pPr indent="-425450" lvl="0" marL="457200" marR="473075" rtl="0" algn="just">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In order to provide the online students with individualised pedagogical support through interventions, online educators need to precisely and efficiently identify the level of engagement their online students currently possess. </a:t>
            </a:r>
            <a:endParaRPr sz="3100">
              <a:latin typeface="Times New Roman"/>
              <a:ea typeface="Times New Roman"/>
              <a:cs typeface="Times New Roman"/>
              <a:sym typeface="Times New Roman"/>
            </a:endParaRPr>
          </a:p>
          <a:p>
            <a:pPr indent="-425450" lvl="0" marL="457200" marR="473075" rtl="0" algn="just">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In the context of online education, this study gives an overview of the most recent developments in the field of engagement detection.</a:t>
            </a:r>
            <a:endParaRPr sz="3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3e9235368a_0_16"/>
          <p:cNvSpPr txBox="1"/>
          <p:nvPr/>
        </p:nvSpPr>
        <p:spPr>
          <a:xfrm>
            <a:off x="5931900" y="899875"/>
            <a:ext cx="6424200" cy="10929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US" sz="5900">
                <a:solidFill>
                  <a:schemeClr val="dk1"/>
                </a:solidFill>
                <a:latin typeface="Lucida Sans"/>
                <a:ea typeface="Lucida Sans"/>
                <a:cs typeface="Lucida Sans"/>
                <a:sym typeface="Lucida Sans"/>
              </a:rPr>
              <a:t>INTRODUCTION</a:t>
            </a:r>
            <a:endParaRPr sz="800"/>
          </a:p>
        </p:txBody>
      </p:sp>
      <p:pic>
        <p:nvPicPr>
          <p:cNvPr id="110" name="Google Shape;110;g23e9235368a_0_16"/>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sp>
        <p:nvSpPr>
          <p:cNvPr id="111" name="Google Shape;111;g23e9235368a_0_16"/>
          <p:cNvSpPr txBox="1"/>
          <p:nvPr/>
        </p:nvSpPr>
        <p:spPr>
          <a:xfrm>
            <a:off x="2147400" y="2565425"/>
            <a:ext cx="14728200" cy="6698100"/>
          </a:xfrm>
          <a:prstGeom prst="rect">
            <a:avLst/>
          </a:prstGeom>
          <a:noFill/>
          <a:ln>
            <a:noFill/>
          </a:ln>
        </p:spPr>
        <p:txBody>
          <a:bodyPr anchorCtr="0" anchor="t" bIns="91425" lIns="91425" spcFirstLastPara="1" rIns="91425" wrap="square" tIns="91425">
            <a:spAutoFit/>
          </a:bodyPr>
          <a:lstStyle/>
          <a:p>
            <a:pPr indent="-425450" lvl="0" marL="457200" marR="473075" rtl="0" algn="just">
              <a:lnSpc>
                <a:spcPct val="115000"/>
              </a:lnSpc>
              <a:spcBef>
                <a:spcPts val="1200"/>
              </a:spcBef>
              <a:spcAft>
                <a:spcPts val="0"/>
              </a:spcAft>
              <a:buClr>
                <a:srgbClr val="181818"/>
              </a:buClr>
              <a:buSzPts val="3100"/>
              <a:buFont typeface="Times New Roman"/>
              <a:buChar char="●"/>
            </a:pPr>
            <a:r>
              <a:rPr lang="en-US" sz="3100">
                <a:solidFill>
                  <a:srgbClr val="181818"/>
                </a:solidFill>
                <a:highlight>
                  <a:srgbClr val="FFFFFF"/>
                </a:highlight>
                <a:latin typeface="Times New Roman"/>
                <a:ea typeface="Times New Roman"/>
                <a:cs typeface="Times New Roman"/>
                <a:sym typeface="Times New Roman"/>
              </a:rPr>
              <a:t>With the rise of technology, virtual meetings have become a popular method of communication for people in different locations. </a:t>
            </a:r>
            <a:endParaRPr sz="3100">
              <a:solidFill>
                <a:srgbClr val="181818"/>
              </a:solidFill>
              <a:highlight>
                <a:srgbClr val="FFFFFF"/>
              </a:highlight>
              <a:latin typeface="Times New Roman"/>
              <a:ea typeface="Times New Roman"/>
              <a:cs typeface="Times New Roman"/>
              <a:sym typeface="Times New Roman"/>
            </a:endParaRPr>
          </a:p>
          <a:p>
            <a:pPr indent="-425450" lvl="0" marL="457200" marR="473075" rtl="0" algn="just">
              <a:lnSpc>
                <a:spcPct val="115000"/>
              </a:lnSpc>
              <a:spcBef>
                <a:spcPts val="0"/>
              </a:spcBef>
              <a:spcAft>
                <a:spcPts val="0"/>
              </a:spcAft>
              <a:buClr>
                <a:srgbClr val="181818"/>
              </a:buClr>
              <a:buSzPts val="3100"/>
              <a:buFont typeface="Times New Roman"/>
              <a:buChar char="●"/>
            </a:pPr>
            <a:r>
              <a:rPr lang="en-US" sz="3100">
                <a:solidFill>
                  <a:srgbClr val="181818"/>
                </a:solidFill>
                <a:highlight>
                  <a:srgbClr val="FFFFFF"/>
                </a:highlight>
                <a:latin typeface="Times New Roman"/>
                <a:ea typeface="Times New Roman"/>
                <a:cs typeface="Times New Roman"/>
                <a:sym typeface="Times New Roman"/>
              </a:rPr>
              <a:t>Virtual meetings use video conferencing technology to allow participants to communicate and collaborate remotely in real-time. This has become especially important in the wake of the COVID-19 pandemic, as many people have had to work and communicate from home. </a:t>
            </a:r>
            <a:endParaRPr sz="3100">
              <a:solidFill>
                <a:srgbClr val="181818"/>
              </a:solidFill>
              <a:highlight>
                <a:srgbClr val="FFFFFF"/>
              </a:highlight>
              <a:latin typeface="Times New Roman"/>
              <a:ea typeface="Times New Roman"/>
              <a:cs typeface="Times New Roman"/>
              <a:sym typeface="Times New Roman"/>
            </a:endParaRPr>
          </a:p>
          <a:p>
            <a:pPr indent="-425450" lvl="0" marL="457200" marR="473075" rtl="0" algn="just">
              <a:lnSpc>
                <a:spcPct val="115000"/>
              </a:lnSpc>
              <a:spcBef>
                <a:spcPts val="0"/>
              </a:spcBef>
              <a:spcAft>
                <a:spcPts val="0"/>
              </a:spcAft>
              <a:buClr>
                <a:srgbClr val="181818"/>
              </a:buClr>
              <a:buSzPts val="3100"/>
              <a:buFont typeface="Times New Roman"/>
              <a:buChar char="●"/>
            </a:pPr>
            <a:r>
              <a:rPr lang="en-US" sz="3100">
                <a:solidFill>
                  <a:srgbClr val="181818"/>
                </a:solidFill>
                <a:highlight>
                  <a:srgbClr val="FFFFFF"/>
                </a:highlight>
                <a:latin typeface="Times New Roman"/>
                <a:ea typeface="Times New Roman"/>
                <a:cs typeface="Times New Roman"/>
                <a:sym typeface="Times New Roman"/>
              </a:rPr>
              <a:t>While virtual meetings may seem very different from traditional in-person conferences, they share a common goal: bringing people together in a special meeting room. </a:t>
            </a:r>
            <a:endParaRPr sz="3100">
              <a:solidFill>
                <a:srgbClr val="181818"/>
              </a:solidFill>
              <a:highlight>
                <a:srgbClr val="FFFFFF"/>
              </a:highlight>
              <a:latin typeface="Times New Roman"/>
              <a:ea typeface="Times New Roman"/>
              <a:cs typeface="Times New Roman"/>
              <a:sym typeface="Times New Roman"/>
            </a:endParaRPr>
          </a:p>
          <a:p>
            <a:pPr indent="-425450" lvl="0" marL="457200" marR="473075" rtl="0" algn="just">
              <a:lnSpc>
                <a:spcPct val="115000"/>
              </a:lnSpc>
              <a:spcBef>
                <a:spcPts val="0"/>
              </a:spcBef>
              <a:spcAft>
                <a:spcPts val="0"/>
              </a:spcAft>
              <a:buClr>
                <a:srgbClr val="181818"/>
              </a:buClr>
              <a:buSzPts val="3100"/>
              <a:buFont typeface="Times New Roman"/>
              <a:buChar char="●"/>
            </a:pPr>
            <a:r>
              <a:rPr lang="en-US" sz="3100">
                <a:solidFill>
                  <a:srgbClr val="181818"/>
                </a:solidFill>
                <a:highlight>
                  <a:srgbClr val="FFFFFF"/>
                </a:highlight>
                <a:latin typeface="Times New Roman"/>
                <a:ea typeface="Times New Roman"/>
                <a:cs typeface="Times New Roman"/>
                <a:sym typeface="Times New Roman"/>
              </a:rPr>
              <a:t>In an in-person conference, everyone is physically present in the same room, whereas in a virtual meeting, participants can be located anywhere in the world as long as they have an internet connection.</a:t>
            </a:r>
            <a:endParaRPr sz="3100">
              <a:solidFill>
                <a:srgbClr val="181818"/>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3e9235368a_0_24"/>
          <p:cNvSpPr txBox="1"/>
          <p:nvPr/>
        </p:nvSpPr>
        <p:spPr>
          <a:xfrm>
            <a:off x="5911450" y="1145275"/>
            <a:ext cx="5176500" cy="10929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US" sz="5900">
                <a:solidFill>
                  <a:schemeClr val="dk1"/>
                </a:solidFill>
                <a:latin typeface="Lucida Sans"/>
                <a:ea typeface="Lucida Sans"/>
                <a:cs typeface="Lucida Sans"/>
                <a:sym typeface="Lucida Sans"/>
              </a:rPr>
              <a:t>MOTIVATION</a:t>
            </a:r>
            <a:endParaRPr sz="800"/>
          </a:p>
        </p:txBody>
      </p:sp>
      <p:pic>
        <p:nvPicPr>
          <p:cNvPr id="117" name="Google Shape;117;g23e9235368a_0_24"/>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sp>
        <p:nvSpPr>
          <p:cNvPr id="118" name="Google Shape;118;g23e9235368a_0_24"/>
          <p:cNvSpPr txBox="1"/>
          <p:nvPr/>
        </p:nvSpPr>
        <p:spPr>
          <a:xfrm>
            <a:off x="1779900" y="2787200"/>
            <a:ext cx="14728200" cy="6062400"/>
          </a:xfrm>
          <a:prstGeom prst="rect">
            <a:avLst/>
          </a:prstGeom>
          <a:noFill/>
          <a:ln>
            <a:noFill/>
          </a:ln>
        </p:spPr>
        <p:txBody>
          <a:bodyPr anchorCtr="0" anchor="t" bIns="91425" lIns="91425" spcFirstLastPara="1" rIns="91425" wrap="square" tIns="91425">
            <a:spAutoFit/>
          </a:bodyPr>
          <a:lstStyle/>
          <a:p>
            <a:pPr indent="-425450" lvl="0" marL="457200" marR="473075" rtl="0" algn="just">
              <a:lnSpc>
                <a:spcPct val="115000"/>
              </a:lnSpc>
              <a:spcBef>
                <a:spcPts val="1200"/>
              </a:spcBef>
              <a:spcAft>
                <a:spcPts val="0"/>
              </a:spcAft>
              <a:buClr>
                <a:srgbClr val="181818"/>
              </a:buClr>
              <a:buSzPts val="3100"/>
              <a:buFont typeface="Times New Roman"/>
              <a:buChar char="●"/>
            </a:pPr>
            <a:r>
              <a:rPr lang="en-US" sz="3100">
                <a:solidFill>
                  <a:srgbClr val="181818"/>
                </a:solidFill>
                <a:highlight>
                  <a:srgbClr val="FFFFFF"/>
                </a:highlight>
                <a:latin typeface="Times New Roman"/>
                <a:ea typeface="Times New Roman"/>
                <a:cs typeface="Times New Roman"/>
                <a:sym typeface="Times New Roman"/>
              </a:rPr>
              <a:t>One of the key benefits of virtual meetings is that they allow for more flexible and efficient communication. Participants can join the meeting from their own location, without the need to travel. </a:t>
            </a:r>
            <a:endParaRPr sz="3100">
              <a:solidFill>
                <a:srgbClr val="181818"/>
              </a:solidFill>
              <a:highlight>
                <a:srgbClr val="FFFFFF"/>
              </a:highlight>
              <a:latin typeface="Times New Roman"/>
              <a:ea typeface="Times New Roman"/>
              <a:cs typeface="Times New Roman"/>
              <a:sym typeface="Times New Roman"/>
            </a:endParaRPr>
          </a:p>
          <a:p>
            <a:pPr indent="-425450" lvl="0" marL="457200" marR="473075" rtl="0" algn="just">
              <a:lnSpc>
                <a:spcPct val="115000"/>
              </a:lnSpc>
              <a:spcBef>
                <a:spcPts val="1200"/>
              </a:spcBef>
              <a:spcAft>
                <a:spcPts val="0"/>
              </a:spcAft>
              <a:buClr>
                <a:srgbClr val="181818"/>
              </a:buClr>
              <a:buSzPts val="3100"/>
              <a:buFont typeface="Times New Roman"/>
              <a:buChar char="●"/>
            </a:pPr>
            <a:r>
              <a:rPr lang="en-US" sz="3100">
                <a:solidFill>
                  <a:srgbClr val="181818"/>
                </a:solidFill>
                <a:highlight>
                  <a:srgbClr val="FFFFFF"/>
                </a:highlight>
                <a:latin typeface="Times New Roman"/>
                <a:ea typeface="Times New Roman"/>
                <a:cs typeface="Times New Roman"/>
                <a:sym typeface="Times New Roman"/>
              </a:rPr>
              <a:t>This saves time and money, as well as reducing the environmental impact of travel. Additionally, virtual meetings can be scheduled more easily, as participants don't need to factor in travel time. </a:t>
            </a:r>
            <a:endParaRPr sz="3100">
              <a:solidFill>
                <a:srgbClr val="181818"/>
              </a:solidFill>
              <a:highlight>
                <a:srgbClr val="FFFFFF"/>
              </a:highlight>
              <a:latin typeface="Times New Roman"/>
              <a:ea typeface="Times New Roman"/>
              <a:cs typeface="Times New Roman"/>
              <a:sym typeface="Times New Roman"/>
            </a:endParaRPr>
          </a:p>
          <a:p>
            <a:pPr indent="-425450" lvl="0" marL="457200" marR="473075" rtl="0" algn="just">
              <a:lnSpc>
                <a:spcPct val="115000"/>
              </a:lnSpc>
              <a:spcBef>
                <a:spcPts val="1200"/>
              </a:spcBef>
              <a:spcAft>
                <a:spcPts val="0"/>
              </a:spcAft>
              <a:buClr>
                <a:srgbClr val="181818"/>
              </a:buClr>
              <a:buSzPts val="3100"/>
              <a:buFont typeface="Times New Roman"/>
              <a:buChar char="●"/>
            </a:pPr>
            <a:r>
              <a:rPr lang="en-US" sz="3100">
                <a:solidFill>
                  <a:srgbClr val="181818"/>
                </a:solidFill>
                <a:highlight>
                  <a:srgbClr val="FFFFFF"/>
                </a:highlight>
                <a:latin typeface="Times New Roman"/>
                <a:ea typeface="Times New Roman"/>
                <a:cs typeface="Times New Roman"/>
                <a:sym typeface="Times New Roman"/>
              </a:rPr>
              <a:t>Virtual meetings can also be recorded, allowing participants to review the meeting at a later time or share it with others who were unable to attend. </a:t>
            </a:r>
            <a:endParaRPr sz="3100">
              <a:solidFill>
                <a:srgbClr val="181818"/>
              </a:solidFill>
              <a:highlight>
                <a:srgbClr val="FFFFFF"/>
              </a:highlight>
              <a:latin typeface="Times New Roman"/>
              <a:ea typeface="Times New Roman"/>
              <a:cs typeface="Times New Roman"/>
              <a:sym typeface="Times New Roman"/>
            </a:endParaRPr>
          </a:p>
          <a:p>
            <a:pPr indent="-425450" lvl="0" marL="457200" marR="473075" rtl="0" algn="just">
              <a:lnSpc>
                <a:spcPct val="115000"/>
              </a:lnSpc>
              <a:spcBef>
                <a:spcPts val="1200"/>
              </a:spcBef>
              <a:spcAft>
                <a:spcPts val="1200"/>
              </a:spcAft>
              <a:buClr>
                <a:srgbClr val="181818"/>
              </a:buClr>
              <a:buSzPts val="3100"/>
              <a:buFont typeface="Times New Roman"/>
              <a:buChar char="●"/>
            </a:pPr>
            <a:r>
              <a:rPr lang="en-US" sz="3100">
                <a:solidFill>
                  <a:srgbClr val="181818"/>
                </a:solidFill>
                <a:highlight>
                  <a:srgbClr val="FFFFFF"/>
                </a:highlight>
                <a:latin typeface="Times New Roman"/>
                <a:ea typeface="Times New Roman"/>
                <a:cs typeface="Times New Roman"/>
                <a:sym typeface="Times New Roman"/>
              </a:rPr>
              <a:t>This is especially useful for training sessions or presentations where participants may want to refer back to the material later.</a:t>
            </a:r>
            <a:endParaRPr sz="3100">
              <a:solidFill>
                <a:srgbClr val="181818"/>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p4"/>
          <p:cNvSpPr txBox="1"/>
          <p:nvPr>
            <p:ph type="title"/>
          </p:nvPr>
        </p:nvSpPr>
        <p:spPr>
          <a:xfrm>
            <a:off x="5548638" y="541050"/>
            <a:ext cx="7249800" cy="10134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5600"/>
              <a:buNone/>
            </a:pPr>
            <a:r>
              <a:rPr b="0" lang="en-US" sz="6500">
                <a:latin typeface="Lucida Sans"/>
                <a:ea typeface="Lucida Sans"/>
                <a:cs typeface="Lucida Sans"/>
                <a:sym typeface="Lucida Sans"/>
              </a:rPr>
              <a:t>Literature Review</a:t>
            </a:r>
            <a:endParaRPr sz="6500">
              <a:latin typeface="Lucida Sans"/>
              <a:ea typeface="Lucida Sans"/>
              <a:cs typeface="Lucida Sans"/>
              <a:sym typeface="Lucida Sans"/>
            </a:endParaRPr>
          </a:p>
        </p:txBody>
      </p:sp>
      <p:pic>
        <p:nvPicPr>
          <p:cNvPr id="124" name="Google Shape;124;p4"/>
          <p:cNvPicPr preferRelativeResize="0"/>
          <p:nvPr/>
        </p:nvPicPr>
        <p:blipFill rotWithShape="1">
          <a:blip r:embed="rId3">
            <a:alphaModFix/>
          </a:blip>
          <a:srcRect b="0" l="0" r="0" t="0"/>
          <a:stretch/>
        </p:blipFill>
        <p:spPr>
          <a:xfrm>
            <a:off x="446241" y="457200"/>
            <a:ext cx="3486149" cy="1181099"/>
          </a:xfrm>
          <a:prstGeom prst="rect">
            <a:avLst/>
          </a:prstGeom>
          <a:noFill/>
          <a:ln>
            <a:noFill/>
          </a:ln>
        </p:spPr>
      </p:pic>
      <p:graphicFrame>
        <p:nvGraphicFramePr>
          <p:cNvPr id="125" name="Google Shape;125;p4"/>
          <p:cNvGraphicFramePr/>
          <p:nvPr/>
        </p:nvGraphicFramePr>
        <p:xfrm>
          <a:off x="1697113" y="1820750"/>
          <a:ext cx="3000000" cy="3000000"/>
        </p:xfrm>
        <a:graphic>
          <a:graphicData uri="http://schemas.openxmlformats.org/drawingml/2006/table">
            <a:tbl>
              <a:tblPr>
                <a:noFill/>
                <a:tableStyleId>{4054165C-6A25-4282-87E8-1B9CD36103BD}</a:tableStyleId>
              </a:tblPr>
              <a:tblGrid>
                <a:gridCol w="830325"/>
                <a:gridCol w="1861900"/>
                <a:gridCol w="1718575"/>
                <a:gridCol w="887650"/>
                <a:gridCol w="1116850"/>
                <a:gridCol w="1604000"/>
                <a:gridCol w="1403425"/>
                <a:gridCol w="2434950"/>
                <a:gridCol w="1546700"/>
                <a:gridCol w="1489375"/>
              </a:tblGrid>
              <a:tr h="734850">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S/No</a:t>
                      </a:r>
                      <a:endParaRPr b="1" sz="2000" u="none" cap="none" strike="noStrike"/>
                    </a:p>
                  </a:txBody>
                  <a:tcPr marT="91425" marB="91425" marR="91425" marL="91425"/>
                </a:tc>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Paper Title</a:t>
                      </a:r>
                      <a:endParaRPr b="1" sz="2000" u="none" cap="none" strike="noStrike"/>
                    </a:p>
                  </a:txBody>
                  <a:tcPr marT="91425" marB="91425" marR="91425" marL="91425"/>
                </a:tc>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Author</a:t>
                      </a:r>
                      <a:endParaRPr b="1" sz="2000" u="none" cap="none" strike="noStrike"/>
                    </a:p>
                  </a:txBody>
                  <a:tcPr marT="91425" marB="91425" marR="91425" marL="91425"/>
                </a:tc>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Year</a:t>
                      </a:r>
                      <a:endParaRPr b="1" sz="2000" u="none" cap="none" strike="noStrike"/>
                    </a:p>
                  </a:txBody>
                  <a:tcPr marT="91425" marB="91425" marR="91425" marL="91425"/>
                </a:tc>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Journal</a:t>
                      </a:r>
                      <a:endParaRPr b="1" sz="2000" u="none" cap="none" strike="noStrike"/>
                    </a:p>
                  </a:txBody>
                  <a:tcPr marT="91425" marB="91425" marR="91425" marL="91425"/>
                </a:tc>
                <a:tc gridSpan="5">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Ranking Criterion</a:t>
                      </a:r>
                      <a:endParaRPr b="1" sz="2000" u="none" cap="none" strike="noStrike"/>
                    </a:p>
                  </a:txBody>
                  <a:tcPr marT="91425" marB="91425" marR="91425" marL="91425"/>
                </a:tc>
                <a:tc hMerge="1"/>
                <a:tc hMerge="1"/>
                <a:tc hMerge="1"/>
                <a:tc hMerge="1"/>
              </a:tr>
              <a:tr h="1504650">
                <a:tc vMerge="1"/>
                <a:tc vMerge="1"/>
                <a:tc vMerge="1"/>
                <a:tc vMerge="1"/>
                <a:tc vMerge="1"/>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Broad Domain</a:t>
                      </a:r>
                      <a:endParaRPr b="1"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Existing Systems Addressed</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Drawback/Flaws</a:t>
                      </a:r>
                      <a:endParaRPr b="1" sz="20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Problem Addressed</a:t>
                      </a:r>
                      <a:endParaRPr b="1"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Algorithms/ Tools/ Techniques Used</a:t>
                      </a:r>
                      <a:endParaRPr b="1"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4015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A survey on: Facial Emotion Recognition and Classification</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Manoj Moolchandani; Shivangi Dwivedi; Samarth Nigam; Kapil Gupta</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2021</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IEEE</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Image classification</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Emotion Detection using computer vision</a:t>
                      </a:r>
                      <a:endParaRPr sz="2000" u="none" cap="none" strike="noStrike"/>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Misclassified disgust and neutral  mood </a:t>
                      </a:r>
                      <a:endParaRPr sz="2000" u="none" cap="none" strike="noStrike"/>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Face  Localization</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Feature Extraction</a:t>
                      </a:r>
                      <a:endParaRPr sz="20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CNN</a:t>
                      </a:r>
                      <a:endParaRPr sz="2000" u="none" cap="none" strike="noStrike"/>
                    </a:p>
                  </a:txBody>
                  <a:tcPr marT="91425" marB="91425" marR="91425" marL="91425">
                    <a:lnT cap="flat" cmpd="sng" w="9525">
                      <a:solidFill>
                        <a:srgbClr val="9E9E9E"/>
                      </a:solidFill>
                      <a:prstDash val="solid"/>
                      <a:round/>
                      <a:headEnd len="sm" w="sm" type="none"/>
                      <a:tailEnd len="sm" w="sm" type="none"/>
                    </a:lnT>
                  </a:tcPr>
                </a:tc>
              </a:tr>
              <a:tr h="2739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2</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An Integrated Vision System on Emotion Understanding </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t>and Identity Confirmation</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Yang-Yen Ou; An-Chao Tsai; Jhing-Fa Wang; Po-Chien Lin</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2018</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IEEE</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Computer Vision</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Emotion Detection using computer vision</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Required data for training and subsequent identification is too complicated.</a:t>
                      </a:r>
                      <a:endParaRPr sz="2000" u="none" cap="none" strike="noStrike"/>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Person identification by posture and facial identifiers.</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CNN</a:t>
                      </a:r>
                      <a:endParaRPr sz="20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 name="Shape 129"/>
        <p:cNvGrpSpPr/>
        <p:nvPr/>
      </p:nvGrpSpPr>
      <p:grpSpPr>
        <a:xfrm>
          <a:off x="0" y="0"/>
          <a:ext cx="0" cy="0"/>
          <a:chOff x="0" y="0"/>
          <a:chExt cx="0" cy="0"/>
        </a:xfrm>
      </p:grpSpPr>
      <p:graphicFrame>
        <p:nvGraphicFramePr>
          <p:cNvPr id="130" name="Google Shape;130;g151ef6c6fc5_0_12"/>
          <p:cNvGraphicFramePr/>
          <p:nvPr/>
        </p:nvGraphicFramePr>
        <p:xfrm>
          <a:off x="1697113" y="640500"/>
          <a:ext cx="3000000" cy="3000000"/>
        </p:xfrm>
        <a:graphic>
          <a:graphicData uri="http://schemas.openxmlformats.org/drawingml/2006/table">
            <a:tbl>
              <a:tblPr>
                <a:noFill/>
                <a:tableStyleId>{4054165C-6A25-4282-87E8-1B9CD36103BD}</a:tableStyleId>
              </a:tblPr>
              <a:tblGrid>
                <a:gridCol w="830325"/>
                <a:gridCol w="1861900"/>
                <a:gridCol w="1718575"/>
                <a:gridCol w="887650"/>
                <a:gridCol w="1116850"/>
                <a:gridCol w="1604000"/>
                <a:gridCol w="1403425"/>
                <a:gridCol w="2434950"/>
                <a:gridCol w="1546700"/>
                <a:gridCol w="1489375"/>
              </a:tblGrid>
              <a:tr h="734850">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S/No</a:t>
                      </a:r>
                      <a:endParaRPr b="1" sz="2000" u="none" cap="none" strike="noStrike"/>
                    </a:p>
                  </a:txBody>
                  <a:tcPr marT="91425" marB="91425" marR="91425" marL="91425"/>
                </a:tc>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Paper Title</a:t>
                      </a:r>
                      <a:endParaRPr b="1" sz="2000" u="none" cap="none" strike="noStrike"/>
                    </a:p>
                  </a:txBody>
                  <a:tcPr marT="91425" marB="91425" marR="91425" marL="91425"/>
                </a:tc>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Author</a:t>
                      </a:r>
                      <a:endParaRPr b="1" sz="2000" u="none" cap="none" strike="noStrike"/>
                    </a:p>
                  </a:txBody>
                  <a:tcPr marT="91425" marB="91425" marR="91425" marL="91425"/>
                </a:tc>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Year</a:t>
                      </a:r>
                      <a:endParaRPr b="1" sz="2000" u="none" cap="none" strike="noStrike"/>
                    </a:p>
                  </a:txBody>
                  <a:tcPr marT="91425" marB="91425" marR="91425" marL="91425"/>
                </a:tc>
                <a:tc rowSpan="2">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Journal</a:t>
                      </a:r>
                      <a:endParaRPr b="1" sz="2000" u="none" cap="none" strike="noStrike"/>
                    </a:p>
                  </a:txBody>
                  <a:tcPr marT="91425" marB="91425" marR="91425" marL="91425"/>
                </a:tc>
                <a:tc gridSpan="5">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Ranking Criterion</a:t>
                      </a:r>
                      <a:endParaRPr b="1" sz="2000" u="none" cap="none" strike="noStrike"/>
                    </a:p>
                  </a:txBody>
                  <a:tcPr marT="91425" marB="91425" marR="91425" marL="91425"/>
                </a:tc>
                <a:tc hMerge="1"/>
                <a:tc hMerge="1"/>
                <a:tc hMerge="1"/>
                <a:tc hMerge="1"/>
              </a:tr>
              <a:tr h="1504650">
                <a:tc vMerge="1"/>
                <a:tc vMerge="1"/>
                <a:tc vMerge="1"/>
                <a:tc vMerge="1"/>
                <a:tc vMerge="1"/>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Broad Domain</a:t>
                      </a:r>
                      <a:endParaRPr b="1"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Existing Systems Addressed</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Drawback/Flaws</a:t>
                      </a:r>
                      <a:endParaRPr b="1" sz="20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Problem Addressed</a:t>
                      </a:r>
                      <a:endParaRPr b="1"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Algorithms/ Tools/ Techniques Used</a:t>
                      </a:r>
                      <a:endParaRPr b="1"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6705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3</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Computer Vision for Attendance and Emotion Analysis in School</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t>Settings</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Sarah Deniz; Dakyung Lee; Grace Kurian; Lourdes Altamirano; Darren Yee</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2019</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IEEE</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Computer Vision</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Emotion Detection using computer vision</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Requires perfectly aligned cameras for proper data capture.</a:t>
                      </a:r>
                      <a:endParaRPr sz="2000" u="none" cap="none" strike="noStrike"/>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Can do face detection, face recognition, and emotion analysis</a:t>
                      </a:r>
                      <a:endParaRPr sz="20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CNN</a:t>
                      </a:r>
                      <a:endParaRPr sz="2000" u="none" cap="none" strike="noStrike"/>
                    </a:p>
                  </a:txBody>
                  <a:tcPr marT="91425" marB="91425" marR="91425" marL="91425">
                    <a:lnT cap="flat" cmpd="sng" w="9525">
                      <a:solidFill>
                        <a:srgbClr val="9E9E9E"/>
                      </a:solidFill>
                      <a:prstDash val="solid"/>
                      <a:round/>
                      <a:headEnd len="sm" w="sm" type="none"/>
                      <a:tailEnd len="sm" w="sm" type="none"/>
                    </a:lnT>
                  </a:tcPr>
                </a:tc>
              </a:tr>
              <a:tr h="2739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4</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Neutral Face Classification Using Personalized</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t>Appearance Models for Fast and</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t>Robust Emotion Detection</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Pojala Chiranjeevi; Viswanath Gopalakrishnan; Pratibha Moogi</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2015</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IEEE</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Computer Vision</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Emotion Detection using computer vision</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Required data for training and subsequent identification is too complicated.</a:t>
                      </a:r>
                      <a:endParaRPr sz="2000" u="none" cap="none" strike="noStrike"/>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Reduced model size to work on mobile devices and tablets. </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CNN</a:t>
                      </a:r>
                      <a:endParaRPr sz="20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g1576e2546c7_0_35"/>
          <p:cNvSpPr txBox="1"/>
          <p:nvPr>
            <p:ph type="title"/>
          </p:nvPr>
        </p:nvSpPr>
        <p:spPr>
          <a:xfrm>
            <a:off x="2123700" y="1798900"/>
            <a:ext cx="14040600" cy="10134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5600"/>
              <a:buNone/>
            </a:pPr>
            <a:r>
              <a:rPr b="0" lang="en-US" sz="6500">
                <a:latin typeface="Lucida Sans"/>
                <a:ea typeface="Lucida Sans"/>
                <a:cs typeface="Lucida Sans"/>
                <a:sym typeface="Lucida Sans"/>
              </a:rPr>
              <a:t>Challenges To Address</a:t>
            </a:r>
            <a:endParaRPr sz="6500">
              <a:latin typeface="Lucida Sans"/>
              <a:ea typeface="Lucida Sans"/>
              <a:cs typeface="Lucida Sans"/>
              <a:sym typeface="Lucida Sans"/>
            </a:endParaRPr>
          </a:p>
        </p:txBody>
      </p:sp>
      <p:pic>
        <p:nvPicPr>
          <p:cNvPr id="136" name="Google Shape;136;g1576e2546c7_0_35"/>
          <p:cNvPicPr preferRelativeResize="0"/>
          <p:nvPr/>
        </p:nvPicPr>
        <p:blipFill rotWithShape="1">
          <a:blip r:embed="rId3">
            <a:alphaModFix/>
          </a:blip>
          <a:srcRect b="0" l="0" r="0" t="0"/>
          <a:stretch/>
        </p:blipFill>
        <p:spPr>
          <a:xfrm>
            <a:off x="446241" y="457203"/>
            <a:ext cx="3486149" cy="1181099"/>
          </a:xfrm>
          <a:prstGeom prst="rect">
            <a:avLst/>
          </a:prstGeom>
          <a:noFill/>
          <a:ln>
            <a:noFill/>
          </a:ln>
        </p:spPr>
      </p:pic>
      <p:sp>
        <p:nvSpPr>
          <p:cNvPr id="137" name="Google Shape;137;g1576e2546c7_0_35"/>
          <p:cNvSpPr txBox="1"/>
          <p:nvPr/>
        </p:nvSpPr>
        <p:spPr>
          <a:xfrm>
            <a:off x="1839200" y="3366650"/>
            <a:ext cx="12952200" cy="5033400"/>
          </a:xfrm>
          <a:prstGeom prst="rect">
            <a:avLst/>
          </a:prstGeom>
          <a:noFill/>
          <a:ln>
            <a:noFill/>
          </a:ln>
        </p:spPr>
        <p:txBody>
          <a:bodyPr anchorCtr="0" anchor="t" bIns="91425" lIns="91425" spcFirstLastPara="1" rIns="91425" wrap="square" tIns="91425">
            <a:spAutoFit/>
          </a:bodyPr>
          <a:lstStyle/>
          <a:p>
            <a:pPr indent="-450850" lvl="0" marL="457200" marR="0" rtl="0" algn="l">
              <a:lnSpc>
                <a:spcPct val="100000"/>
              </a:lnSpc>
              <a:spcBef>
                <a:spcPts val="0"/>
              </a:spcBef>
              <a:spcAft>
                <a:spcPts val="0"/>
              </a:spcAft>
              <a:buClr>
                <a:srgbClr val="000000"/>
              </a:buClr>
              <a:buSzPts val="3500"/>
              <a:buFont typeface="Arial"/>
              <a:buChar char="●"/>
            </a:pPr>
            <a:r>
              <a:rPr b="0" i="0" lang="en-US" sz="3500" u="none" cap="none" strike="noStrike">
                <a:solidFill>
                  <a:srgbClr val="000000"/>
                </a:solidFill>
                <a:latin typeface="Arial"/>
                <a:ea typeface="Arial"/>
                <a:cs typeface="Arial"/>
                <a:sym typeface="Arial"/>
              </a:rPr>
              <a:t>Due to low Bandwidth issues :</a:t>
            </a:r>
            <a:endParaRPr b="0" i="0" sz="3500" u="none" cap="none" strike="noStrike">
              <a:solidFill>
                <a:srgbClr val="000000"/>
              </a:solidFill>
              <a:latin typeface="Arial"/>
              <a:ea typeface="Arial"/>
              <a:cs typeface="Arial"/>
              <a:sym typeface="Arial"/>
            </a:endParaRPr>
          </a:p>
          <a:p>
            <a:pPr indent="-450850" lvl="1" marL="914400" marR="0" rtl="0" algn="l">
              <a:lnSpc>
                <a:spcPct val="100000"/>
              </a:lnSpc>
              <a:spcBef>
                <a:spcPts val="0"/>
              </a:spcBef>
              <a:spcAft>
                <a:spcPts val="0"/>
              </a:spcAft>
              <a:buClr>
                <a:srgbClr val="000000"/>
              </a:buClr>
              <a:buSzPts val="3500"/>
              <a:buFont typeface="Arial"/>
              <a:buChar char="○"/>
            </a:pPr>
            <a:r>
              <a:rPr b="0" i="0" lang="en-US" sz="3500" u="none" cap="none" strike="noStrike">
                <a:solidFill>
                  <a:srgbClr val="000000"/>
                </a:solidFill>
                <a:latin typeface="Arial"/>
                <a:ea typeface="Arial"/>
                <a:cs typeface="Arial"/>
                <a:sym typeface="Arial"/>
              </a:rPr>
              <a:t>The video is not visible</a:t>
            </a:r>
            <a:endParaRPr b="0" i="0" sz="3500" u="none" cap="none" strike="noStrike">
              <a:solidFill>
                <a:srgbClr val="000000"/>
              </a:solidFill>
              <a:latin typeface="Arial"/>
              <a:ea typeface="Arial"/>
              <a:cs typeface="Arial"/>
              <a:sym typeface="Arial"/>
            </a:endParaRPr>
          </a:p>
          <a:p>
            <a:pPr indent="-450850" lvl="1" marL="914400" marR="0" rtl="0" algn="l">
              <a:lnSpc>
                <a:spcPct val="100000"/>
              </a:lnSpc>
              <a:spcBef>
                <a:spcPts val="0"/>
              </a:spcBef>
              <a:spcAft>
                <a:spcPts val="0"/>
              </a:spcAft>
              <a:buClr>
                <a:srgbClr val="000000"/>
              </a:buClr>
              <a:buSzPts val="3500"/>
              <a:buFont typeface="Arial"/>
              <a:buChar char="○"/>
            </a:pPr>
            <a:r>
              <a:rPr b="0" i="0" lang="en-US" sz="3500" u="none" cap="none" strike="noStrike">
                <a:solidFill>
                  <a:srgbClr val="000000"/>
                </a:solidFill>
                <a:latin typeface="Arial"/>
                <a:ea typeface="Arial"/>
                <a:cs typeface="Arial"/>
                <a:sym typeface="Arial"/>
              </a:rPr>
              <a:t>voice breakage</a:t>
            </a:r>
            <a:endParaRPr b="0" i="0" sz="35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3500"/>
              <a:buFont typeface="Arial"/>
              <a:buNone/>
            </a:pPr>
            <a:r>
              <a:t/>
            </a:r>
            <a:endParaRPr b="0" i="0" sz="3500" u="none" cap="none" strike="noStrike">
              <a:solidFill>
                <a:srgbClr val="000000"/>
              </a:solidFill>
              <a:latin typeface="Arial"/>
              <a:ea typeface="Arial"/>
              <a:cs typeface="Arial"/>
              <a:sym typeface="Arial"/>
            </a:endParaRPr>
          </a:p>
          <a:p>
            <a:pPr indent="-450850" lvl="0" marL="457200" marR="0" rtl="0" algn="l">
              <a:lnSpc>
                <a:spcPct val="100000"/>
              </a:lnSpc>
              <a:spcBef>
                <a:spcPts val="0"/>
              </a:spcBef>
              <a:spcAft>
                <a:spcPts val="0"/>
              </a:spcAft>
              <a:buClr>
                <a:srgbClr val="000000"/>
              </a:buClr>
              <a:buSzPts val="3500"/>
              <a:buFont typeface="Arial"/>
              <a:buChar char="●"/>
            </a:pPr>
            <a:r>
              <a:rPr b="0" i="0" lang="en-US" sz="3500" u="none" cap="none" strike="noStrike">
                <a:solidFill>
                  <a:srgbClr val="000000"/>
                </a:solidFill>
                <a:latin typeface="Arial"/>
                <a:ea typeface="Arial"/>
                <a:cs typeface="Arial"/>
                <a:sym typeface="Arial"/>
              </a:rPr>
              <a:t>Infrastructure Issues : </a:t>
            </a:r>
            <a:r>
              <a:rPr b="0" i="0" lang="en-US" sz="3500" u="none" cap="none" strike="noStrike">
                <a:solidFill>
                  <a:srgbClr val="000000"/>
                </a:solidFill>
                <a:highlight>
                  <a:srgbClr val="FFFFFF"/>
                </a:highlight>
                <a:latin typeface="Arial"/>
                <a:ea typeface="Arial"/>
                <a:cs typeface="Arial"/>
                <a:sym typeface="Arial"/>
              </a:rPr>
              <a:t>The need for a computer, adequate software, constant electricity and high-bandwidth internet is quite a big demand.</a:t>
            </a:r>
            <a:endParaRPr b="0" i="0" sz="3500" u="none" cap="none" strike="noStrike">
              <a:solidFill>
                <a:srgbClr val="000000"/>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3500"/>
              <a:buFont typeface="Arial"/>
              <a:buNone/>
            </a:pPr>
            <a:r>
              <a:t/>
            </a:r>
            <a:endParaRPr b="0" i="0" sz="3500" u="none" cap="none" strike="noStrike">
              <a:solidFill>
                <a:srgbClr val="000000"/>
              </a:solidFill>
              <a:highlight>
                <a:srgbClr val="FFFFFF"/>
              </a:highlight>
              <a:latin typeface="Arial"/>
              <a:ea typeface="Arial"/>
              <a:cs typeface="Arial"/>
              <a:sym typeface="Arial"/>
            </a:endParaRPr>
          </a:p>
          <a:p>
            <a:pPr indent="-450850" lvl="0" marL="457200" marR="0" rtl="0" algn="l">
              <a:lnSpc>
                <a:spcPct val="100000"/>
              </a:lnSpc>
              <a:spcBef>
                <a:spcPts val="0"/>
              </a:spcBef>
              <a:spcAft>
                <a:spcPts val="0"/>
              </a:spcAft>
              <a:buClr>
                <a:srgbClr val="000000"/>
              </a:buClr>
              <a:buSzPts val="3500"/>
              <a:buFont typeface="Arial"/>
              <a:buChar char="●"/>
            </a:pPr>
            <a:r>
              <a:rPr b="0" i="0" lang="en-US" sz="3500" u="none" cap="none" strike="noStrike">
                <a:solidFill>
                  <a:srgbClr val="000000"/>
                </a:solidFill>
                <a:highlight>
                  <a:srgbClr val="FFFFFF"/>
                </a:highlight>
                <a:latin typeface="Arial"/>
                <a:ea typeface="Arial"/>
                <a:cs typeface="Arial"/>
                <a:sym typeface="Arial"/>
              </a:rPr>
              <a:t>Electricity : Many parts of India still have low electricity supply</a:t>
            </a:r>
            <a:endParaRPr b="0" i="0" sz="35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g1576e2546c7_0_7"/>
          <p:cNvSpPr txBox="1"/>
          <p:nvPr>
            <p:ph type="title"/>
          </p:nvPr>
        </p:nvSpPr>
        <p:spPr>
          <a:xfrm>
            <a:off x="2123700" y="1942175"/>
            <a:ext cx="14040600" cy="155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5600"/>
              <a:buNone/>
            </a:pPr>
            <a:r>
              <a:rPr b="0" lang="en-US" sz="5000">
                <a:latin typeface="Lucida Sans"/>
                <a:ea typeface="Lucida Sans"/>
                <a:cs typeface="Lucida Sans"/>
                <a:sym typeface="Lucida Sans"/>
              </a:rPr>
              <a:t>Comparison of Existing methods with merits and demerits</a:t>
            </a:r>
            <a:endParaRPr sz="5000">
              <a:latin typeface="Lucida Sans"/>
              <a:ea typeface="Lucida Sans"/>
              <a:cs typeface="Lucida Sans"/>
              <a:sym typeface="Lucida Sans"/>
            </a:endParaRPr>
          </a:p>
        </p:txBody>
      </p:sp>
      <p:pic>
        <p:nvPicPr>
          <p:cNvPr id="143" name="Google Shape;143;g1576e2546c7_0_7"/>
          <p:cNvPicPr preferRelativeResize="0"/>
          <p:nvPr/>
        </p:nvPicPr>
        <p:blipFill rotWithShape="1">
          <a:blip r:embed="rId3">
            <a:alphaModFix/>
          </a:blip>
          <a:srcRect b="0" l="0" r="0" t="0"/>
          <a:stretch/>
        </p:blipFill>
        <p:spPr>
          <a:xfrm>
            <a:off x="446241" y="457203"/>
            <a:ext cx="3486149" cy="1181099"/>
          </a:xfrm>
          <a:prstGeom prst="rect">
            <a:avLst/>
          </a:prstGeom>
          <a:noFill/>
          <a:ln>
            <a:noFill/>
          </a:ln>
        </p:spPr>
      </p:pic>
      <p:graphicFrame>
        <p:nvGraphicFramePr>
          <p:cNvPr id="144" name="Google Shape;144;g1576e2546c7_0_7"/>
          <p:cNvGraphicFramePr/>
          <p:nvPr/>
        </p:nvGraphicFramePr>
        <p:xfrm>
          <a:off x="952500" y="3798250"/>
          <a:ext cx="3000000" cy="3000000"/>
        </p:xfrm>
        <a:graphic>
          <a:graphicData uri="http://schemas.openxmlformats.org/drawingml/2006/table">
            <a:tbl>
              <a:tblPr>
                <a:noFill/>
                <a:tableStyleId>{4054165C-6A25-4282-87E8-1B9CD36103BD}</a:tableStyleId>
              </a:tblPr>
              <a:tblGrid>
                <a:gridCol w="5461000"/>
                <a:gridCol w="5461000"/>
                <a:gridCol w="5461000"/>
              </a:tblGrid>
              <a:tr h="381000">
                <a:tc>
                  <a:txBody>
                    <a:bodyPr/>
                    <a:lstStyle/>
                    <a:p>
                      <a:pPr indent="0" lvl="0" marL="0" marR="0" rtl="0" algn="ctr">
                        <a:lnSpc>
                          <a:spcPct val="100000"/>
                        </a:lnSpc>
                        <a:spcBef>
                          <a:spcPts val="0"/>
                        </a:spcBef>
                        <a:spcAft>
                          <a:spcPts val="0"/>
                        </a:spcAft>
                        <a:buClr>
                          <a:srgbClr val="000000"/>
                        </a:buClr>
                        <a:buSzPts val="3500"/>
                        <a:buFont typeface="Arial"/>
                        <a:buNone/>
                      </a:pPr>
                      <a:r>
                        <a:rPr lang="en-US" sz="3500" u="none" cap="none" strike="noStrike"/>
                        <a:t>Research Paper</a:t>
                      </a:r>
                      <a:endParaRPr sz="35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3500"/>
                        <a:buFont typeface="Arial"/>
                        <a:buNone/>
                      </a:pPr>
                      <a:r>
                        <a:rPr lang="en-US" sz="3500" u="none" cap="none" strike="noStrike"/>
                        <a:t>Merit</a:t>
                      </a:r>
                      <a:endParaRPr sz="35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3500"/>
                        <a:buFont typeface="Arial"/>
                        <a:buNone/>
                      </a:pPr>
                      <a:r>
                        <a:rPr lang="en-US" sz="3500" u="none" cap="none" strike="noStrike"/>
                        <a:t>Demerit</a:t>
                      </a:r>
                      <a:endParaRPr sz="35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A survey on: Facial Emotion Recognition and Classification</a:t>
                      </a:r>
                      <a:endParaRPr sz="3500" u="none" cap="none" strike="noStrike"/>
                    </a:p>
                  </a:txBody>
                  <a:tcPr marT="91425" marB="91425" marR="91425" marL="91425">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tcPr>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Face  Localization</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Feature Extraction</a:t>
                      </a:r>
                      <a:endParaRPr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Misclassified disgust and neutral  mood </a:t>
                      </a:r>
                      <a:endParaRPr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An Integrated Vision System on Emotion Understanding </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t>and Identity Confirmation</a:t>
                      </a:r>
                      <a:endParaRPr sz="35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Person identification by posture and facial identifiers.</a:t>
                      </a:r>
                      <a:endParaRPr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Required data for training and subsequent identification is too complicated.</a:t>
                      </a:r>
                      <a:endParaRPr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Computer Vision for Attendance and Emotion Analysis in School</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t>Settings</a:t>
                      </a:r>
                      <a:endParaRPr sz="35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Can do face detection, face recognition, and emotion analysis</a:t>
                      </a:r>
                      <a:endParaRPr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Requires perfectly aligned cameras for proper data capture.</a:t>
                      </a:r>
                      <a:endParaRPr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Neutral Face Classification Using Personalized</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t>Appearance Models for Fast and</a:t>
                      </a:r>
                      <a:endParaRPr sz="20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t>Robust Emotion Detection</a:t>
                      </a:r>
                      <a:endParaRPr sz="20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Reduced model size to work on mobile devices and tablets. </a:t>
                      </a:r>
                      <a:endParaRPr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55600" lvl="0" marL="457200" marR="0" rtl="0" algn="l">
                        <a:lnSpc>
                          <a:spcPct val="100000"/>
                        </a:lnSpc>
                        <a:spcBef>
                          <a:spcPts val="0"/>
                        </a:spcBef>
                        <a:spcAft>
                          <a:spcPts val="0"/>
                        </a:spcAft>
                        <a:buClr>
                          <a:srgbClr val="000000"/>
                        </a:buClr>
                        <a:buSzPts val="2000"/>
                        <a:buFont typeface="Arial"/>
                        <a:buChar char="-"/>
                      </a:pPr>
                      <a:r>
                        <a:rPr lang="en-US" sz="2000" u="none" cap="none" strike="noStrike"/>
                        <a:t>Required data for training and subsequent identification is too complicated.</a:t>
                      </a:r>
                      <a:endParaRPr sz="2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2022-07-30T06:45:57Z</dcterms:created>
  <dc:creator>Suyash Nigam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2022-07-30T00:00:00Z</vt:filetime>
  </property>
  <property fmtid="{D5CDD505-2E9C-101B-9397-08002B2CF9AE}" pid="3" name="Creator">
    <vt:lpwstr>Canva</vt:lpwstr>
  </property>
  <property fmtid="{D5CDD505-2E9C-101B-9397-08002B2CF9AE}" pid="4" name="LastSaved">
    <vt:filetime>2022-07-30T00:00:00Z</vt:filetime>
  </property>
</Properties>
</file>