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סגנון ביניים 1 - הדגשה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C2B983-1DDC-4F1A-B13F-D726B886E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414B04E-DD3A-4AD1-9C54-41E8C2B76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5529A4-4ED9-43EF-AB8E-2462DF00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BF308C4-AB7B-4225-99CC-1D0BC91B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5105241-03A2-419F-BF83-E3CFA277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730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496192-5959-48AD-A201-732F42CC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8BD9605-3557-44E4-A217-4F998DA34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5824A31-93F2-49A5-AC32-074A1134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C7BE0B4-FE2B-45B7-BA72-B0242115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798A2FF-5EC5-4B68-848F-4384CA74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399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5B57A03-422F-4F38-A189-AB771D65F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813924B-6532-4047-8F22-77EAB64B5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61AF63E-5816-4CDB-88C4-FDA2FC6A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205A431-3DF7-45FA-B6DE-A317AD89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B4ED6A3-6C6C-4D3E-80C0-20834A1B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635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94F97C-3F6C-40B8-8BE7-C5439A46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3B78D2-531C-4C7B-9435-1DC115316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39F8F5D-61EC-465E-9588-C3F309A7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2D18B2B-8CE3-43C2-B5A7-E43AE06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E86172-D6D4-4C2F-BA7B-7ABC9FCD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451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B91F45-3F1F-4D5F-9406-56435B0F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E0DEA10-6E3A-447B-A896-43D1073F6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4FC6099-8988-46D2-9F75-93ED87FD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6C5156-8DDC-4B32-AD3D-D20D81D6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7903DA7-F101-402F-818B-5B4C8463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846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0661E2-E09A-4F08-9C74-55787249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513934B-E4EE-44A7-B8CF-A8858352F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46AE6F2-E950-4512-8DAE-A27E2F897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B379C3E-3628-4DBE-B879-4BB40A97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743A853-19BB-4EEF-BE70-9EE1386F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65E522F-2EC1-4BC6-A705-6AAF3DAB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5888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7D41D8-3513-498D-A616-E95BA83E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844D7E3-6028-49FD-9800-E72AF6932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F4E9FF3-DCCD-416E-BDD8-01DCE5C60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6B84976-F1EB-48FB-8E77-DCDBD6F54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3205900-9018-4F55-9270-C47780141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D8636BC-9FE1-4608-956C-07EFBA48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9C57AA7-0047-4B71-ABAF-B123778C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99A1351-79A1-4088-9F5B-3516470E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837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3516A5-148E-421A-A5B1-3D225F15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3918EEB-2CCF-46C9-9FB2-D0ADE9E2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9DE6B14-4D86-425F-A574-EE6427D1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0A28266-CEDE-4DCE-91F8-A2462D99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5242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5A2ED16-595F-47BC-AE4A-60FC8A16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F042733-957B-454C-A115-970BE11C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C35C332-879F-4912-BFD4-948A1A98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828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668012-0AE1-433F-A18D-5D23B186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D676059-685A-4C2D-8149-EF2ED4CDD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8B5302C-0F6F-4F4F-9DFE-B922A436A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8075B7C-5CB2-4A72-9EB1-CD474068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FC266D6-1939-4734-8847-DAFCF290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539B13D-76D2-4BB0-B110-4E0CDECD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701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9CF32F-0E9E-48FA-B1C7-F3B66A2D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25BF44A-C6EA-48E1-B24C-7865EB80E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4D5FD87-B62F-4A2C-BCD8-ED818D41C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8373A38-99A3-42EA-8E79-34F29BEE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22BCE9E-5615-4CF3-9D2C-71BD87EA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4F9D9F4-8C1B-45ED-A60F-EB5A1666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288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269F364-17B1-4DCC-9D98-5EA1FCA27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31BBC49-A727-4822-A444-902ACCAAA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71EB645-3D26-4D76-8325-347FC1825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43C3E-6043-49D6-BC3A-F9A906F1376D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EAEC603-163F-4577-BD6F-BB9331FE7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67F1E71-3565-49D6-BFB1-6B0269446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435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שעון, מחשב, אור&#10;&#10;התיאור נוצר באופן אוטומטי">
            <a:extLst>
              <a:ext uri="{FF2B5EF4-FFF2-40B4-BE49-F238E27FC236}">
                <a16:creationId xmlns:a16="http://schemas.microsoft.com/office/drawing/2014/main" id="{17071874-C7CB-4101-BD41-C1943D35E6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" r="7494"/>
          <a:stretch/>
        </p:blipFill>
        <p:spPr>
          <a:xfrm>
            <a:off x="1" y="-29121"/>
            <a:ext cx="12192000" cy="6961766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91707DB-0D18-4176-9058-EB2927AAA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1691" y="4187830"/>
            <a:ext cx="4042192" cy="860030"/>
          </a:xfrm>
        </p:spPr>
        <p:txBody>
          <a:bodyPr>
            <a:normAutofit/>
          </a:bodyPr>
          <a:lstStyle/>
          <a:p>
            <a:r>
              <a:rPr lang="he-IL" sz="5400" dirty="0"/>
              <a:t>שולה זהב</a:t>
            </a:r>
            <a:endParaRPr lang="en-IL" sz="54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957E458-4FD0-4115-846F-5E68A38BB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1497" y="5258597"/>
            <a:ext cx="4624551" cy="1158124"/>
          </a:xfrm>
        </p:spPr>
        <p:txBody>
          <a:bodyPr>
            <a:normAutofit/>
          </a:bodyPr>
          <a:lstStyle/>
          <a:p>
            <a:r>
              <a:rPr lang="he-IL" sz="1400" dirty="0"/>
              <a:t>אור אבוחצירה</a:t>
            </a:r>
          </a:p>
          <a:p>
            <a:r>
              <a:rPr lang="he-IL" sz="1400" dirty="0"/>
              <a:t>אביהוא אושרי</a:t>
            </a:r>
          </a:p>
          <a:p>
            <a:r>
              <a:rPr lang="he-IL" sz="1400" dirty="0"/>
              <a:t>דניאל </a:t>
            </a:r>
            <a:r>
              <a:rPr lang="he-IL" sz="1400" dirty="0" err="1"/>
              <a:t>ונטורה</a:t>
            </a:r>
            <a:endParaRPr lang="en-IL" sz="1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8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39286B-772E-4B31-95F0-33484AFAA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204D223-E621-4FC8-87C0-037659E3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837" y="713232"/>
            <a:ext cx="5810564" cy="1197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4400" dirty="0"/>
              <a:t>תכנות מונחה עצמים</a:t>
            </a:r>
          </a:p>
        </p:txBody>
      </p:sp>
      <p:pic>
        <p:nvPicPr>
          <p:cNvPr id="6" name="מציין מיקום של תמונה 5" descr="תמונה שמכילה צהוב, שעון&#10;&#10;התיאור נוצר באופן אוטומטי">
            <a:extLst>
              <a:ext uri="{FF2B5EF4-FFF2-40B4-BE49-F238E27FC236}">
                <a16:creationId xmlns:a16="http://schemas.microsoft.com/office/drawing/2014/main" id="{0C430261-1CD5-4616-9CCE-65B3264302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9305"/>
          <a:stretch/>
        </p:blipFill>
        <p:spPr>
          <a:xfrm>
            <a:off x="525929" y="400028"/>
            <a:ext cx="4161236" cy="27926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E2B165-FEB0-4AB6-BA83-CAA1677EE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406077" y="831087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תמונה 7" descr="תמונה שמכילה שולחן, מחשב, ספר, תצוגה&#10;&#10;התיאור נוצר באופן אוטומטי">
            <a:extLst>
              <a:ext uri="{FF2B5EF4-FFF2-40B4-BE49-F238E27FC236}">
                <a16:creationId xmlns:a16="http://schemas.microsoft.com/office/drawing/2014/main" id="{BD132478-F6B1-4052-9D98-21922C11B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29" y="3665274"/>
            <a:ext cx="4161236" cy="27926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9" name="טבלה 9">
            <a:extLst>
              <a:ext uri="{FF2B5EF4-FFF2-40B4-BE49-F238E27FC236}">
                <a16:creationId xmlns:a16="http://schemas.microsoft.com/office/drawing/2014/main" id="{1E63101D-7D5B-4786-85E6-39C3DFA2C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39698"/>
              </p:ext>
            </p:extLst>
          </p:nvPr>
        </p:nvGraphicFramePr>
        <p:xfrm>
          <a:off x="5353763" y="1911096"/>
          <a:ext cx="6168591" cy="3332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4230">
                  <a:extLst>
                    <a:ext uri="{9D8B030D-6E8A-4147-A177-3AD203B41FA5}">
                      <a16:colId xmlns:a16="http://schemas.microsoft.com/office/drawing/2014/main" val="1127339419"/>
                    </a:ext>
                  </a:extLst>
                </a:gridCol>
                <a:gridCol w="2072465">
                  <a:extLst>
                    <a:ext uri="{9D8B030D-6E8A-4147-A177-3AD203B41FA5}">
                      <a16:colId xmlns:a16="http://schemas.microsoft.com/office/drawing/2014/main" val="2680541342"/>
                    </a:ext>
                  </a:extLst>
                </a:gridCol>
                <a:gridCol w="2621896">
                  <a:extLst>
                    <a:ext uri="{9D8B030D-6E8A-4147-A177-3AD203B41FA5}">
                      <a16:colId xmlns:a16="http://schemas.microsoft.com/office/drawing/2014/main" val="3509684306"/>
                    </a:ext>
                  </a:extLst>
                </a:gridCol>
              </a:tblGrid>
              <a:tr h="445025">
                <a:tc>
                  <a:txBody>
                    <a:bodyPr/>
                    <a:lstStyle/>
                    <a:p>
                      <a:pPr algn="r"/>
                      <a:r>
                        <a:rPr lang="he-IL" sz="2400" b="1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בחנות</a:t>
                      </a:r>
                      <a:endParaRPr lang="en-IL" b="1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e-IL" sz="2400" b="1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בחלון המשחק</a:t>
                      </a:r>
                      <a:endParaRPr lang="en-IL" sz="2400" b="1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7236"/>
                  </a:ext>
                </a:extLst>
              </a:tr>
              <a:tr h="410792">
                <a:tc>
                  <a:txBody>
                    <a:bodyPr/>
                    <a:lstStyle/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פצצה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כסף שנצבר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r>
                        <a:rPr lang="he-IL" sz="1800" dirty="0"/>
                        <a:t>כורה הזהב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219402"/>
                  </a:ext>
                </a:extLst>
              </a:tr>
              <a:tr h="410792">
                <a:tc>
                  <a:txBody>
                    <a:bodyPr/>
                    <a:lstStyle/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כד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כסף שצריך לצבור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r>
                        <a:rPr lang="he-IL" sz="1800" dirty="0"/>
                        <a:t>אבני זהב בגדלים שונים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60828"/>
                  </a:ext>
                </a:extLst>
              </a:tr>
              <a:tr h="410792">
                <a:tc>
                  <a:txBody>
                    <a:bodyPr/>
                    <a:lstStyle/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עלה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זמן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r>
                        <a:rPr lang="he-IL" b="0" dirty="0"/>
                        <a:t>יהלומים</a:t>
                      </a:r>
                      <a:endParaRPr lang="en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053740"/>
                  </a:ext>
                </a:extLst>
              </a:tr>
              <a:tr h="410792">
                <a:tc>
                  <a:txBody>
                    <a:bodyPr/>
                    <a:lstStyle/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ספר אבנים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שלב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e-IL" sz="1800" dirty="0"/>
                        <a:t>אבנים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018950"/>
                  </a:ext>
                </a:extLst>
              </a:tr>
              <a:tr h="410792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e-IL" sz="1800" dirty="0"/>
                        <a:t>שקי הפתעות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117441"/>
                  </a:ext>
                </a:extLst>
              </a:tr>
              <a:tr h="410792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e-IL" sz="1800" dirty="0"/>
                        <a:t>חפרפרות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693769"/>
                  </a:ext>
                </a:extLst>
              </a:tr>
              <a:tr h="410792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e-IL" sz="1800" dirty="0"/>
                        <a:t>גולגולת ועצמות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59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102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40D168C-07FD-4F61-B48F-BEACD0D7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45" y="963877"/>
            <a:ext cx="4072917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מאפיינים מספריים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7D044F1-6916-454A-9A4B-A87964956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rtl="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7326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3A965BC-8A69-4BA0-AC3F-CA2721EDF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אסטרטגיות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3D90C75-6B37-43A8-B03A-D1164873F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7078" y="2644524"/>
            <a:ext cx="11151938" cy="33272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לנסות לאסוף קודם כל את הזהב שנמצא הכי נגיש ורק לאחר מכן את שאר הזהב המרוחק</a:t>
            </a:r>
          </a:p>
          <a:p>
            <a:pPr algn="r"/>
            <a:r>
              <a:rPr lang="he-IL" sz="2000" dirty="0"/>
              <a:t>	</a:t>
            </a:r>
            <a:r>
              <a:rPr lang="he-I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כיוון שלפעמים הזמן לא מספיק בכדי לאסוף את כל האוצרות לכן בשביל לא להיפסל בשלב התחלנו איתם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לאסוף את אבני הזהב או היהלומים שהערך שלהם הוא הכי גדול ורק לאחר מכן את שאר הזהב</a:t>
            </a:r>
          </a:p>
          <a:p>
            <a:pPr algn="r"/>
            <a:r>
              <a:rPr lang="he-I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רוב המשחקים האוצרות שהכי קרובים הם אבנים לכן בכדי להגיע לסכום גובה עדיף לבחור בהם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לאסוף את השקי הפתעה כיוון שיכול להיות שנקבל כוח בכדי לאסוף מהר יותר</a:t>
            </a:r>
          </a:p>
          <a:p>
            <a:pPr marL="228600" lvl="1"/>
            <a:r>
              <a:rPr lang="he-IL" sz="1800" dirty="0"/>
              <a:t>	</a:t>
            </a:r>
            <a:r>
              <a:rPr lang="he-IL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קשה מאוד לקלוע בדיוק בזהב או ביהלומים לכן לפעמים מרימים אבן ומאבדים זמן יקר תמורת סכום כסף נמוך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כאשר מגיעים לשלב עם חפרפרות , קודם כל אסוף אותם ואח"כ להמשיך לשאר האוצרות</a:t>
            </a:r>
          </a:p>
          <a:p>
            <a:pPr algn="r"/>
            <a:r>
              <a:rPr lang="he-I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החפרפרות זזות ומפריעות להתרכז במשחק לכן כאשר אוספים אותם המשחק יותר קל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98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BEF5261-B500-4559-AAFC-7D543DF15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2" y="932961"/>
            <a:ext cx="4887685" cy="1777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4000" dirty="0"/>
              <a:t>התנהגויות</a:t>
            </a:r>
          </a:p>
        </p:txBody>
      </p: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ציין מיקום טקסט 8">
            <a:extLst>
              <a:ext uri="{FF2B5EF4-FFF2-40B4-BE49-F238E27FC236}">
                <a16:creationId xmlns:a16="http://schemas.microsoft.com/office/drawing/2014/main" id="{32C657BD-A26C-4A81-A4CB-AA80D6740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63983" y="2801223"/>
            <a:ext cx="5756986" cy="3210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בכל שלב הזהב והיהלומים נמצאים בד"כ אחרי אבנים , בכדי להקשות על השחקן 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בכך שבכל פעם שהוא מנסה לתפוס זהב יכול להיות שהוא בטעות ייקח אבן או יפספס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לכן על השחקן להחליט בכל פעם האם כדי לו להחליף אסטרטגיה ולנסות לתפוס אוצר אחר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בנוסף גם הגלגלת זזה מצב לצד באיטיות וכך מקשה על השחקן עוד יותר</a:t>
            </a:r>
            <a:endParaRPr lang="en-US" sz="2000" dirty="0"/>
          </a:p>
        </p:txBody>
      </p:sp>
      <p:pic>
        <p:nvPicPr>
          <p:cNvPr id="12" name="תמונה 11" descr="תמונה שמכילה סירה, שעון, חונה, רכבת&#10;&#10;התיאור נוצר באופן אוטומטי">
            <a:extLst>
              <a:ext uri="{FF2B5EF4-FFF2-40B4-BE49-F238E27FC236}">
                <a16:creationId xmlns:a16="http://schemas.microsoft.com/office/drawing/2014/main" id="{7FB3D1B7-627F-4DAF-B2F5-B561CFC46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04" y="1956244"/>
            <a:ext cx="4866776" cy="29455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0435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BD7DADB-3B50-4171-89B8-18B0E316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4400"/>
              <a:t>כלכלה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7238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0F9D764-9A18-4AF8-9B0C-A5DCEE742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89650" y="210158"/>
            <a:ext cx="8482882" cy="30182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2000" dirty="0"/>
              <a:t>לאחר כל שלב השחקן מגיע לחנות ויכול לרכוש מוצרים שיוכלו לעזור לו לעבור את השלב הבא בקלות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2000" dirty="0"/>
              <a:t>השחקן יכול לרכוש בעזרת הכסף שצבר במהלך השלב , כמובן שהקניה צריכה להיות חכמה כיוון שהוא מתחיל את השלב הבא עם פחות כסף , כלומר עליו להשיג סכום כסף גדול יותר בכדי לעבור את השלב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2000" dirty="0">
                <a:highlight>
                  <a:srgbClr val="FFFF00"/>
                </a:highlight>
              </a:rPr>
              <a:t>הסחורה החנות מציעה נבחרת באקראית , וכמובן המחיר נקבע לפי </a:t>
            </a:r>
            <a:endParaRPr lang="en-US" sz="2000" dirty="0">
              <a:highlight>
                <a:srgbClr val="FFFF00"/>
              </a:highlight>
            </a:endParaRPr>
          </a:p>
        </p:txBody>
      </p:sp>
      <p:pic>
        <p:nvPicPr>
          <p:cNvPr id="10" name="תמונה 9" descr="תמונה שמכילה צילום מסך, שחור, מסך, שעון&#10;&#10;התיאור נוצר באופן אוטומטי">
            <a:extLst>
              <a:ext uri="{FF2B5EF4-FFF2-40B4-BE49-F238E27FC236}">
                <a16:creationId xmlns:a16="http://schemas.microsoft.com/office/drawing/2014/main" id="{C9C3311E-8024-42F6-B73A-A1DA730DC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" y="3503864"/>
            <a:ext cx="5486771" cy="3143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7004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7471F9B-6859-4652-8C0F-D0BC8E8A9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מידע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מציין מיקום טקסט 15">
            <a:extLst>
              <a:ext uri="{FF2B5EF4-FFF2-40B4-BE49-F238E27FC236}">
                <a16:creationId xmlns:a16="http://schemas.microsoft.com/office/drawing/2014/main" id="{2484E5AE-BE14-4BB7-BC36-DB629E3FD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9952" y="1478843"/>
            <a:ext cx="7324529" cy="4415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400" dirty="0"/>
              <a:t>בכל רגע במשחק השחקן יכול לראות את סכום הכסף שיש ברשותו כרגע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400" dirty="0"/>
              <a:t>במהלך השלב השחקן יכול לראות </a:t>
            </a:r>
          </a:p>
          <a:p>
            <a:pPr algn="r"/>
            <a:r>
              <a:rPr lang="he-IL" sz="2400" dirty="0"/>
              <a:t>	</a:t>
            </a:r>
            <a:r>
              <a:rPr lang="he-IL" sz="1800" dirty="0"/>
              <a:t>איזה שלב הוא נמצא</a:t>
            </a:r>
          </a:p>
          <a:p>
            <a:pPr algn="r"/>
            <a:r>
              <a:rPr lang="he-IL" sz="1800" dirty="0"/>
              <a:t>	כמה זמן נותר לשלב</a:t>
            </a:r>
          </a:p>
          <a:p>
            <a:pPr algn="r"/>
            <a:r>
              <a:rPr lang="he-IL" sz="1800" dirty="0"/>
              <a:t>	מה סכום הכסף שצבר</a:t>
            </a:r>
          </a:p>
          <a:p>
            <a:pPr algn="r"/>
            <a:r>
              <a:rPr lang="he-IL" sz="1800" dirty="0"/>
              <a:t>	כמה כסף צריך לצבור בכדי לעבור את השלב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0" name="תמונה 19" descr="תמונה שמכילה ציור&#10;&#10;התיאור נוצר באופן אוטומטי">
            <a:extLst>
              <a:ext uri="{FF2B5EF4-FFF2-40B4-BE49-F238E27FC236}">
                <a16:creationId xmlns:a16="http://schemas.microsoft.com/office/drawing/2014/main" id="{1ED408FC-0432-444B-89BF-B792A6157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518" y="514965"/>
            <a:ext cx="7223596" cy="10619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39068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134110-476D-4358-A5AF-339885D1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26983"/>
          </a:xfrm>
        </p:spPr>
        <p:txBody>
          <a:bodyPr/>
          <a:lstStyle/>
          <a:p>
            <a:r>
              <a:rPr lang="he-IL" dirty="0"/>
              <a:t>שליטה</a:t>
            </a:r>
            <a:endParaRPr lang="en-IL" dirty="0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E505DD2-AA9A-4DD6-BA62-A64238C8888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84B80EC-1B53-4EAE-871F-9D36ECE90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300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C89449-2F8D-4241-9AB6-50B5D4ED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BEE5345-38D9-4E3B-B1F8-0BE0EE9511A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ABD936C-0056-4590-A6B1-32AC2DE10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313313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331</Words>
  <Application>Microsoft Office PowerPoint</Application>
  <PresentationFormat>מסך רחב</PresentationFormat>
  <Paragraphs>49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ערכת נושא Office</vt:lpstr>
      <vt:lpstr>שולה זהב</vt:lpstr>
      <vt:lpstr>תכנות מונחה עצמים</vt:lpstr>
      <vt:lpstr>מאפיינים מספריים</vt:lpstr>
      <vt:lpstr>אסטרטגיות</vt:lpstr>
      <vt:lpstr>התנהגויות</vt:lpstr>
      <vt:lpstr>כלכלה</vt:lpstr>
      <vt:lpstr>מידע</vt:lpstr>
      <vt:lpstr>שליטה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שולה זהב</dc:title>
  <dc:creator>Or Abuhtzira</dc:creator>
  <cp:lastModifiedBy>Or Abuhtzira</cp:lastModifiedBy>
  <cp:revision>1</cp:revision>
  <dcterms:created xsi:type="dcterms:W3CDTF">2020-04-19T16:13:19Z</dcterms:created>
  <dcterms:modified xsi:type="dcterms:W3CDTF">2020-04-19T16:15:42Z</dcterms:modified>
</cp:coreProperties>
</file>