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78991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DADA268-4939-4A23-8455-C2AF7F80E1F7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5224633E-AE6C-45DA-B5C2-DE4EC2DC24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514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במשחק זה יש כמה סוגים של עצמים</a:t>
            </a:r>
          </a:p>
          <a:p>
            <a:r>
              <a:rPr lang="he-IL" dirty="0"/>
              <a:t>בחלון המשחק יש </a:t>
            </a:r>
          </a:p>
          <a:p>
            <a:r>
              <a:rPr lang="he-IL" dirty="0"/>
              <a:t>כורה הזהב – השחקן עצמו בעזרתו ניתן לאסוף את האוצרות , ההתנהגות שלו זה לשלוח את הגלגלת בכדי לאסוף את הזהב ולצבור כמה שיותר כסף</a:t>
            </a:r>
          </a:p>
          <a:p>
            <a:r>
              <a:rPr lang="he-IL" dirty="0"/>
              <a:t>אוצרות – יש כמה סוגים של אוצרות כגון זהב , יהלומים , אבנים וכו' , כל אוצר יש לו סכום ערך שונה.</a:t>
            </a:r>
          </a:p>
          <a:p>
            <a:r>
              <a:rPr lang="he-IL" dirty="0"/>
              <a:t>חפרפרות – החפרפרות רצות במסך , ערכם הוא נמוך לכן הם מפריעות לשחקן להשיג סכום כסף גבוה , אך לפעמים יש חפרפרת עם יהלום כך שערך החפרפרת גבוה ולכן שווה לנסות לתפוס אותה</a:t>
            </a:r>
          </a:p>
          <a:p>
            <a:endParaRPr lang="he-IL" dirty="0"/>
          </a:p>
          <a:p>
            <a:r>
              <a:rPr lang="he-IL" dirty="0"/>
              <a:t>בחנות –</a:t>
            </a:r>
          </a:p>
          <a:p>
            <a:r>
              <a:rPr lang="he-IL" dirty="0"/>
              <a:t>בחנות יש מגוון של עצמים </a:t>
            </a:r>
          </a:p>
          <a:p>
            <a:r>
              <a:rPr lang="he-IL" dirty="0"/>
              <a:t>פצצה – מפוצצת את האוצר ע"י החלטה של השחקן , משמשת בעיקר בכדי להיפטר מאבנים גדולות וכבדות.</a:t>
            </a:r>
          </a:p>
          <a:p>
            <a:r>
              <a:rPr lang="he-IL" dirty="0"/>
              <a:t>ספר אבנים – מעלה את הערך של האבנים </a:t>
            </a:r>
          </a:p>
          <a:p>
            <a:r>
              <a:rPr lang="he-IL" dirty="0"/>
              <a:t>מבריק יהלומים – בשלב הבא היהלומים יהיו שווים יותר כסף </a:t>
            </a:r>
          </a:p>
          <a:p>
            <a:r>
              <a:rPr lang="he-IL" dirty="0"/>
              <a:t>משקה חוזק – גורם לכורה לגלול את העצמים מהר יותר</a:t>
            </a:r>
          </a:p>
          <a:p>
            <a:r>
              <a:rPr lang="he-IL" dirty="0"/>
              <a:t>תלתן – מגדיל את הסיכוי לתפוס עצמים בשלב הבא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39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במשחק זה לא קיים עצם מספרי אך יש כמה עצמים שיש לכם ערכים שונים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יהלומים – ערך הכי גבוה במשחק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זהב – יש כמה גדלים של זהב וכל גודל ערך שונה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בחנות ניתן לקנות אביזרים שיעזרו לעבור את השלב הבא , והמחיר שלהם נבחר לפי הסכום שהשחקן הצליח להשיג לעומת הסכום שיהיה עליו להשיג בשלב הבא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חפרפרת – הסכום הכי נמוך במשחק , אך ישנה אפשרות של חפרפרת עם יהלום</a:t>
            </a:r>
          </a:p>
          <a:p>
            <a:pPr marL="685800" lvl="2"/>
            <a:endParaRPr lang="he-IL" sz="1600" dirty="0"/>
          </a:p>
          <a:p>
            <a:pPr marL="685800" lvl="2"/>
            <a:r>
              <a:rPr lang="he-IL" sz="1600" dirty="0"/>
              <a:t>כל הדוגמאות המפורטות כאן משפיעות על החלטות במשחק , כיוון שעל השחקן להחליט מה הוא רוצה לאסוף לפני מה , ובנוסף איך הוא קונה בחנות ועדיין נשאר לו מספיק כסף בכדי לעבור את השלב הבא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45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לנסות לאסוף קודם כל את הזהב שנמצא הכי נגיש ורק לאחר מכן את שאר הזהב המרוחק</a:t>
            </a:r>
          </a:p>
          <a:p>
            <a:pPr algn="r"/>
            <a:r>
              <a:rPr lang="he-IL" sz="2000" dirty="0"/>
              <a:t>	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כיוון שלפעמים הזמן לא מספיק בכדי לאסוף את כל האוצרות לכן בשביל לא להיפסל בשלב התחלנו איתם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אבני הזהב או היהלומים שהערך שלהם הוא הכי גדול ורק לאחר מכן את שאר הזהב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רוב המשחקים האוצרות שהכי קרובים הם אבנים לכן בכדי להגיע לסכום גובה עדיף לבחור בהם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השקי הפתעה כיוון שיכול להיות שנקבל כוח בכדי לאסוף מהר יותר</a:t>
            </a:r>
          </a:p>
          <a:p>
            <a:pPr marL="228600" lvl="1"/>
            <a:r>
              <a:rPr lang="he-IL" sz="1800" dirty="0"/>
              <a:t>	</a:t>
            </a:r>
            <a:r>
              <a:rPr lang="he-IL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קשה מאוד לקלוע בדיוק בזהב או ביהלומים לכן לפעמים מרימים אבן ומאבדים זמן יקר תמורת סכום כסף נמוך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כאשר מגיעים לשלב עם חפרפרות , קודם כל אסוף אותם ואח"כ להמשיך לשאר האוצרות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החפרפרות זזות ומפריעות להתרכז במשחק לכן כאשר אוספים אותם המשחק יותר קל</a:t>
            </a:r>
          </a:p>
          <a:p>
            <a:pPr algn="r"/>
            <a:endParaRPr lang="he-IL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את האסטרטגיות האלה גילינו תוך כדי משחק , כמובן שבמהלך משחק תמיד השתמשנו בכמה אסטרטגיות יחד.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587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בכל שלב הזהב והיהלומים נמצאים בד"כ אחרי אבנים , בכדי להקשות על השחקן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בכך שבכל פעם שהוא מנסה לתפוס זהב יכול להיות שהוא בטעות ייקח אבן או יפספס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לכן על השחקן להחליט בכל פעם האם כדי לו להחליף אסטרטגיה ולנסות לתפוס אוצר אחר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בנוסף גם הגלגלת זזה מצב לצד באיטיות וכך מקשה על השחקן עוד יותר</a:t>
            </a:r>
            <a:endParaRPr lang="en-US" sz="1200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530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1200" dirty="0"/>
              <a:t>לאחר כל שלב השחקן מגיע לחנות ויכול לרכוש מוצרים שיוכלו לעזור לו לעבור את השלב הבא בקלות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1200" dirty="0"/>
              <a:t>השחקן יכול לרכוש בעזרת הכסף שצבר במהלך השלב , כמובן שהקניה צריכה להיות חכמה כיוון שהוא מתחיל את השלב הבא עם פחות כסף , כלומר עליו להשיג סכום כסף גדול יותר בכדי לעבור את השלב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1200" dirty="0"/>
              <a:t>המחיר של הסחורה משתנה משלב ולשלב , הוא מוצע כך שאם הסכום שלך גבוה מאוד כך גם הסחורה תהיה יקרה וזאת בכדי לאזן את המשחק ולגרום לשחקן לאתגר בכל שלב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9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בכל רגע במשחק השחקן יכול לראות את סכום הכסף שיש ברשותו כרגע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במהלך השלב השחקן יכול לראות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איזה שלב הוא נמצא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כמה זמן נותר לשלב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מה סכום הכסף שצבר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כמה כסף צריך לצבור בכדי לעבור את השלב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נקודת המבט במשחק זה היא צידית</a:t>
            </a:r>
            <a:endParaRPr lang="en-US" sz="2400" dirty="0"/>
          </a:p>
          <a:p>
            <a:endParaRPr lang="en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0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sz="1200" dirty="0"/>
              <a:t>במשחק זה כל השליטה היא ישירה , ומתנהלת בזמן אמת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בכדי להוריד את הגלגלת נשתמש בכפתור למטה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בכדי לפוצץ דינמיט נשתמש בכפתור למעלה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1200" dirty="0"/>
              <a:t>בכדי לקנות בחנות נשתמש בעכבר לבחירת הסחורה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633E-AE6C-45DA-B5C2-DE4EC2DC249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13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2B983-1DDC-4F1A-B13F-D726B886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14B04E-DD3A-4AD1-9C54-41E8C2B7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5529A4-4ED9-43EF-AB8E-2462DF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F308C4-AB7B-4225-99CC-1D0BC91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105241-03A2-419F-BF83-E3CFA277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3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496192-5959-48AD-A201-732F42C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BD9605-3557-44E4-A217-4F998DA3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824A31-93F2-49A5-AC32-074A1134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7BE0B4-FE2B-45B7-BA72-B0242115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98A2FF-5EC5-4B68-848F-4384CA74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9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B57A03-422F-4F38-A189-AB771D65F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13924B-6532-4047-8F22-77EAB64B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1AF63E-5816-4CDB-88C4-FDA2FC6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05A431-3DF7-45FA-B6DE-A317AD89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4ED6A3-6C6C-4D3E-80C0-20834A1B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3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4F97C-3F6C-40B8-8BE7-C5439A46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B78D2-531C-4C7B-9435-1DC11531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9F8F5D-61EC-465E-9588-C3F309A7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D18B2B-8CE3-43C2-B5A7-E43AE06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E86172-D6D4-4C2F-BA7B-7ABC9FCD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5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91F45-3F1F-4D5F-9406-56435B0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0DEA10-6E3A-447B-A896-43D1073F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FC6099-8988-46D2-9F75-93ED87F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6C5156-8DDC-4B32-AD3D-D20D81D6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903DA7-F101-402F-818B-5B4C846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4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661E2-E09A-4F08-9C74-5578724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13934B-E4EE-44A7-B8CF-A8858352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6AE6F2-E950-4512-8DAE-A27E2F89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379C3E-3628-4DBE-B879-4BB40A97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43A853-19BB-4EEF-BE70-9EE1386F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5E522F-2EC1-4BC6-A705-6AAF3DAB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88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D41D8-3513-498D-A616-E95BA83E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44D7E3-6028-49FD-9800-E72AF693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F4E9FF3-DCCD-416E-BDD8-01DCE5C6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6B84976-F1EB-48FB-8E77-DCDBD6F54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3205900-9018-4F55-9270-C4778014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8636BC-9FE1-4608-956C-07EFBA4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9C57AA7-0047-4B71-ABAF-B123778C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99A1351-79A1-4088-9F5B-3516470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3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516A5-148E-421A-A5B1-3D225F1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3918EEB-2CCF-46C9-9FB2-D0ADE9E2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DE6B14-4D86-425F-A574-EE6427D1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A28266-CEDE-4DCE-91F8-A2462D9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4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A2ED16-595F-47BC-AE4A-60FC8A16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042733-957B-454C-A115-970BE11C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35C332-879F-4912-BFD4-948A1A9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8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68012-0AE1-433F-A18D-5D23B186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676059-685A-4C2D-8149-EF2ED4CD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B5302C-0F6F-4F4F-9DFE-B922A436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075B7C-5CB2-4A72-9EB1-CD474068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C266D6-1939-4734-8847-DAFCF2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39B13D-76D2-4BB0-B110-4E0CDEC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70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9CF32F-0E9E-48FA-B1C7-F3B66A2D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25BF44A-C6EA-48E1-B24C-7865EB80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D5FD87-B62F-4A2C-BCD8-ED818D41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73A38-99A3-42EA-8E79-34F29BE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2BCE9E-5615-4CF3-9D2C-71BD87EA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F9D9F4-8C1B-45ED-A60F-EB5A166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8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69F364-17B1-4DCC-9D98-5EA1FCA2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1BBC49-A727-4822-A444-902ACCAA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1EB645-3D26-4D76-8325-347FC182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3C3E-6043-49D6-BC3A-F9A906F1376D}" type="datetimeFigureOut">
              <a:rPr lang="en-IL" smtClean="0"/>
              <a:t>20/04/2020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EC603-163F-4577-BD6F-BB9331FE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7F1E71-3565-49D6-BFB1-6B026944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43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w_PfZERd7Q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1707DB-0D18-4176-9058-EB2927AA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he-IL" sz="5400" dirty="0">
                <a:latin typeface="+mn-lt"/>
                <a:ea typeface="+mn-ea"/>
                <a:cs typeface="+mn-cs"/>
              </a:rPr>
              <a:t>שולה זהב</a:t>
            </a:r>
            <a:endParaRPr lang="en-IL" sz="5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57E458-4FD0-4115-846F-5E68A38B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r>
              <a:rPr lang="he-IL" sz="2000" dirty="0"/>
              <a:t>אור אבוחצירה</a:t>
            </a:r>
          </a:p>
          <a:p>
            <a:pPr algn="l"/>
            <a:r>
              <a:rPr lang="he-IL" sz="2000" dirty="0"/>
              <a:t>אביהוא אושרי</a:t>
            </a:r>
          </a:p>
          <a:p>
            <a:pPr algn="l"/>
            <a:r>
              <a:rPr lang="he-IL" sz="2000" dirty="0"/>
              <a:t>דניאל </a:t>
            </a:r>
            <a:r>
              <a:rPr lang="he-IL" sz="2000" dirty="0" err="1"/>
              <a:t>ונטורה</a:t>
            </a:r>
            <a:endParaRPr lang="en-IL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מדיה מקוונת 9" title="Gold Miner Full Gameplay Walkthrough">
            <a:hlinkClick r:id="" action="ppaction://media"/>
            <a:extLst>
              <a:ext uri="{FF2B5EF4-FFF2-40B4-BE49-F238E27FC236}">
                <a16:creationId xmlns:a16="http://schemas.microsoft.com/office/drawing/2014/main" id="{C57EF158-3C36-4F59-A450-2ADE8580D2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24684" y="1834330"/>
            <a:ext cx="5669936" cy="31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8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04D223-E621-4FC8-87C0-037659E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837" y="713232"/>
            <a:ext cx="5810564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 dirty="0"/>
              <a:t>תכנות מונחה עצמים</a:t>
            </a:r>
          </a:p>
        </p:txBody>
      </p:sp>
      <p:pic>
        <p:nvPicPr>
          <p:cNvPr id="6" name="מציין מיקום של תמונה 5" descr="תמונה שמכילה צהוב, שעון&#10;&#10;התיאור נוצר באופן אוטומטי">
            <a:extLst>
              <a:ext uri="{FF2B5EF4-FFF2-40B4-BE49-F238E27FC236}">
                <a16:creationId xmlns:a16="http://schemas.microsoft.com/office/drawing/2014/main" id="{0C430261-1CD5-4616-9CCE-65B3264302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305"/>
          <a:stretch/>
        </p:blipFill>
        <p:spPr>
          <a:xfrm>
            <a:off x="525929" y="400028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E2B165-FEB0-4AB6-BA83-CAA1677E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406077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 descr="תמונה שמכילה שולחן, מחשב, ספר, תצוגה&#10;&#10;התיאור נוצר באופן אוטומטי">
            <a:extLst>
              <a:ext uri="{FF2B5EF4-FFF2-40B4-BE49-F238E27FC236}">
                <a16:creationId xmlns:a16="http://schemas.microsoft.com/office/drawing/2014/main" id="{BD132478-F6B1-4052-9D98-21922C11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9" y="3665274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1E63101D-7D5B-4786-85E6-39C3DFA2C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03556"/>
              </p:ext>
            </p:extLst>
          </p:nvPr>
        </p:nvGraphicFramePr>
        <p:xfrm>
          <a:off x="5532779" y="1911096"/>
          <a:ext cx="5810558" cy="348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808">
                  <a:extLst>
                    <a:ext uri="{9D8B030D-6E8A-4147-A177-3AD203B41FA5}">
                      <a16:colId xmlns:a16="http://schemas.microsoft.com/office/drawing/2014/main" val="1127339419"/>
                    </a:ext>
                  </a:extLst>
                </a:gridCol>
                <a:gridCol w="3342750">
                  <a:extLst>
                    <a:ext uri="{9D8B030D-6E8A-4147-A177-3AD203B41FA5}">
                      <a16:colId xmlns:a16="http://schemas.microsoft.com/office/drawing/2014/main" val="3509684306"/>
                    </a:ext>
                  </a:extLst>
                </a:gridCol>
              </a:tblGrid>
              <a:tr h="482311">
                <a:tc>
                  <a:txBody>
                    <a:bodyPr/>
                    <a:lstStyle/>
                    <a:p>
                      <a:pPr algn="r"/>
                      <a:r>
                        <a:rPr lang="he-IL" sz="24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בחנות</a:t>
                      </a:r>
                      <a:endParaRPr lang="en-IL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2400" b="1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במשחק</a:t>
                      </a:r>
                      <a:endParaRPr lang="en-IL" sz="2400" b="1" kern="12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7236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פצצה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כורה הזהב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19402"/>
                  </a:ext>
                </a:extLst>
              </a:tr>
              <a:tr h="414628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משקה חוזק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אבני זהב בגדלים שונים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60828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תלתן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b="0" dirty="0"/>
                        <a:t>יהלומים</a:t>
                      </a:r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53740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ספר אבנים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אבנים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18950"/>
                  </a:ext>
                </a:extLst>
              </a:tr>
              <a:tr h="420357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מבריק יהלומים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שקי הפתעות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7441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חפרפרות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93769"/>
                  </a:ext>
                </a:extLst>
              </a:tr>
              <a:tr h="43335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גולגולת ועצמות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0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0D168C-07FD-4F61-B48F-BEACD0D7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5" y="963877"/>
            <a:ext cx="407291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מאפיינים מספריים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ציין מיקום טקסט 8">
            <a:extLst>
              <a:ext uri="{FF2B5EF4-FFF2-40B4-BE49-F238E27FC236}">
                <a16:creationId xmlns:a16="http://schemas.microsoft.com/office/drawing/2014/main" id="{DFB0B2DA-248C-4538-B592-D0C6FC8A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4132" y="2377363"/>
            <a:ext cx="7615687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במשחק זה לא קיים עצם מספרי אך יש כמה עצמים שיש לכם ערכים שונים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יהלומים – ערך הכי גבוה במשחק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זהב – יש כמה גדלים של זהב וכל גודל ערך שונה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בחנות ניתן לקנות אביזרים שיעזרו לעבור את השלב הבא , והמחיר שלהם נבחר לפי הסכום שהשחקן הצליח להשיג לעומת הסכום שיהיה עליו להשיג בשלב הבא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he-IL" sz="1600" dirty="0"/>
              <a:t>חפרפרת – הסכום הכי נמוך במשחק , אך ישנה אפשרות של חפרפרת עם יהלום</a:t>
            </a:r>
          </a:p>
          <a:p>
            <a:pPr marL="685800" lvl="2"/>
            <a:endParaRPr lang="he-IL" sz="1600" dirty="0"/>
          </a:p>
          <a:p>
            <a:pPr marL="685800" lvl="2"/>
            <a:r>
              <a:rPr lang="he-IL" sz="1600" dirty="0"/>
              <a:t>כל הדוגמאות המפורטות כאן משפיעות על החלטות במשחק , כיוון שעל השחקן להחליט מה הוא רוצה לאסוף לפני מה , ובנוסף איך הוא קונה בחנות ועדיין נשאר לו מספיק כסף בכדי לעבור את השלב הבא</a:t>
            </a:r>
          </a:p>
          <a:p>
            <a:pPr marL="685800" lvl="2"/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2773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A965BC-8A69-4BA0-AC3F-CA2721ED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אסטרטגיות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D90C75-6B37-43A8-B03A-D1164873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078" y="2644524"/>
            <a:ext cx="11151938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לנסות לאסוף קודם כל את הזהב שנמצא הכי נגיש ורק לאחר מכן את שאר הזהב המרוחק</a:t>
            </a:r>
          </a:p>
          <a:p>
            <a:pPr algn="r"/>
            <a:r>
              <a:rPr lang="he-IL" sz="2000" dirty="0"/>
              <a:t>	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כיוון שלפעמים הזמן לא מספיק בכדי לאסוף את כל האוצרות לכן בשביל לא להיפסל בשלב התחלנו איתם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אבני הזהב או היהלומים שהערך שלהם הוא הכי גדול ורק לאחר מכן את שאר הזהב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רוב המשחקים האוצרות שהכי קרובים הם אבנים לכן בכדי להגיע לסכום גובה עדיף לבחור בהם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השקי הפתעה כיוון שיכול להיות שנקבל כוח בכדי לאסוף מהר יותר</a:t>
            </a:r>
          </a:p>
          <a:p>
            <a:pPr marL="228600" lvl="1"/>
            <a:r>
              <a:rPr lang="he-IL" sz="1800" dirty="0"/>
              <a:t>	</a:t>
            </a:r>
            <a:r>
              <a:rPr lang="he-IL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קשה מאוד לקלוע בדיוק בזהב או ביהלומים לכן לפעמים מרימים אבן ומאבדים זמן יקר תמורת סכום כסף נמוך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כאשר מגיעים לשלב עם חפרפרות , קודם כל אסוף אותם ואח"כ להמשיך לשאר האוצרות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החפרפרות זזות ומפריעות להתרכז במשחק לכן כאשר אוספים אותם המשחק יותר קל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9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BEF5261-B500-4559-AAFC-7D543DF1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dirty="0"/>
              <a:t>התנהגויות</a:t>
            </a: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32C657BD-A26C-4A81-A4CB-AA80D674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3983" y="2801223"/>
            <a:ext cx="5756986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בכל שלב הזהב והיהלומים נמצאים בד"כ אחרי אבנים , בכדי להקשות על השחקן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בכך שבכל פעם שהוא מנסה לתפוס זהב יכול להיות שהוא בטעות ייקח אבן או יפספס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לכן על השחקן להחליט בכל פעם האם כדי לו להחליף אסטרטגיה ולנסות לתפוס אוצר אחר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בנוסף גם הגלגלת זזה מצב לצד באיטיות וכך מקשה על השחקן עוד יותר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החפרפרות זזות מצד לצד ולא מתנגשות אחת </a:t>
            </a:r>
            <a:r>
              <a:rPr lang="he-IL" sz="2000" dirty="0" err="1"/>
              <a:t>בשניה</a:t>
            </a:r>
            <a:endParaRPr lang="en-US" sz="2000" dirty="0"/>
          </a:p>
        </p:txBody>
      </p:sp>
      <p:pic>
        <p:nvPicPr>
          <p:cNvPr id="12" name="תמונה 11" descr="תמונה שמכילה סירה, שעון, חונה, רכבת&#10;&#10;התיאור נוצר באופן אוטומטי">
            <a:extLst>
              <a:ext uri="{FF2B5EF4-FFF2-40B4-BE49-F238E27FC236}">
                <a16:creationId xmlns:a16="http://schemas.microsoft.com/office/drawing/2014/main" id="{7FB3D1B7-627F-4DAF-B2F5-B561CFC46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4" y="1956244"/>
            <a:ext cx="4866776" cy="2945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4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BD7DADB-3B50-4171-89B8-18B0E316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/>
              <a:t>כלכלה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F9D764-9A18-4AF8-9B0C-A5DCEE74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9650" y="210158"/>
            <a:ext cx="8482882" cy="3018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לאחר כל שלב השחקן מגיע לחנות ויכול לרכוש מוצרים שיוכלו לעזור לו לעבור את השלב הבא בקלות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השחקן יכול לרכוש בעזרת הכסף שצבר במהלך השלב , כמובן שהקניה צריכה להיות חכמה כיוון שהוא מתחיל את השלב הבא עם פחות כסף , כלומר עליו להשיג סכום כסף גדול יותר בכדי לעבור את השלב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המחיר של הסחורה משתנה משלב ולשלב , הוא מוצע כך שאם הסכום שלך גבוה מאוד כך גם הסחורה תהיה יקרה וזאת בכדי לאזן את המשחק ולגרום לשחקן לאתגר בכל שלב</a:t>
            </a:r>
          </a:p>
        </p:txBody>
      </p:sp>
      <p:pic>
        <p:nvPicPr>
          <p:cNvPr id="10" name="תמונה 9" descr="תמונה שמכילה צילום מסך, שחור, מסך, שעון&#10;&#10;התיאור נוצר באופן אוטומטי">
            <a:extLst>
              <a:ext uri="{FF2B5EF4-FFF2-40B4-BE49-F238E27FC236}">
                <a16:creationId xmlns:a16="http://schemas.microsoft.com/office/drawing/2014/main" id="{C9C3311E-8024-42F6-B73A-A1DA730DC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3503864"/>
            <a:ext cx="5486771" cy="3143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70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471F9B-6859-4652-8C0F-D0BC8E8A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מידע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2484E5AE-BE14-4BB7-BC36-DB629E3F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9952" y="1478843"/>
            <a:ext cx="7324529" cy="4415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he-IL" sz="2400" dirty="0"/>
              <a:t>בכל רגע במשחק השחקן יכול לראות את סכום הכסף שיש ברשותו כרגע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e-IL" sz="2400" dirty="0"/>
              <a:t>במהלך השלב השחקן יכול לראות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איזה שלב הוא נמצא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כמה זמן נותר לשלב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מה סכום הכסף שצבר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600" dirty="0"/>
              <a:t>כמה כסף צריך לצבור בכדי לעבור את השלב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e-IL" sz="2400" dirty="0"/>
              <a:t>נקודת המבט במשחק זה היא צידית</a:t>
            </a:r>
            <a:endParaRPr lang="en-US" sz="2400" dirty="0"/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תמונה 19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1ED408FC-0432-444B-89BF-B792A615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4" y="5053108"/>
            <a:ext cx="4435876" cy="65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906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134110-476D-4358-A5AF-339885D1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שליטה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28ADB59D-BC8E-4FEF-A5C3-AC437CF84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76153" y="2759593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he-IL" sz="2000" dirty="0"/>
              <a:t>במשחק זה כל השליטה היא ישירה , ומתנהלת בזמן אמת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בכדי להוריד את הגלגלת נשתמש בכפתור למטה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בכדי לפוצץ דינמיט נשתמש בכפתור למעלה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בכדי לקנות בחנות נשתמש בעכבר לבחירת הסחורה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תמונה 11" descr="תמונה שמכילה שעון, מחשב, אור&#10;&#10;התיאור נוצר באופן אוטומטי">
            <a:extLst>
              <a:ext uri="{FF2B5EF4-FFF2-40B4-BE49-F238E27FC236}">
                <a16:creationId xmlns:a16="http://schemas.microsoft.com/office/drawing/2014/main" id="{FF79EBA7-6068-47E4-986A-EC359C505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2" t="68787" r="48161" b="2169"/>
          <a:stretch/>
        </p:blipFill>
        <p:spPr>
          <a:xfrm>
            <a:off x="815338" y="2644524"/>
            <a:ext cx="2690038" cy="1197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תמונה 12" descr="תמונה שמכילה שעון, מחשב, אור&#10;&#10;התיאור נוצר באופן אוטומטי">
            <a:extLst>
              <a:ext uri="{FF2B5EF4-FFF2-40B4-BE49-F238E27FC236}">
                <a16:creationId xmlns:a16="http://schemas.microsoft.com/office/drawing/2014/main" id="{2B97FF14-BA5E-495E-87BC-D24D8DEC6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80439" r="69702" b="8351"/>
          <a:stretch/>
        </p:blipFill>
        <p:spPr>
          <a:xfrm>
            <a:off x="6540854" y="3087637"/>
            <a:ext cx="475862" cy="486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תמונה 14" descr="תמונה שמכילה שעון, מחשב, אור&#10;&#10;התיאור נוצר באופן אוטומטי">
            <a:extLst>
              <a:ext uri="{FF2B5EF4-FFF2-40B4-BE49-F238E27FC236}">
                <a16:creationId xmlns:a16="http://schemas.microsoft.com/office/drawing/2014/main" id="{AEE7CC02-352C-4994-B2DC-1BE6F5C23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80439" r="69702" b="8351"/>
          <a:stretch/>
        </p:blipFill>
        <p:spPr>
          <a:xfrm rot="10800000">
            <a:off x="7106817" y="3470986"/>
            <a:ext cx="475862" cy="486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3000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1111</Words>
  <Application>Microsoft Office PowerPoint</Application>
  <PresentationFormat>מסך רחב</PresentationFormat>
  <Paragraphs>114</Paragraphs>
  <Slides>8</Slides>
  <Notes>7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ערכת נושא Office</vt:lpstr>
      <vt:lpstr>שולה זהב</vt:lpstr>
      <vt:lpstr>תכנות מונחה עצמים</vt:lpstr>
      <vt:lpstr>מאפיינים מספריים</vt:lpstr>
      <vt:lpstr>אסטרטגיות</vt:lpstr>
      <vt:lpstr>התנהגויות</vt:lpstr>
      <vt:lpstr>כלכלה</vt:lpstr>
      <vt:lpstr>מידע</vt:lpstr>
      <vt:lpstr>שליטה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שולה זהב</dc:title>
  <dc:creator>Or Abuhtzira</dc:creator>
  <cp:lastModifiedBy>Or Abuhtzira</cp:lastModifiedBy>
  <cp:revision>19</cp:revision>
  <dcterms:created xsi:type="dcterms:W3CDTF">2020-04-20T12:22:11Z</dcterms:created>
  <dcterms:modified xsi:type="dcterms:W3CDTF">2020-04-20T13:30:49Z</dcterms:modified>
</cp:coreProperties>
</file>