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1" r:id="rId1"/>
  </p:sldMasterIdLst>
  <p:notesMasterIdLst>
    <p:notesMasterId r:id="rId15"/>
  </p:notesMasterIdLst>
  <p:handoutMasterIdLst>
    <p:handoutMasterId r:id="rId16"/>
  </p:handoutMasterIdLst>
  <p:sldIdLst>
    <p:sldId id="564" r:id="rId2"/>
    <p:sldId id="560" r:id="rId3"/>
    <p:sldId id="643" r:id="rId4"/>
    <p:sldId id="558" r:id="rId5"/>
    <p:sldId id="637" r:id="rId6"/>
    <p:sldId id="546" r:id="rId7"/>
    <p:sldId id="638" r:id="rId8"/>
    <p:sldId id="640" r:id="rId9"/>
    <p:sldId id="642" r:id="rId10"/>
    <p:sldId id="641" r:id="rId11"/>
    <p:sldId id="544" r:id="rId12"/>
    <p:sldId id="518" r:id="rId13"/>
    <p:sldId id="440" r:id="rId14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 Master slides" id="{69C79F6C-AA55-485D-BB9F-DB342B159076}">
          <p14:sldIdLst>
            <p14:sldId id="564"/>
            <p14:sldId id="560"/>
            <p14:sldId id="643"/>
            <p14:sldId id="558"/>
            <p14:sldId id="637"/>
            <p14:sldId id="546"/>
            <p14:sldId id="638"/>
            <p14:sldId id="640"/>
            <p14:sldId id="642"/>
            <p14:sldId id="641"/>
            <p14:sldId id="544"/>
            <p14:sldId id="518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8C"/>
    <a:srgbClr val="AE562C"/>
    <a:srgbClr val="FACD62"/>
    <a:srgbClr val="759C6C"/>
    <a:srgbClr val="000000"/>
    <a:srgbClr val="312D2A"/>
    <a:srgbClr val="FFFFFF"/>
    <a:srgbClr val="FCFBFA"/>
    <a:srgbClr val="8B8580"/>
    <a:srgbClr val="E6E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0" autoAdjust="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04" y="44"/>
      </p:cViewPr>
      <p:guideLst>
        <p:guide orient="horz" pos="3888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t>12/8/2020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4F9C25BA-F9B0-4418-8CA0-3A9DF1256BA5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oraclecorp.com/confluence/display/DemandCenter/Safe+Harbor+Disclosures+for+Presentations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mailto:quietperiod_ww_grp@oracle.com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oraclecorp.com/confluence/display/DemandCenter/Safe+Harbor+Disclosures+for+Presentations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mailto:quietperiod_ww_grp@oracle.com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OTag">
            <a:extLst>
              <a:ext uri="{FF2B5EF4-FFF2-40B4-BE49-F238E27FC236}">
                <a16:creationId xmlns:a16="http://schemas.microsoft.com/office/drawing/2014/main" id="{4987BBB5-F60C-46AC-ACA7-E632A225D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racle Logo" descr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26641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E26EC3C8-1E8A-43CD-9CC5-3445436458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 bwMode="invGray"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A72A4E24-9A0C-4F02-9C88-69D737E41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B9A28B0D-33C5-45FC-856B-9D1B7CAA4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26736" y="3408202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74EF8-C058-4095-A81D-CEC96AECC1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BE5E9E95-1036-471A-96CF-B7D5FE282F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8010DE74-E2DA-4AC8-9606-B0A60A71D99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AA2A5D2-AD0A-4DBD-927A-96DC377BC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B2AA63D4-B866-431A-A0C7-C492B68FD18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Numbered Out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loud">
            <a:extLst>
              <a:ext uri="{FF2B5EF4-FFF2-40B4-BE49-F238E27FC236}">
                <a16:creationId xmlns:a16="http://schemas.microsoft.com/office/drawing/2014/main" id="{13B9A18E-C070-42F0-9CB4-20F3B75A18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3141"/>
          <a:stretch/>
        </p:blipFill>
        <p:spPr bwMode="invGray">
          <a:xfrm>
            <a:off x="5552282" y="4494368"/>
            <a:ext cx="6133750" cy="1612745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2666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B2AA63D4-B866-431A-A0C7-C492B68FD18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1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Cloud">
            <a:extLst>
              <a:ext uri="{FF2B5EF4-FFF2-40B4-BE49-F238E27FC236}">
                <a16:creationId xmlns:a16="http://schemas.microsoft.com/office/drawing/2014/main" id="{502B925C-155C-44FF-8AB3-ADA30624D6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6" b="29367"/>
          <a:stretch/>
        </p:blipFill>
        <p:spPr>
          <a:xfrm>
            <a:off x="5552282" y="4422526"/>
            <a:ext cx="6133750" cy="1684588"/>
          </a:xfrm>
          <a:prstGeom prst="rect">
            <a:avLst/>
          </a:prstGeom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1DD53858-20BD-4E5C-A284-6E6B9C2D6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4" name="Number 1">
            <a:extLst>
              <a:ext uri="{FF2B5EF4-FFF2-40B4-BE49-F238E27FC236}">
                <a16:creationId xmlns:a16="http://schemas.microsoft.com/office/drawing/2014/main" id="{5C328C39-8523-4FF1-9AF1-74711C0876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2666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3" name="Text Field 1">
            <a:extLst>
              <a:ext uri="{FF2B5EF4-FFF2-40B4-BE49-F238E27FC236}">
                <a16:creationId xmlns:a16="http://schemas.microsoft.com/office/drawing/2014/main" id="{655D94AF-400D-4994-875A-1C0056A5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1" name="Number 2">
            <a:extLst>
              <a:ext uri="{FF2B5EF4-FFF2-40B4-BE49-F238E27FC236}">
                <a16:creationId xmlns:a16="http://schemas.microsoft.com/office/drawing/2014/main" id="{35383DED-C8B0-465B-9DDE-C7CB824D7A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0" name="Text Field 2">
            <a:extLst>
              <a:ext uri="{FF2B5EF4-FFF2-40B4-BE49-F238E27FC236}">
                <a16:creationId xmlns:a16="http://schemas.microsoft.com/office/drawing/2014/main" id="{27711CB0-3C40-4D23-BE62-A8AA840420E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Number 3">
            <a:extLst>
              <a:ext uri="{FF2B5EF4-FFF2-40B4-BE49-F238E27FC236}">
                <a16:creationId xmlns:a16="http://schemas.microsoft.com/office/drawing/2014/main" id="{02470E76-0C23-49D0-BA36-BE07E5FA9F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Field 3">
            <a:extLst>
              <a:ext uri="{FF2B5EF4-FFF2-40B4-BE49-F238E27FC236}">
                <a16:creationId xmlns:a16="http://schemas.microsoft.com/office/drawing/2014/main" id="{C2034A07-C8E9-462F-810A-359D5C5CE8E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Number 4">
            <a:extLst>
              <a:ext uri="{FF2B5EF4-FFF2-40B4-BE49-F238E27FC236}">
                <a16:creationId xmlns:a16="http://schemas.microsoft.com/office/drawing/2014/main" id="{71F5EBB5-D713-44E4-ACEB-13D0E36B5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4" name="Text Field 4">
            <a:extLst>
              <a:ext uri="{FF2B5EF4-FFF2-40B4-BE49-F238E27FC236}">
                <a16:creationId xmlns:a16="http://schemas.microsoft.com/office/drawing/2014/main" id="{7FF45397-7298-41DD-955D-0DD502FE9C3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Number 5">
            <a:extLst>
              <a:ext uri="{FF2B5EF4-FFF2-40B4-BE49-F238E27FC236}">
                <a16:creationId xmlns:a16="http://schemas.microsoft.com/office/drawing/2014/main" id="{75B20835-957E-4C1F-806C-EC0CBAEB12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2" name="Text Field 5">
            <a:extLst>
              <a:ext uri="{FF2B5EF4-FFF2-40B4-BE49-F238E27FC236}">
                <a16:creationId xmlns:a16="http://schemas.microsoft.com/office/drawing/2014/main" id="{0B149484-9996-4B68-98FC-C3170038CD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7" name="Column Divider 1" descr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77693"/>
            <a:ext cx="0" cy="422942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umber 6">
            <a:extLst>
              <a:ext uri="{FF2B5EF4-FFF2-40B4-BE49-F238E27FC236}">
                <a16:creationId xmlns:a16="http://schemas.microsoft.com/office/drawing/2014/main" id="{961425D8-6815-4587-9976-6D1208DA997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43873" y="182666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3" name="Text Field 6">
            <a:extLst>
              <a:ext uri="{FF2B5EF4-FFF2-40B4-BE49-F238E27FC236}">
                <a16:creationId xmlns:a16="http://schemas.microsoft.com/office/drawing/2014/main" id="{AF5C72CF-3497-42F0-B696-100A118E361F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6947189" y="1797991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Number 7">
            <a:extLst>
              <a:ext uri="{FF2B5EF4-FFF2-40B4-BE49-F238E27FC236}">
                <a16:creationId xmlns:a16="http://schemas.microsoft.com/office/drawing/2014/main" id="{1749E72C-4310-4083-831D-CD4C397FF5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43873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1" name="Text Field 7">
            <a:extLst>
              <a:ext uri="{FF2B5EF4-FFF2-40B4-BE49-F238E27FC236}">
                <a16:creationId xmlns:a16="http://schemas.microsoft.com/office/drawing/2014/main" id="{C9AEDB33-BAFE-47D8-A123-46CA40447186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947189" y="2317188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Number 8">
            <a:extLst>
              <a:ext uri="{FF2B5EF4-FFF2-40B4-BE49-F238E27FC236}">
                <a16:creationId xmlns:a16="http://schemas.microsoft.com/office/drawing/2014/main" id="{46F755AF-9108-4170-81F7-B6F8E3C68E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43873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9" name="Text Field 8">
            <a:extLst>
              <a:ext uri="{FF2B5EF4-FFF2-40B4-BE49-F238E27FC236}">
                <a16:creationId xmlns:a16="http://schemas.microsoft.com/office/drawing/2014/main" id="{0B77A7F7-398C-4BA3-90E4-80A4FFCBB706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6947189" y="2836385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Number 9">
            <a:extLst>
              <a:ext uri="{FF2B5EF4-FFF2-40B4-BE49-F238E27FC236}">
                <a16:creationId xmlns:a16="http://schemas.microsoft.com/office/drawing/2014/main" id="{D4B1E079-A71B-4A9C-8EFE-2DF8AA35CAC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43873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7" name="Text Field 9">
            <a:extLst>
              <a:ext uri="{FF2B5EF4-FFF2-40B4-BE49-F238E27FC236}">
                <a16:creationId xmlns:a16="http://schemas.microsoft.com/office/drawing/2014/main" id="{237213B4-DB0C-459E-B74E-248865DB7F77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947189" y="3355582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Number 10">
            <a:extLst>
              <a:ext uri="{FF2B5EF4-FFF2-40B4-BE49-F238E27FC236}">
                <a16:creationId xmlns:a16="http://schemas.microsoft.com/office/drawing/2014/main" id="{BFE89EAD-AD1A-4EF1-B013-71447971D3D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43873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5" name="Text Field 10">
            <a:extLst>
              <a:ext uri="{FF2B5EF4-FFF2-40B4-BE49-F238E27FC236}">
                <a16:creationId xmlns:a16="http://schemas.microsoft.com/office/drawing/2014/main" id="{4630594D-B915-4DBC-8632-EC1246600ABF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947189" y="3874779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Footer">
            <a:extLst>
              <a:ext uri="{FF2B5EF4-FFF2-40B4-BE49-F238E27FC236}">
                <a16:creationId xmlns:a16="http://schemas.microsoft.com/office/drawing/2014/main" id="{6437C572-88B3-0F48-9AC6-404CE959F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A9E149D3-5089-469A-B708-4FA53D22FB49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Numbered Outlin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loud">
            <a:extLst>
              <a:ext uri="{FF2B5EF4-FFF2-40B4-BE49-F238E27FC236}">
                <a16:creationId xmlns:a16="http://schemas.microsoft.com/office/drawing/2014/main" id="{1FEF353B-5E69-46CC-99C9-51F3C1151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2" b="23141"/>
          <a:stretch/>
        </p:blipFill>
        <p:spPr bwMode="invGray">
          <a:xfrm>
            <a:off x="5552282" y="4422526"/>
            <a:ext cx="6133750" cy="1684587"/>
          </a:xfrm>
          <a:prstGeom prst="rect">
            <a:avLst/>
          </a:prstGeom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1DD53858-20BD-4E5C-A284-6E6B9C2D6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4" name="Number 1">
            <a:extLst>
              <a:ext uri="{FF2B5EF4-FFF2-40B4-BE49-F238E27FC236}">
                <a16:creationId xmlns:a16="http://schemas.microsoft.com/office/drawing/2014/main" id="{5C328C39-8523-4FF1-9AF1-74711C0876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2666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3" name="Text Field 1">
            <a:extLst>
              <a:ext uri="{FF2B5EF4-FFF2-40B4-BE49-F238E27FC236}">
                <a16:creationId xmlns:a16="http://schemas.microsoft.com/office/drawing/2014/main" id="{655D94AF-400D-4994-875A-1C0056A5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1" name="Number 2">
            <a:extLst>
              <a:ext uri="{FF2B5EF4-FFF2-40B4-BE49-F238E27FC236}">
                <a16:creationId xmlns:a16="http://schemas.microsoft.com/office/drawing/2014/main" id="{35383DED-C8B0-465B-9DDE-C7CB824D7A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0" name="Text Field 2">
            <a:extLst>
              <a:ext uri="{FF2B5EF4-FFF2-40B4-BE49-F238E27FC236}">
                <a16:creationId xmlns:a16="http://schemas.microsoft.com/office/drawing/2014/main" id="{27711CB0-3C40-4D23-BE62-A8AA840420E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Number 3">
            <a:extLst>
              <a:ext uri="{FF2B5EF4-FFF2-40B4-BE49-F238E27FC236}">
                <a16:creationId xmlns:a16="http://schemas.microsoft.com/office/drawing/2014/main" id="{02470E76-0C23-49D0-BA36-BE07E5FA9F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Field 3">
            <a:extLst>
              <a:ext uri="{FF2B5EF4-FFF2-40B4-BE49-F238E27FC236}">
                <a16:creationId xmlns:a16="http://schemas.microsoft.com/office/drawing/2014/main" id="{C2034A07-C8E9-462F-810A-359D5C5CE8E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Number 4">
            <a:extLst>
              <a:ext uri="{FF2B5EF4-FFF2-40B4-BE49-F238E27FC236}">
                <a16:creationId xmlns:a16="http://schemas.microsoft.com/office/drawing/2014/main" id="{71F5EBB5-D713-44E4-ACEB-13D0E36B5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4" name="Text Field 4">
            <a:extLst>
              <a:ext uri="{FF2B5EF4-FFF2-40B4-BE49-F238E27FC236}">
                <a16:creationId xmlns:a16="http://schemas.microsoft.com/office/drawing/2014/main" id="{7FF45397-7298-41DD-955D-0DD502FE9C3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Text Field 5">
            <a:extLst>
              <a:ext uri="{FF2B5EF4-FFF2-40B4-BE49-F238E27FC236}">
                <a16:creationId xmlns:a16="http://schemas.microsoft.com/office/drawing/2014/main" id="{0B149484-9996-4B68-98FC-C3170038CD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Number 5">
            <a:extLst>
              <a:ext uri="{FF2B5EF4-FFF2-40B4-BE49-F238E27FC236}">
                <a16:creationId xmlns:a16="http://schemas.microsoft.com/office/drawing/2014/main" id="{75B20835-957E-4C1F-806C-EC0CBAEB12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cxnSp>
        <p:nvCxnSpPr>
          <p:cNvPr id="27" name="Column Divider 1" descr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77693"/>
            <a:ext cx="0" cy="422942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umber 6">
            <a:extLst>
              <a:ext uri="{FF2B5EF4-FFF2-40B4-BE49-F238E27FC236}">
                <a16:creationId xmlns:a16="http://schemas.microsoft.com/office/drawing/2014/main" id="{961425D8-6815-4587-9976-6D1208DA997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43873" y="182666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3" name="Text Field 6">
            <a:extLst>
              <a:ext uri="{FF2B5EF4-FFF2-40B4-BE49-F238E27FC236}">
                <a16:creationId xmlns:a16="http://schemas.microsoft.com/office/drawing/2014/main" id="{AF5C72CF-3497-42F0-B696-100A118E361F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6947189" y="1797991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Number 7">
            <a:extLst>
              <a:ext uri="{FF2B5EF4-FFF2-40B4-BE49-F238E27FC236}">
                <a16:creationId xmlns:a16="http://schemas.microsoft.com/office/drawing/2014/main" id="{1749E72C-4310-4083-831D-CD4C397FF5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43873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1" name="Text Field 7">
            <a:extLst>
              <a:ext uri="{FF2B5EF4-FFF2-40B4-BE49-F238E27FC236}">
                <a16:creationId xmlns:a16="http://schemas.microsoft.com/office/drawing/2014/main" id="{C9AEDB33-BAFE-47D8-A123-46CA40447186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947189" y="2317188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Number 8">
            <a:extLst>
              <a:ext uri="{FF2B5EF4-FFF2-40B4-BE49-F238E27FC236}">
                <a16:creationId xmlns:a16="http://schemas.microsoft.com/office/drawing/2014/main" id="{46F755AF-9108-4170-81F7-B6F8E3C68E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43873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9" name="Text Field 8">
            <a:extLst>
              <a:ext uri="{FF2B5EF4-FFF2-40B4-BE49-F238E27FC236}">
                <a16:creationId xmlns:a16="http://schemas.microsoft.com/office/drawing/2014/main" id="{0B77A7F7-398C-4BA3-90E4-80A4FFCBB706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6947189" y="2836385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Number 9">
            <a:extLst>
              <a:ext uri="{FF2B5EF4-FFF2-40B4-BE49-F238E27FC236}">
                <a16:creationId xmlns:a16="http://schemas.microsoft.com/office/drawing/2014/main" id="{D4B1E079-A71B-4A9C-8EFE-2DF8AA35CAC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43873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7" name="Text Field 9">
            <a:extLst>
              <a:ext uri="{FF2B5EF4-FFF2-40B4-BE49-F238E27FC236}">
                <a16:creationId xmlns:a16="http://schemas.microsoft.com/office/drawing/2014/main" id="{237213B4-DB0C-459E-B74E-248865DB7F77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947189" y="3355582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Number 10">
            <a:extLst>
              <a:ext uri="{FF2B5EF4-FFF2-40B4-BE49-F238E27FC236}">
                <a16:creationId xmlns:a16="http://schemas.microsoft.com/office/drawing/2014/main" id="{BFE89EAD-AD1A-4EF1-B013-71447971D3D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43873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759C6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5" name="Text Field 10">
            <a:extLst>
              <a:ext uri="{FF2B5EF4-FFF2-40B4-BE49-F238E27FC236}">
                <a16:creationId xmlns:a16="http://schemas.microsoft.com/office/drawing/2014/main" id="{4630594D-B915-4DBC-8632-EC1246600ABF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947189" y="3874779"/>
            <a:ext cx="4471605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Footer">
            <a:extLst>
              <a:ext uri="{FF2B5EF4-FFF2-40B4-BE49-F238E27FC236}">
                <a16:creationId xmlns:a16="http://schemas.microsoft.com/office/drawing/2014/main" id="{6437C572-88B3-0F48-9AC6-404CE959F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A9E149D3-5089-469A-B708-4FA53D22FB49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08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ata Texture Image">
            <a:extLst>
              <a:ext uri="{FF2B5EF4-FFF2-40B4-BE49-F238E27FC236}">
                <a16:creationId xmlns:a16="http://schemas.microsoft.com/office/drawing/2014/main" id="{B04AAB1E-3886-45C0-9EE7-ABD1360D0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27" name="Abstract Pattern Strip">
            <a:extLst>
              <a:ext uri="{FF2B5EF4-FFF2-40B4-BE49-F238E27FC236}">
                <a16:creationId xmlns:a16="http://schemas.microsoft.com/office/drawing/2014/main" id="{F3401E25-F12C-4928-80ED-70CBC12535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10671048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74700" y="4169003"/>
            <a:ext cx="310896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95177A-B694-4AAB-912F-BF5769C5B10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7A561F4-2837-46AC-A525-A8F742E034C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5077E9D-DDF7-495A-9766-EEB6388A258F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504686EF-8243-4BCF-91A8-6200F0A2C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 bwMode="auto">
          <a:xfrm>
            <a:off x="6694964" y="290627"/>
            <a:ext cx="5101904" cy="1538174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D784B80-564D-4EB3-ADBD-10A727F78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094BB478-39FC-BC45-B020-64CE083C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2020, Oracle and/or its </a:t>
            </a:r>
            <a:r>
              <a:rPr lang="en-US" dirty="0" smtClean="0"/>
              <a:t>affiliates  |  Confidential: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0515F5C3-3085-4860-9EAF-BD356A63F0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7" b="23902"/>
          <a:stretch/>
        </p:blipFill>
        <p:spPr bwMode="invGray">
          <a:xfrm>
            <a:off x="6694964" y="297713"/>
            <a:ext cx="5101904" cy="153108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D784B80-564D-4EB3-ADBD-10A727F78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094BB478-39FC-BC45-B020-64CE083C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404F3910-DE41-461B-B745-6B2DE741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loud">
            <a:extLst>
              <a:ext uri="{FF2B5EF4-FFF2-40B4-BE49-F238E27FC236}">
                <a16:creationId xmlns:a16="http://schemas.microsoft.com/office/drawing/2014/main" id="{26C48C61-C945-46B0-BC5F-E47874C630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>
          <a:xfrm>
            <a:off x="6694964" y="290623"/>
            <a:ext cx="5101904" cy="1538170"/>
          </a:xfrm>
          <a:prstGeom prst="rect">
            <a:avLst/>
          </a:prstGeom>
        </p:spPr>
      </p:pic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9B38191F-5718-D34F-A1D1-D1C28CE0A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98B76A7F-F012-4E7A-8F57-5A0BFEF019F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loud">
            <a:extLst>
              <a:ext uri="{FF2B5EF4-FFF2-40B4-BE49-F238E27FC236}">
                <a16:creationId xmlns:a16="http://schemas.microsoft.com/office/drawing/2014/main" id="{33B11B7B-CF28-4A34-A907-C6F2DA857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1" b="23902"/>
          <a:stretch/>
        </p:blipFill>
        <p:spPr bwMode="invGray">
          <a:xfrm>
            <a:off x="6694964" y="311891"/>
            <a:ext cx="5101904" cy="1516910"/>
          </a:xfrm>
          <a:prstGeom prst="rect">
            <a:avLst/>
          </a:prstGeom>
        </p:spPr>
      </p:pic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9B38191F-5718-D34F-A1D1-D1C28CE0A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98B76A7F-F012-4E7A-8F57-5A0BFEF019F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6" name="Oracle Logo" descr="Oracle Logo">
            <a:extLst>
              <a:ext uri="{FF2B5EF4-FFF2-40B4-BE49-F238E27FC236}">
                <a16:creationId xmlns:a16="http://schemas.microsoft.com/office/drawing/2014/main" id="{9C14A351-48F1-43D9-8B02-0F6AF755D7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 bwMode="invGray">
          <a:xfrm>
            <a:off x="944949" y="1132368"/>
            <a:ext cx="1524893" cy="320039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59C6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285350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AF68B48D-7F95-4DA7-B664-4C9D86C8F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29623"/>
          <a:stretch/>
        </p:blipFill>
        <p:spPr>
          <a:xfrm>
            <a:off x="6694964" y="318983"/>
            <a:ext cx="5101904" cy="1509818"/>
          </a:xfrm>
          <a:prstGeom prst="rect">
            <a:avLst/>
          </a:prstGeom>
        </p:spPr>
      </p:pic>
      <p:sp>
        <p:nvSpPr>
          <p:cNvPr id="18" name="Title">
            <a:extLst>
              <a:ext uri="{FF2B5EF4-FFF2-40B4-BE49-F238E27FC236}">
                <a16:creationId xmlns:a16="http://schemas.microsoft.com/office/drawing/2014/main" id="{7EB50C14-95FD-4BA4-AED6-A1D55121D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71" y="508000"/>
            <a:ext cx="10671048" cy="82296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defRPr lang="en-US" sz="1800" b="0" i="0" smtClean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defRPr lang="en-US" sz="1600" smtClean="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3pPr>
            <a:lvl4pPr>
              <a:defRPr lang="en-US" sz="1400" smtClean="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4pPr>
            <a:lvl5pPr>
              <a:defRPr lang="en-US" sz="120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2020, Oracle and/or its affiliates  |  Confidential: Internal/Restricted/Highly Restricted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D552FF9B-F8E7-4696-A9D3-7C247EF18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1" b="23902"/>
          <a:stretch/>
        </p:blipFill>
        <p:spPr bwMode="invGray">
          <a:xfrm>
            <a:off x="6694964" y="311891"/>
            <a:ext cx="5101904" cy="1516910"/>
          </a:xfrm>
          <a:prstGeom prst="rect">
            <a:avLst/>
          </a:prstGeom>
        </p:spPr>
      </p:pic>
      <p:sp>
        <p:nvSpPr>
          <p:cNvPr id="18" name="Title">
            <a:extLst>
              <a:ext uri="{FF2B5EF4-FFF2-40B4-BE49-F238E27FC236}">
                <a16:creationId xmlns:a16="http://schemas.microsoft.com/office/drawing/2014/main" id="{7EB50C14-95FD-4BA4-AED6-A1D55121D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71" y="508000"/>
            <a:ext cx="10671048" cy="82296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defRPr lang="en-US" sz="1800" b="0" i="0" smtClean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defRPr lang="en-US" sz="1600" smtClean="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3pPr>
            <a:lvl4pPr>
              <a:defRPr lang="en-US" sz="1400" smtClean="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4pPr>
            <a:lvl5pPr>
              <a:defRPr lang="en-US" sz="120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2020, Oracle and/or its affiliates  |  Confidential: Internal/Restricted/Highly Restricted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2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5" b="29623"/>
          <a:stretch/>
        </p:blipFill>
        <p:spPr>
          <a:xfrm>
            <a:off x="6694964" y="297713"/>
            <a:ext cx="5101904" cy="153108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799"/>
            <a:ext cx="10671175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A753D56B-2D23-4CA5-800F-E424B8BE8D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4" b="23902"/>
          <a:stretch/>
        </p:blipFill>
        <p:spPr bwMode="invGray">
          <a:xfrm>
            <a:off x="6694964" y="290625"/>
            <a:ext cx="5101904" cy="153817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1"/>
            <a:ext cx="10671175" cy="4278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9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58"/>
          <a:stretch/>
        </p:blipFill>
        <p:spPr>
          <a:xfrm>
            <a:off x="6694964" y="290625"/>
            <a:ext cx="5101904" cy="1537222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166"/>
            <a:ext cx="508406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28166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7165" y="1828166"/>
            <a:ext cx="508406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4F7EFA07-388B-406E-9B96-3AA9EE7D2E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1" b="23936"/>
          <a:stretch/>
        </p:blipFill>
        <p:spPr bwMode="invGray">
          <a:xfrm>
            <a:off x="6694964" y="311889"/>
            <a:ext cx="5101904" cy="151596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166"/>
            <a:ext cx="508406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28166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7165" y="1828166"/>
            <a:ext cx="508406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1" b="31721"/>
          <a:stretch/>
        </p:blipFill>
        <p:spPr>
          <a:xfrm>
            <a:off x="6694964" y="446569"/>
            <a:ext cx="5101904" cy="1325524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7373"/>
            <a:ext cx="508406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27373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7165" y="1827373"/>
            <a:ext cx="508406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E5FDF74D-107C-45DC-800D-DB761E317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4" b="25737"/>
          <a:stretch/>
        </p:blipFill>
        <p:spPr bwMode="invGray">
          <a:xfrm>
            <a:off x="6694964" y="508001"/>
            <a:ext cx="5101904" cy="1271180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508406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27721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7165" y="1828800"/>
            <a:ext cx="508406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9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29658"/>
          <a:stretch/>
        </p:blipFill>
        <p:spPr>
          <a:xfrm>
            <a:off x="6694964" y="508001"/>
            <a:ext cx="5101904" cy="131984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800"/>
            <a:ext cx="330098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6452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5821" y="1828800"/>
            <a:ext cx="330098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46174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35542" y="1828800"/>
            <a:ext cx="330098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9578FC7C-07D5-4627-B462-5650F01C9D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4" b="23937"/>
          <a:stretch/>
        </p:blipFill>
        <p:spPr bwMode="invGray">
          <a:xfrm>
            <a:off x="6694964" y="508000"/>
            <a:ext cx="5101904" cy="131984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166"/>
            <a:ext cx="330098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6452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5821" y="1828166"/>
            <a:ext cx="330098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46174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35542" y="1828166"/>
            <a:ext cx="330098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8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0170C5DE-3564-4744-97DA-4795D55E6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defRPr lang="en-US" sz="1800" b="0" i="0" smtClean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defRPr lang="en-US" sz="1600" smtClean="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3pPr>
            <a:lvl4pPr>
              <a:defRPr lang="en-US" sz="1400" smtClean="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4pPr>
            <a:lvl5pPr>
              <a:defRPr lang="en-US" sz="120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2020, Oracle and/or its affiliates  |  Confidential: Internal/Restricted/Highly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5147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80" userDrawn="1">
          <p15:clr>
            <a:srgbClr val="FBAE40"/>
          </p15:clr>
        </p15:guide>
        <p15:guide id="3" pos="620" userDrawn="1">
          <p15:clr>
            <a:srgbClr val="FBAE40"/>
          </p15:clr>
        </p15:guide>
        <p15:guide id="4" orient="horz" pos="100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721"/>
          <a:stretch/>
        </p:blipFill>
        <p:spPr>
          <a:xfrm>
            <a:off x="6694964" y="508001"/>
            <a:ext cx="5101904" cy="1264092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330098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4155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1227" y="1828800"/>
            <a:ext cx="330098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39283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6355" y="1828800"/>
            <a:ext cx="330098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loud">
            <a:extLst>
              <a:ext uri="{FF2B5EF4-FFF2-40B4-BE49-F238E27FC236}">
                <a16:creationId xmlns:a16="http://schemas.microsoft.com/office/drawing/2014/main" id="{D80766F8-9A99-426F-8CE2-1EEC57A8A5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4" b="25737"/>
          <a:stretch/>
        </p:blipFill>
        <p:spPr bwMode="invGray">
          <a:xfrm>
            <a:off x="6694964" y="508001"/>
            <a:ext cx="5101904" cy="1271180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1"/>
            <a:ext cx="3300984" cy="4279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415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1227" y="1828801"/>
            <a:ext cx="3300984" cy="4279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39283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6355" y="1828801"/>
            <a:ext cx="3300984" cy="4279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507"/>
          <a:stretch/>
        </p:blipFill>
        <p:spPr>
          <a:xfrm>
            <a:off x="6694964" y="508001"/>
            <a:ext cx="5101904" cy="124282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166"/>
            <a:ext cx="247802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729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0467" y="1828166"/>
            <a:ext cx="247802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1663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4835" y="1828166"/>
            <a:ext cx="247802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2603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9204" y="1828166"/>
            <a:ext cx="247802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F2D3841F-53FE-497B-A2A7-1813C527A1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4" b="23937"/>
          <a:stretch/>
        </p:blipFill>
        <p:spPr bwMode="invGray">
          <a:xfrm>
            <a:off x="6694964" y="508000"/>
            <a:ext cx="5101904" cy="131984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166"/>
            <a:ext cx="247802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729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0467" y="1828166"/>
            <a:ext cx="247802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1663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4835" y="1828166"/>
            <a:ext cx="247802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2603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9204" y="1828166"/>
            <a:ext cx="2478024" cy="427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2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245"/>
          <a:stretch/>
        </p:blipFill>
        <p:spPr>
          <a:xfrm>
            <a:off x="6694964" y="508001"/>
            <a:ext cx="5101904" cy="124991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247802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8529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2935" y="1828800"/>
            <a:ext cx="247802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0536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9771" y="1828800"/>
            <a:ext cx="247802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3220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56609" y="1828800"/>
            <a:ext cx="2478024" cy="4278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loud">
            <a:extLst>
              <a:ext uri="{FF2B5EF4-FFF2-40B4-BE49-F238E27FC236}">
                <a16:creationId xmlns:a16="http://schemas.microsoft.com/office/drawing/2014/main" id="{24A2AAAD-6364-483F-82CD-69FEAAF5C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4" b="23902"/>
          <a:stretch/>
        </p:blipFill>
        <p:spPr bwMode="invGray">
          <a:xfrm>
            <a:off x="6694964" y="508001"/>
            <a:ext cx="5101904" cy="1320800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1"/>
            <a:ext cx="2478024" cy="4278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8529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2935" y="1828801"/>
            <a:ext cx="2478024" cy="4278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0536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9771" y="1828801"/>
            <a:ext cx="2478024" cy="4278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3220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56609" y="1828801"/>
            <a:ext cx="2478024" cy="4278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0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loud">
            <a:extLst>
              <a:ext uri="{FF2B5EF4-FFF2-40B4-BE49-F238E27FC236}">
                <a16:creationId xmlns:a16="http://schemas.microsoft.com/office/drawing/2014/main" id="{D9AB1973-DD20-4004-B2CA-9CFF3EBCE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459"/>
          <a:stretch/>
        </p:blipFill>
        <p:spPr>
          <a:xfrm>
            <a:off x="6694964" y="508000"/>
            <a:ext cx="5101904" cy="127118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C641C8C-B045-47F2-8811-67AA362494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F574F1B2-5125-114F-B675-196A5FB2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27CAF18-F47A-4226-ADD7-8C0023BC26D3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C1A88252-58CA-4766-AF63-C8A84A6C2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3" b="23902"/>
          <a:stretch/>
        </p:blipFill>
        <p:spPr bwMode="invGray">
          <a:xfrm>
            <a:off x="6694964" y="318977"/>
            <a:ext cx="5101904" cy="150982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C641C8C-B045-47F2-8811-67AA362494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F574F1B2-5125-114F-B675-196A5FB2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27CAF18-F47A-4226-ADD7-8C0023BC26D3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loud">
            <a:extLst>
              <a:ext uri="{FF2B5EF4-FFF2-40B4-BE49-F238E27FC236}">
                <a16:creationId xmlns:a16="http://schemas.microsoft.com/office/drawing/2014/main" id="{AA29764F-6A18-4348-B769-6CAB73F04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 b="31458"/>
          <a:stretch/>
        </p:blipFill>
        <p:spPr>
          <a:xfrm>
            <a:off x="6694964" y="311891"/>
            <a:ext cx="5101904" cy="146729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ACB8D5A-1D6D-124B-A372-69C969095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AB8C183-C6B7-4039-B155-6182ED1724B8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8CAE03BE-473C-480E-8678-463CF6F924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4" b="25737"/>
          <a:stretch/>
        </p:blipFill>
        <p:spPr bwMode="invGray">
          <a:xfrm>
            <a:off x="6694964" y="508001"/>
            <a:ext cx="5101904" cy="127118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ACB8D5A-1D6D-124B-A372-69C969095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D9934A67-AA2F-42E3-B34C-A006097AC6D1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034B987F-CA48-4862-8353-FD3876431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9" name="Accent Mark">
            <a:extLst>
              <a:ext uri="{FF2B5EF4-FFF2-40B4-BE49-F238E27FC236}">
                <a16:creationId xmlns:a16="http://schemas.microsoft.com/office/drawing/2014/main" id="{1347FA71-3C53-4A91-8F3C-46F30E182D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45865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defRPr lang="en-US" sz="1800" b="0" i="0" smtClean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defRPr lang="en-US" sz="1600" smtClean="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3pPr>
            <a:lvl4pPr>
              <a:defRPr lang="en-US" sz="1400" smtClean="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4pPr>
            <a:lvl5pPr>
              <a:defRPr lang="en-US" sz="1200">
                <a:latin typeface="Oracle Sans Tab Light" panose="020B0403020204020204" pitchFamily="34" charset="0"/>
                <a:cs typeface="Oracle Sans Tab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2020, Oracle and/or its affiliates</a:t>
            </a:r>
          </a:p>
        </p:txBody>
      </p:sp>
    </p:spTree>
    <p:extLst>
      <p:ext uri="{BB962C8B-B14F-4D97-AF65-F5344CB8AC3E}">
        <p14:creationId xmlns:p14="http://schemas.microsoft.com/office/powerpoint/2010/main" val="2362798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Image">
            <a:extLst>
              <a:ext uri="{FF2B5EF4-FFF2-40B4-BE49-F238E27FC236}">
                <a16:creationId xmlns:a16="http://schemas.microsoft.com/office/drawing/2014/main" id="{B8655406-E8E9-45CA-B4B8-93397F8AB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/>
          <a:stretch/>
        </p:blipFill>
        <p:spPr>
          <a:xfrm>
            <a:off x="6095652" y="0"/>
            <a:ext cx="6096348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pic>
        <p:nvPicPr>
          <p:cNvPr id="22" name="Abstract Pattern Strip">
            <a:extLst>
              <a:ext uri="{FF2B5EF4-FFF2-40B4-BE49-F238E27FC236}">
                <a16:creationId xmlns:a16="http://schemas.microsoft.com/office/drawing/2014/main" id="{79609DDF-9254-400D-B4BC-87BCA98D0B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5" y="0"/>
            <a:ext cx="12192000" cy="254000"/>
          </a:xfrm>
          <a:prstGeom prst="rect">
            <a:avLst/>
          </a:prstGeom>
        </p:spPr>
      </p:pic>
      <p:sp>
        <p:nvSpPr>
          <p:cNvPr id="3" name="Metric">
            <a:extLst>
              <a:ext uri="{FF2B5EF4-FFF2-40B4-BE49-F238E27FC236}">
                <a16:creationId xmlns:a16="http://schemas.microsoft.com/office/drawing/2014/main" id="{1922C752-ED3E-4C21-9DC2-8EE8BF815D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2297203"/>
            <a:ext cx="5078335" cy="877163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6000" b="0">
                <a:solidFill>
                  <a:srgbClr val="AE562C"/>
                </a:solidFill>
                <a:latin typeface="Georgia" panose="02040502050405020303" pitchFamily="18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831318"/>
            <a:ext cx="32004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4800481F-70FF-124B-B394-1EA7F195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67939391-6A14-4347-8C62-692061B9C89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Metr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Data Texture Image">
            <a:extLst>
              <a:ext uri="{FF2B5EF4-FFF2-40B4-BE49-F238E27FC236}">
                <a16:creationId xmlns:a16="http://schemas.microsoft.com/office/drawing/2014/main" id="{5EF36793-2D3B-489B-A752-A25472E904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/>
          <a:stretch/>
        </p:blipFill>
        <p:spPr bwMode="invGray">
          <a:xfrm>
            <a:off x="6095652" y="0"/>
            <a:ext cx="6096348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22" name="Abstract Pattern Strip">
            <a:extLst>
              <a:ext uri="{FF2B5EF4-FFF2-40B4-BE49-F238E27FC236}">
                <a16:creationId xmlns:a16="http://schemas.microsoft.com/office/drawing/2014/main" id="{79609DDF-9254-400D-B4BC-87BCA98D0B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5" y="0"/>
            <a:ext cx="12192000" cy="254000"/>
          </a:xfrm>
          <a:prstGeom prst="rect">
            <a:avLst/>
          </a:prstGeom>
        </p:spPr>
      </p:pic>
      <p:sp>
        <p:nvSpPr>
          <p:cNvPr id="3" name="Metric">
            <a:extLst>
              <a:ext uri="{FF2B5EF4-FFF2-40B4-BE49-F238E27FC236}">
                <a16:creationId xmlns:a16="http://schemas.microsoft.com/office/drawing/2014/main" id="{CD901049-F959-4458-9746-561FE2127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2292687"/>
            <a:ext cx="5070745" cy="877163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6000" b="0">
                <a:solidFill>
                  <a:srgbClr val="759C6C"/>
                </a:solidFill>
                <a:latin typeface="Georgia" panose="02040502050405020303" pitchFamily="18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824818"/>
            <a:ext cx="32004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4800481F-70FF-124B-B394-1EA7F195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67939391-6A14-4347-8C62-692061B9C89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4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Image">
            <a:extLst>
              <a:ext uri="{FF2B5EF4-FFF2-40B4-BE49-F238E27FC236}">
                <a16:creationId xmlns:a16="http://schemas.microsoft.com/office/drawing/2014/main" id="{E7F67114-D26B-4143-9E6F-B13603176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B620A016-1EBE-426A-BB19-967122948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83AB0EB-9265-484A-BA67-BE4F5FA3797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F04F3D33-BB01-48D7-A690-4B5F055CB96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3543F797-13C4-4ED7-ACD0-788CA792E85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Data Texture Image">
            <a:extLst>
              <a:ext uri="{FF2B5EF4-FFF2-40B4-BE49-F238E27FC236}">
                <a16:creationId xmlns:a16="http://schemas.microsoft.com/office/drawing/2014/main" id="{E7313E06-FB19-4202-9F6A-5922222718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83AB0EB-9265-484A-BA67-BE4F5FA3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F04F3D33-BB01-48D7-A690-4B5F055C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3543F797-13C4-4ED7-ACD0-788CA792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6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9E80D09C-E526-F74F-B924-9E7FA59B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DADCA874-FD03-4BF4-BBFE-2A0D22D3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60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6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Data Texture Image">
            <a:extLst>
              <a:ext uri="{FF2B5EF4-FFF2-40B4-BE49-F238E27FC236}">
                <a16:creationId xmlns:a16="http://schemas.microsoft.com/office/drawing/2014/main" id="{45775D3E-EFA7-4BA2-9EF8-16B2EA519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9E80D09C-E526-F74F-B924-9E7FA59B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DADCA874-FD03-4BF4-BBFE-2A0D22D3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4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9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E1289D65-747F-4DC6-AE92-4B3230AC39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69737CBA-DBE7-D946-ACA4-C0C23ABE2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C5D6A61C-C03D-4D53-9383-D7107360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9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Data Texture Image">
            <a:extLst>
              <a:ext uri="{FF2B5EF4-FFF2-40B4-BE49-F238E27FC236}">
                <a16:creationId xmlns:a16="http://schemas.microsoft.com/office/drawing/2014/main" id="{E12D0884-1771-4A61-8BB3-7F228F7401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69737CBA-DBE7-D946-ACA4-C0C23ABE2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885D5CEF-522F-4AA9-905A-0C54BD6C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0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AC796A58-6878-0644-885E-17721EE64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AB08051D-A8B9-4421-AD56-3FE2BA4234FE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i">
            <a:extLst>
              <a:ext uri="{FF2B5EF4-FFF2-40B4-BE49-F238E27FC236}">
                <a16:creationId xmlns:a16="http://schemas.microsoft.com/office/drawing/2014/main" id="{1F390879-C7C7-4224-97BB-1C165BFB5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3973"/>
            <a:ext cx="5029200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AC796A58-6878-0644-885E-17721EE64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AB08051D-A8B9-4421-AD56-3FE2BA4234FE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C96C0F11-AAE4-4147-BF68-F2C0EE1307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2"/>
          <a:stretch/>
        </p:blipFill>
        <p:spPr>
          <a:xfrm>
            <a:off x="7860483" y="16173"/>
            <a:ext cx="4331518" cy="2552429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  <a:noFill/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20" name="Accent Mark">
            <a:extLst>
              <a:ext uri="{FF2B5EF4-FFF2-40B4-BE49-F238E27FC236}">
                <a16:creationId xmlns:a16="http://schemas.microsoft.com/office/drawing/2014/main" id="{C0527C56-7847-40ED-B0B0-5D84451B06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23271" y="4086851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4642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68401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4" name="OTag">
            <a:extLst>
              <a:ext uri="{FF2B5EF4-FFF2-40B4-BE49-F238E27FC236}">
                <a16:creationId xmlns:a16="http://schemas.microsoft.com/office/drawing/2014/main" id="{938EEB79-EFA1-4711-804E-DFDFA3AE4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E8F815BD-D4B8-43AB-A648-178DE3144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acle Logo" descr="Oracle Logo">
            <a:extLst>
              <a:ext uri="{FF2B5EF4-FFF2-40B4-BE49-F238E27FC236}">
                <a16:creationId xmlns:a16="http://schemas.microsoft.com/office/drawing/2014/main" id="{11C3E469-1A28-4EAE-BB94-ADAB90F02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invGray"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3" name="OTag">
            <a:extLst>
              <a:ext uri="{FF2B5EF4-FFF2-40B4-BE49-F238E27FC236}">
                <a16:creationId xmlns:a16="http://schemas.microsoft.com/office/drawing/2014/main" id="{D41E7D90-EFED-4319-B620-7C6158CCE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7D2AA1A0-AE11-411F-9C35-6C6AD92A52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lustration">
            <a:extLst>
              <a:ext uri="{FF2B5EF4-FFF2-40B4-BE49-F238E27FC236}">
                <a16:creationId xmlns:a16="http://schemas.microsoft.com/office/drawing/2014/main" id="{7F6A0B0D-9890-B044-B4D0-946D1FDB96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E755FD10-911E-4181-AD99-24A94BE1A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7092863" cy="2279335"/>
          </a:xfrm>
        </p:spPr>
        <p:txBody>
          <a:bodyPr/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dirty="0"/>
              <a:t>Our mission is to help people</a:t>
            </a:r>
            <a:br>
              <a:rPr lang="en-US" dirty="0"/>
            </a:br>
            <a:r>
              <a:rPr lang="en-US" dirty="0"/>
              <a:t>see data in new ways, discover insights,</a:t>
            </a:r>
            <a:br>
              <a:rPr lang="en-US" dirty="0"/>
            </a:br>
            <a:r>
              <a:rPr lang="en-US" dirty="0"/>
              <a:t>unlock endless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98530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53E58D20-1E4E-43E2-88A3-52402E9A1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2"/>
          <a:stretch/>
        </p:blipFill>
        <p:spPr bwMode="invGray">
          <a:xfrm>
            <a:off x="7860482" y="25409"/>
            <a:ext cx="4331518" cy="2552430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4" name="Oracle Logo" descr="Oracle Logo">
            <a:extLst>
              <a:ext uri="{FF2B5EF4-FFF2-40B4-BE49-F238E27FC236}">
                <a16:creationId xmlns:a16="http://schemas.microsoft.com/office/drawing/2014/main" id="{90869BEA-7CC8-4176-A565-8203484F77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 bwMode="invGray">
          <a:xfrm>
            <a:off x="944949" y="1132368"/>
            <a:ext cx="1524893" cy="320039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  <a:noFill/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59C6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20" name="Accent Mark">
            <a:extLst>
              <a:ext uri="{FF2B5EF4-FFF2-40B4-BE49-F238E27FC236}">
                <a16:creationId xmlns:a16="http://schemas.microsoft.com/office/drawing/2014/main" id="{C0527C56-7847-40ED-B0B0-5D84451B06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23271" y="4086851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4642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68401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109173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loud">
            <a:extLst>
              <a:ext uri="{FF2B5EF4-FFF2-40B4-BE49-F238E27FC236}">
                <a16:creationId xmlns:a16="http://schemas.microsoft.com/office/drawing/2014/main" id="{6D88F4F8-B668-4451-9803-76966F91A9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1" r="8664" b="12655"/>
          <a:stretch/>
        </p:blipFill>
        <p:spPr>
          <a:xfrm>
            <a:off x="6204016" y="3522920"/>
            <a:ext cx="5987984" cy="264396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4FDDAFD-2BBE-4DB9-9077-FCD6212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34B53D45-A9AE-43C4-8329-66ED710D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20186CE4-17C1-426D-AB85-C059231C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E675BE2B-C27E-4CED-BCE9-B962CB55638E}"/>
              </a:ext>
            </a:extLst>
          </p:cNvPr>
          <p:cNvSpPr txBox="1"/>
          <p:nvPr userDrawn="1"/>
        </p:nvSpPr>
        <p:spPr>
          <a:xfrm>
            <a:off x="766762" y="437642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1797F9BD-5624-44A9-A586-BE23136FC0D3}"/>
              </a:ext>
            </a:extLst>
          </p:cNvPr>
          <p:cNvSpPr txBox="1"/>
          <p:nvPr userDrawn="1"/>
        </p:nvSpPr>
        <p:spPr>
          <a:xfrm>
            <a:off x="766762" y="1834754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00688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00688C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00688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006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loud">
            <a:extLst>
              <a:ext uri="{FF2B5EF4-FFF2-40B4-BE49-F238E27FC236}">
                <a16:creationId xmlns:a16="http://schemas.microsoft.com/office/drawing/2014/main" id="{3BD55515-3A50-4D53-9758-E4F305E6B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6" r="8664" b="11578"/>
          <a:stretch/>
        </p:blipFill>
        <p:spPr bwMode="invGray">
          <a:xfrm>
            <a:off x="6204016" y="3429000"/>
            <a:ext cx="5987984" cy="278750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4FDDAFD-2BBE-4DB9-9077-FCD6212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34B53D45-A9AE-43C4-8329-66ED710D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20186CE4-17C1-426D-AB85-C059231C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DBE17E23-83CA-42FE-BBEB-EA1F382FD97B}"/>
              </a:ext>
            </a:extLst>
          </p:cNvPr>
          <p:cNvSpPr txBox="1"/>
          <p:nvPr userDrawn="1"/>
        </p:nvSpPr>
        <p:spPr>
          <a:xfrm>
            <a:off x="766762" y="437638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98590942-B202-4AFF-AF73-7A7248A0FFB1}"/>
              </a:ext>
            </a:extLst>
          </p:cNvPr>
          <p:cNvSpPr txBox="1"/>
          <p:nvPr userDrawn="1"/>
        </p:nvSpPr>
        <p:spPr>
          <a:xfrm>
            <a:off x="766762" y="1834750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F0CC7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F0CC71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F0CC7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F0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8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Image">
            <a:extLst>
              <a:ext uri="{FF2B5EF4-FFF2-40B4-BE49-F238E27FC236}">
                <a16:creationId xmlns:a16="http://schemas.microsoft.com/office/drawing/2014/main" id="{D1A8D5F2-734A-AE4A-AC70-8FF7EC3B13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26" name="Abstract Pattern Strip">
            <a:extLst>
              <a:ext uri="{FF2B5EF4-FFF2-40B4-BE49-F238E27FC236}">
                <a16:creationId xmlns:a16="http://schemas.microsoft.com/office/drawing/2014/main" id="{D3A9E2BA-57CB-4699-9D37-B39D95CEEB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B9A28B0D-33C5-45FC-856B-9D1B7CAA4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26736" y="3408202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74EF8-C058-4095-A81D-CEC96AECC1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BE5E9E95-1036-471A-96CF-B7D5FE282F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8010DE74-E2DA-4AC8-9606-B0A60A71D99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5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9" name="Abstract Pattern Strip">
            <a:extLst>
              <a:ext uri="{FF2B5EF4-FFF2-40B4-BE49-F238E27FC236}">
                <a16:creationId xmlns:a16="http://schemas.microsoft.com/office/drawing/2014/main" id="{05515E47-3B1B-446D-A503-3B4EB0577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5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cxnSp>
        <p:nvCxnSpPr>
          <p:cNvPr id="9" name="Accent Mark">
            <a:extLst>
              <a:ext uri="{FF2B5EF4-FFF2-40B4-BE49-F238E27FC236}">
                <a16:creationId xmlns:a16="http://schemas.microsoft.com/office/drawing/2014/main" id="{141F41DE-E7B5-4A9E-A9A0-2D72DA029A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45863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830234"/>
            <a:ext cx="10671048" cy="4276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2020, Oracle and/or its </a:t>
            </a:r>
            <a:r>
              <a:rPr lang="en-US" dirty="0" smtClean="0"/>
              <a:t>affiliates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904" r:id="rId2"/>
    <p:sldLayoutId id="2147483898" r:id="rId3"/>
    <p:sldLayoutId id="2147483905" r:id="rId4"/>
    <p:sldLayoutId id="2147483746" r:id="rId5"/>
    <p:sldLayoutId id="2147483893" r:id="rId6"/>
    <p:sldLayoutId id="2147483814" r:id="rId7"/>
    <p:sldLayoutId id="2147483906" r:id="rId8"/>
    <p:sldLayoutId id="2147483749" r:id="rId9"/>
    <p:sldLayoutId id="2147483908" r:id="rId10"/>
    <p:sldLayoutId id="2147483750" r:id="rId11"/>
    <p:sldLayoutId id="2147483946" r:id="rId12"/>
    <p:sldLayoutId id="2147483779" r:id="rId13"/>
    <p:sldLayoutId id="2147483947" r:id="rId14"/>
    <p:sldLayoutId id="2147483751" r:id="rId15"/>
    <p:sldLayoutId id="2147483754" r:id="rId16"/>
    <p:sldLayoutId id="2147483915" r:id="rId17"/>
    <p:sldLayoutId id="2147483778" r:id="rId18"/>
    <p:sldLayoutId id="2147483916" r:id="rId19"/>
    <p:sldLayoutId id="2147483917" r:id="rId20"/>
    <p:sldLayoutId id="2147483928" r:id="rId21"/>
    <p:sldLayoutId id="2147483774" r:id="rId22"/>
    <p:sldLayoutId id="2147483919" r:id="rId23"/>
    <p:sldLayoutId id="2147483922" r:id="rId24"/>
    <p:sldLayoutId id="2147483929" r:id="rId25"/>
    <p:sldLayoutId id="2147483920" r:id="rId26"/>
    <p:sldLayoutId id="2147483930" r:id="rId27"/>
    <p:sldLayoutId id="2147483931" r:id="rId28"/>
    <p:sldLayoutId id="2147483932" r:id="rId29"/>
    <p:sldLayoutId id="2147483936" r:id="rId30"/>
    <p:sldLayoutId id="2147483937" r:id="rId31"/>
    <p:sldLayoutId id="2147483933" r:id="rId32"/>
    <p:sldLayoutId id="2147483935" r:id="rId33"/>
    <p:sldLayoutId id="2147483938" r:id="rId34"/>
    <p:sldLayoutId id="2147483939" r:id="rId35"/>
    <p:sldLayoutId id="2147483761" r:id="rId36"/>
    <p:sldLayoutId id="2147483940" r:id="rId37"/>
    <p:sldLayoutId id="2147483781" r:id="rId38"/>
    <p:sldLayoutId id="2147483941" r:id="rId39"/>
    <p:sldLayoutId id="2147483762" r:id="rId40"/>
    <p:sldLayoutId id="2147483942" r:id="rId41"/>
    <p:sldLayoutId id="2147483766" r:id="rId42"/>
    <p:sldLayoutId id="2147483894" r:id="rId43"/>
    <p:sldLayoutId id="2147483769" r:id="rId44"/>
    <p:sldLayoutId id="2147483895" r:id="rId45"/>
    <p:sldLayoutId id="2147483768" r:id="rId46"/>
    <p:sldLayoutId id="2147483897" r:id="rId47"/>
    <p:sldLayoutId id="2147483763" r:id="rId48"/>
    <p:sldLayoutId id="2147483943" r:id="rId49"/>
    <p:sldLayoutId id="2147483744" r:id="rId50"/>
    <p:sldLayoutId id="2147483944" r:id="rId51"/>
    <p:sldLayoutId id="2147483742" r:id="rId5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Oracle Sans Tab" panose="020B0503020204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Oracle Sans Tab Light" panose="020B0403020204020204" pitchFamily="34" charset="0"/>
        <a:buChar char="-"/>
        <a:tabLst/>
        <a:defRPr sz="16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sz="14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152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D0CF-79F8-49EB-89E0-C0F7F622B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en-US" dirty="0" err="1" smtClean="0"/>
              <a:t>Criando</a:t>
            </a:r>
            <a:r>
              <a:rPr lang="en-US" dirty="0" smtClean="0"/>
              <a:t> um </a:t>
            </a:r>
            <a:r>
              <a:rPr lang="en-US" dirty="0" err="1" smtClean="0"/>
              <a:t>reposit</a:t>
            </a:r>
            <a:r>
              <a:rPr lang="pt-BR" dirty="0" smtClean="0"/>
              <a:t>ório no DevCS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113B7-7A96-4075-9401-460BCF7718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pt-BR" dirty="0" smtClean="0"/>
              <a:t>Cláudia Pimentel Ramalho e Guilherme Silva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DBF08-46C8-42D4-939E-0CBD5EE41C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0"/>
            <a:r>
              <a:rPr lang="en-US" dirty="0" smtClean="0"/>
              <a:t>LAD OCS Core Tech Product</a:t>
            </a:r>
            <a:endParaRPr lang="en-US" dirty="0"/>
          </a:p>
          <a:p>
            <a:pPr lvl="0"/>
            <a:r>
              <a:rPr lang="en-US" dirty="0" err="1" smtClean="0"/>
              <a:t>Dezembro</a:t>
            </a:r>
            <a:r>
              <a:rPr lang="en-US" dirty="0" smtClean="0"/>
              <a:t>,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54" b="22550"/>
          <a:stretch/>
        </p:blipFill>
        <p:spPr>
          <a:xfrm>
            <a:off x="9322305" y="0"/>
            <a:ext cx="2869695" cy="16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FB23-FF29-4CBC-93EE-EDA7E128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Trabalho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38D70-2F0A-41E5-B465-99F8D6FE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0BF0-602E-408D-81BD-9FB8A2851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2020, Oracle and/or its affiliates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24288" y="1877753"/>
            <a:ext cx="1874981" cy="563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Unmodified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6908" y="1877753"/>
            <a:ext cx="1874981" cy="563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9528" y="1877753"/>
            <a:ext cx="1874981" cy="563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8875" y="2769062"/>
            <a:ext cx="1396538" cy="452581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Untracked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43385" y="2755208"/>
            <a:ext cx="1396538" cy="409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1" idx="2"/>
          </p:cNvCxnSpPr>
          <p:nvPr/>
        </p:nvCxnSpPr>
        <p:spPr>
          <a:xfrm>
            <a:off x="1467144" y="3221643"/>
            <a:ext cx="0" cy="2948248"/>
          </a:xfrm>
          <a:prstGeom prst="line">
            <a:avLst/>
          </a:prstGeom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61777" y="2441171"/>
            <a:ext cx="1" cy="372872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104397" y="2441171"/>
            <a:ext cx="1" cy="37287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047016" y="2441171"/>
            <a:ext cx="1" cy="37287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44834" y="3164378"/>
            <a:ext cx="0" cy="29482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616365" y="3851563"/>
            <a:ext cx="1394690" cy="681731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Adi</a:t>
            </a:r>
            <a:r>
              <a:rPr lang="pt-BR" sz="1200" dirty="0" smtClean="0">
                <a:solidFill>
                  <a:schemeClr val="bg1"/>
                </a:solidFill>
              </a:rPr>
              <a:t>ção de arquivo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1616365" y="5163214"/>
            <a:ext cx="1394690" cy="681731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Remover o arquivo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303103" y="2880777"/>
            <a:ext cx="2654352" cy="681731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Edição do arquivo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248531" y="3221642"/>
            <a:ext cx="2654352" cy="681731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Seleção do arquivo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9206010" y="3851563"/>
            <a:ext cx="1258790" cy="681731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Commit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>
            <a:off x="10464798" y="4156932"/>
            <a:ext cx="975123" cy="2116560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3184870" y="5643571"/>
            <a:ext cx="7279928" cy="681731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Automaticamente depois do commit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22B2-8E2B-4A0E-BD99-3E5F85BC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da oracle: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Rastreamento de </a:t>
            </a:r>
            <a:r>
              <a:rPr lang="pt-BR" dirty="0" smtClean="0"/>
              <a:t>problemas;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Placas ágeis e rastreamento de </a:t>
            </a:r>
            <a:r>
              <a:rPr lang="pt-BR" dirty="0" smtClean="0"/>
              <a:t>sprint;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Repositórios de código </a:t>
            </a:r>
            <a:r>
              <a:rPr lang="pt-BR" dirty="0" smtClean="0"/>
              <a:t>Git;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Revisão de código por </a:t>
            </a:r>
            <a:r>
              <a:rPr lang="pt-BR" dirty="0" smtClean="0"/>
              <a:t>pares;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Pipelines de </a:t>
            </a:r>
            <a:r>
              <a:rPr lang="pt-BR" dirty="0" smtClean="0"/>
              <a:t>CI/CD;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Wiki;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Fluxo de </a:t>
            </a:r>
            <a:r>
              <a:rPr lang="pt-BR" dirty="0" smtClean="0"/>
              <a:t>atividades.</a:t>
            </a:r>
            <a:endParaRPr lang="pt-BR" dirty="0"/>
          </a:p>
          <a:p>
            <a:endParaRPr lang="en-US" dirty="0">
              <a:latin typeface="Oracle Sans Tab Light" panose="020B0403020204020204" pitchFamily="34" charset="0"/>
              <a:cs typeface="Oracle Sans Tab Light" panose="020B04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21CF9-F74D-42E2-833F-D0CB651F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A104-B8B7-4299-B4CD-E50554E0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2020, Oracle and/or its </a:t>
            </a:r>
            <a:r>
              <a:rPr lang="en-US" dirty="0" smtClean="0"/>
              <a:t>affiliates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F718-0DB4-4FB6-90B9-39F449AB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Obrigada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23B35-0345-42B2-96F6-71E81B96D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34F4-C2D5-4EA6-A797-45364DD2F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2020, Oracle and/or its </a:t>
            </a:r>
            <a:r>
              <a:rPr lang="en-US" dirty="0" smtClean="0"/>
              <a:t>affiliates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8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16C-4D6C-4900-8DD6-1163E464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Cláudia Pimentel Ramalho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B1A1-0DA1-40D3-917F-60CCCD7E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Associate Consulting</a:t>
            </a:r>
            <a:endParaRPr lang="en-US" dirty="0"/>
          </a:p>
          <a:p>
            <a:pPr lvl="0"/>
            <a:r>
              <a:rPr lang="pt-BR" dirty="0" smtClean="0"/>
              <a:t>Oracle</a:t>
            </a:r>
          </a:p>
          <a:p>
            <a:pPr lvl="0"/>
            <a:r>
              <a:rPr lang="pt-PT" spc="-1" dirty="0">
                <a:solidFill>
                  <a:srgbClr val="312D2A"/>
                </a:solidFill>
                <a:latin typeface="Oracle Sans Semi"/>
              </a:rPr>
              <a:t> </a:t>
            </a:r>
            <a:r>
              <a:rPr lang="pt-PT" spc="-1" dirty="0" smtClean="0">
                <a:solidFill>
                  <a:srgbClr val="312D2A"/>
                </a:solidFill>
                <a:latin typeface="Oracle Sans Semi"/>
              </a:rPr>
              <a:t>    </a:t>
            </a:r>
            <a:r>
              <a:rPr lang="pt-PT" spc="-1" dirty="0" smtClean="0">
                <a:latin typeface="Oracle Sans Semi"/>
              </a:rPr>
              <a:t>claudia-pimentel-ramalho</a:t>
            </a:r>
            <a:endParaRPr lang="en-US" dirty="0"/>
          </a:p>
          <a:p>
            <a:pPr lvl="0"/>
            <a:r>
              <a:rPr lang="pt-BR" dirty="0" smtClean="0"/>
              <a:t>Dezembro,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2178-C7ED-498D-BD58-80BE240FCF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6F74-CA82-44CD-A017-245ECD21EBC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2020, Oracle and/or its </a:t>
            </a:r>
            <a:r>
              <a:rPr lang="en-US" dirty="0" smtClean="0"/>
              <a:t>affiliates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" b="19192"/>
          <a:stretch/>
        </p:blipFill>
        <p:spPr>
          <a:xfrm>
            <a:off x="1127759" y="1383131"/>
            <a:ext cx="3092460" cy="4064970"/>
          </a:xfrm>
          <a:prstGeom prst="rect">
            <a:avLst/>
          </a:prstGeom>
        </p:spPr>
      </p:pic>
      <p:pic>
        <p:nvPicPr>
          <p:cNvPr id="9" name="Imagem 12" descr="Ícone&#10;&#10;Descrição gerada automaticamente">
            <a:extLst>
              <a:ext uri="{FF2B5EF4-FFF2-40B4-BE49-F238E27FC236}">
                <a16:creationId xmlns:a16="http://schemas.microsoft.com/office/drawing/2014/main" id="{CE25C96A-5472-4D98-840E-D67F15929ED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36" y="4185182"/>
            <a:ext cx="287678" cy="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16C-4D6C-4900-8DD6-1163E464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Guilherme Silva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B1A1-0DA1-40D3-917F-60CCCD7E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Senior Consulting</a:t>
            </a:r>
            <a:endParaRPr lang="en-US" dirty="0"/>
          </a:p>
          <a:p>
            <a:pPr lvl="0"/>
            <a:r>
              <a:rPr lang="pt-BR" dirty="0" smtClean="0"/>
              <a:t>Oracle</a:t>
            </a:r>
          </a:p>
          <a:p>
            <a:pPr lvl="0"/>
            <a:r>
              <a:rPr lang="pt-PT" spc="-1" dirty="0">
                <a:solidFill>
                  <a:srgbClr val="312D2A"/>
                </a:solidFill>
                <a:latin typeface="Oracle Sans Semi"/>
              </a:rPr>
              <a:t> </a:t>
            </a:r>
            <a:r>
              <a:rPr lang="pt-PT" spc="-1" dirty="0" smtClean="0">
                <a:solidFill>
                  <a:srgbClr val="312D2A"/>
                </a:solidFill>
                <a:latin typeface="Oracle Sans Semi"/>
              </a:rPr>
              <a:t>    </a:t>
            </a:r>
            <a:r>
              <a:rPr lang="pt-BR" spc="-1" dirty="0" smtClean="0">
                <a:latin typeface="Oracle Sans Semi"/>
              </a:rPr>
              <a:t>guilhermesilvabr</a:t>
            </a:r>
            <a:endParaRPr lang="en-US" dirty="0"/>
          </a:p>
          <a:p>
            <a:pPr lvl="0"/>
            <a:r>
              <a:rPr lang="pt-BR" dirty="0" smtClean="0"/>
              <a:t>Dezembro,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2178-C7ED-498D-BD58-80BE240FCF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6F74-CA82-44CD-A017-245ECD21EBC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2020, Oracle and/or its </a:t>
            </a:r>
            <a:r>
              <a:rPr lang="en-US" dirty="0" smtClean="0"/>
              <a:t>affiliates</a:t>
            </a:r>
            <a:endParaRPr lang="en-US" dirty="0"/>
          </a:p>
        </p:txBody>
      </p:sp>
      <p:pic>
        <p:nvPicPr>
          <p:cNvPr id="9" name="Imagem 12" descr="Ícone&#10;&#10;Descrição gerada automaticamente">
            <a:extLst>
              <a:ext uri="{FF2B5EF4-FFF2-40B4-BE49-F238E27FC236}">
                <a16:creationId xmlns:a16="http://schemas.microsoft.com/office/drawing/2014/main" id="{CE25C96A-5472-4D98-840E-D67F15929ED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36" y="4185182"/>
            <a:ext cx="287678" cy="287678"/>
          </a:xfrm>
          <a:prstGeom prst="rect">
            <a:avLst/>
          </a:prstGeom>
        </p:spPr>
      </p:pic>
      <p:pic>
        <p:nvPicPr>
          <p:cNvPr id="7170" name="Picture 2" descr="Foto de perfil de Guilherme Sil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7" r="7974"/>
          <a:stretch/>
        </p:blipFill>
        <p:spPr bwMode="auto">
          <a:xfrm>
            <a:off x="1127759" y="1383701"/>
            <a:ext cx="3089709" cy="40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3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177D-3FFE-498B-8891-F48E10F6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A9B8-2553-4B77-B267-6D45163D3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8644B-8A46-4619-AA13-785E635DE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que é o Git?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BA674-4ECE-4B5D-A14F-150844ED92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363CA-4E92-4779-9E5A-23E5CD1447FF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25B0A1-7900-4251-A08D-095CE6B04A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D562D8-5E45-42D6-B6A4-AD7DA1D88654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pt-BR" dirty="0" smtClean="0"/>
              <a:t>Git x GitHub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CE90C2-3996-4D47-A0D4-87A83233EA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CC4380-D9BB-43D1-86ED-EE37EE736E4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t-BR" dirty="0" smtClean="0"/>
              <a:t>Branch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939517-309A-4D25-85DC-66044D81CC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4953F5-2B05-408C-BA68-C2156DF175EB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pt-BR" dirty="0" smtClean="0"/>
              <a:t>Principais comandos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0EA2D4-CEEB-4536-94B5-C56E46D6B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5F5DD0F-2FC9-46C6-9873-53CE6E5B1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2020, Oracle and/or its </a:t>
            </a:r>
            <a:r>
              <a:rPr lang="en-US" dirty="0" smtClean="0"/>
              <a:t>affiliates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925B0A1-7900-4251-A08D-095CE6B04A1D}"/>
              </a:ext>
            </a:extLst>
          </p:cNvPr>
          <p:cNvSpPr txBox="1">
            <a:spLocks/>
          </p:cNvSpPr>
          <p:nvPr/>
        </p:nvSpPr>
        <p:spPr>
          <a:xfrm>
            <a:off x="768095" y="4451149"/>
            <a:ext cx="439953" cy="395562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 b="0" i="0" kern="1200">
                <a:solidFill>
                  <a:srgbClr val="759C6C"/>
                </a:solidFill>
                <a:latin typeface="Georgia" panose="02040502050405020303" pitchFamily="18" charset="0"/>
                <a:ea typeface="+mn-ea"/>
                <a:cs typeface="Oracle Sans Tab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Oracle Sans Tab" panose="020B0503020204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Oracle Sans Tab Light" panose="020B0403020204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sz="14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6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D562D8-5E45-42D6-B6A4-AD7DA1D88654}"/>
              </a:ext>
            </a:extLst>
          </p:cNvPr>
          <p:cNvSpPr txBox="1">
            <a:spLocks/>
          </p:cNvSpPr>
          <p:nvPr/>
        </p:nvSpPr>
        <p:spPr>
          <a:xfrm>
            <a:off x="1371411" y="4422526"/>
            <a:ext cx="10052493" cy="395562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Oracle Sans Tab" panose="020B0503020204020204" pitchFamily="34" charset="0"/>
              <a:buNone/>
              <a:tabLst/>
              <a:defRPr sz="2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91440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Oracle Sans Tab Light" panose="020B0403020204020204" pitchFamily="34" charset="0"/>
              <a:buNone/>
              <a:tabLst/>
              <a:defRPr sz="2000" b="0" i="0" kern="1200">
                <a:solidFill>
                  <a:schemeClr val="tx1">
                    <a:tint val="75000"/>
                  </a:schemeClr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137160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None/>
              <a:tabLst/>
              <a:defRPr sz="2000" b="0" i="0" kern="1200">
                <a:solidFill>
                  <a:schemeClr val="tx1">
                    <a:tint val="75000"/>
                  </a:schemeClr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182880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 b="0" i="0" kern="1200">
                <a:solidFill>
                  <a:schemeClr val="tx1">
                    <a:tint val="75000"/>
                  </a:schemeClr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74320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Fluxo de trabalho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9CE90C2-3996-4D47-A0D4-87A83233EA1C}"/>
              </a:ext>
            </a:extLst>
          </p:cNvPr>
          <p:cNvSpPr txBox="1">
            <a:spLocks/>
          </p:cNvSpPr>
          <p:nvPr/>
        </p:nvSpPr>
        <p:spPr>
          <a:xfrm>
            <a:off x="768095" y="4970323"/>
            <a:ext cx="439953" cy="395562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 b="0" i="0" kern="1200">
                <a:solidFill>
                  <a:srgbClr val="759C6C"/>
                </a:solidFill>
                <a:latin typeface="Georgia" panose="02040502050405020303" pitchFamily="18" charset="0"/>
                <a:ea typeface="+mn-ea"/>
                <a:cs typeface="Oracle Sans Tab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Oracle Sans Tab" panose="020B0503020204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Oracle Sans Tab Light" panose="020B0403020204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sz="14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7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1CC4380-D9BB-43D1-86ED-EE37EE736E4B}"/>
              </a:ext>
            </a:extLst>
          </p:cNvPr>
          <p:cNvSpPr txBox="1">
            <a:spLocks/>
          </p:cNvSpPr>
          <p:nvPr/>
        </p:nvSpPr>
        <p:spPr>
          <a:xfrm>
            <a:off x="1371411" y="4941723"/>
            <a:ext cx="10052493" cy="395562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Oracle Sans Tab" panose="020B0503020204020204" pitchFamily="34" charset="0"/>
                <a:ea typeface="Oracle Sans Tab" panose="020B0503020204020204" pitchFamily="34" charset="0"/>
                <a:cs typeface="Oracle Sans Tab" panose="020B0503020204020204" pitchFamily="34" charset="0"/>
              </a:defRPr>
            </a:lvl1pPr>
            <a:lvl2pPr marL="45720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Oracle Sans Tab" panose="020B0503020204020204" pitchFamily="34" charset="0"/>
              <a:buNone/>
              <a:tabLst/>
              <a:defRPr sz="2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91440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Oracle Sans Tab Light" panose="020B0403020204020204" pitchFamily="34" charset="0"/>
              <a:buNone/>
              <a:tabLst/>
              <a:defRPr sz="2000" b="0" i="0" kern="1200">
                <a:solidFill>
                  <a:schemeClr val="tx1">
                    <a:tint val="75000"/>
                  </a:schemeClr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137160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None/>
              <a:tabLst/>
              <a:defRPr sz="2000" b="0" i="0" kern="1200">
                <a:solidFill>
                  <a:schemeClr val="tx1">
                    <a:tint val="75000"/>
                  </a:schemeClr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182880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 b="0" i="0" kern="1200">
                <a:solidFill>
                  <a:schemeClr val="tx1">
                    <a:tint val="75000"/>
                  </a:schemeClr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74320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FB23-FF29-4CBC-93EE-EDA7E128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git?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38D70-2F0A-41E5-B465-99F8D6FE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0BF0-602E-408D-81BD-9FB8A2851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2020, Oracle and/or its </a:t>
            </a:r>
            <a:r>
              <a:rPr lang="en-US" dirty="0" smtClean="0"/>
              <a:t>affiliates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9322B2-8E2B-4A0E-BD99-3E5F85BC0BAD}"/>
              </a:ext>
            </a:extLst>
          </p:cNvPr>
          <p:cNvSpPr txBox="1">
            <a:spLocks/>
          </p:cNvSpPr>
          <p:nvPr/>
        </p:nvSpPr>
        <p:spPr>
          <a:xfrm>
            <a:off x="766871" y="1830033"/>
            <a:ext cx="10671048" cy="42770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Oracle Sans Tab" panose="020B0503020204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Oracle Sans Tab Light" panose="020B0403020204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sz="14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é um </a:t>
            </a:r>
            <a:r>
              <a:rPr lang="en-US" dirty="0" err="1" smtClean="0"/>
              <a:t>sistema</a:t>
            </a:r>
            <a:r>
              <a:rPr lang="en-US" dirty="0" smtClean="0"/>
              <a:t> open-source de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versão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.</a:t>
            </a:r>
          </a:p>
          <a:p>
            <a:pPr lvl="1"/>
            <a:r>
              <a:rPr lang="pt-BR" dirty="0" smtClean="0"/>
              <a:t>Histórico de alterações no código do projeto;</a:t>
            </a:r>
          </a:p>
          <a:p>
            <a:pPr lvl="1"/>
            <a:r>
              <a:rPr lang="pt-BR" dirty="0" smtClean="0"/>
              <a:t>Controla fluxo de novas funcionalidade com análise e resolução de conflitos;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git-scm.com/downloads.</a:t>
            </a:r>
          </a:p>
          <a:p>
            <a:pPr marL="182880" lvl="1" indent="0">
              <a:buNone/>
            </a:pPr>
            <a:endParaRPr lang="en-US" dirty="0" smtClean="0">
              <a:solidFill>
                <a:srgbClr val="FACD62"/>
              </a:solidFill>
            </a:endParaRPr>
          </a:p>
        </p:txBody>
      </p:sp>
      <p:pic>
        <p:nvPicPr>
          <p:cNvPr id="1028" name="Picture 4" descr="Cacheando sua senha do GIT – Caching your password in Git | Blog do Parang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918" y="855395"/>
            <a:ext cx="2334001" cy="9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9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FB23-FF29-4CBC-93EE-EDA7E128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versão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38D70-2F0A-41E5-B465-99F8D6FE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0BF0-602E-408D-81BD-9FB8A2851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2020, Oracle and/or its </a:t>
            </a:r>
            <a:r>
              <a:rPr lang="en-US" dirty="0" smtClean="0"/>
              <a:t>affiliates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9322B2-8E2B-4A0E-BD99-3E5F85BC0BAD}"/>
              </a:ext>
            </a:extLst>
          </p:cNvPr>
          <p:cNvSpPr txBox="1">
            <a:spLocks/>
          </p:cNvSpPr>
          <p:nvPr/>
        </p:nvSpPr>
        <p:spPr>
          <a:xfrm>
            <a:off x="766871" y="1830033"/>
            <a:ext cx="10671048" cy="42770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Oracle Sans Tab" panose="020B0503020204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Oracle Sans Tab Light" panose="020B0403020204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sz="14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Imaginemos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Há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 com 3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trabalhando</a:t>
            </a:r>
            <a:r>
              <a:rPr lang="en-US" dirty="0" smtClean="0"/>
              <a:t> </a:t>
            </a:r>
            <a:r>
              <a:rPr lang="en-US" dirty="0" err="1" smtClean="0"/>
              <a:t>simultaneamente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criou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, mas </a:t>
            </a:r>
            <a:r>
              <a:rPr lang="en-US" dirty="0" err="1" smtClean="0"/>
              <a:t>percebeu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e a </a:t>
            </a:r>
            <a:r>
              <a:rPr lang="en-US" dirty="0" err="1" smtClean="0"/>
              <a:t>excluiu</a:t>
            </a:r>
            <a:r>
              <a:rPr lang="en-US" dirty="0" smtClean="0"/>
              <a:t>, 3 </a:t>
            </a:r>
            <a:r>
              <a:rPr lang="en-US" dirty="0" err="1" smtClean="0"/>
              <a:t>meses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.</a:t>
            </a:r>
          </a:p>
          <a:p>
            <a:pPr lvl="1"/>
            <a:r>
              <a:rPr lang="pt-BR" dirty="0" smtClean="0"/>
              <a:t>Você não possui sistema de backup automático da sua aplicação e seu computador queima.</a:t>
            </a:r>
            <a:endParaRPr lang="en-US" dirty="0">
              <a:latin typeface="Oracle Sans Tab Light" panose="020B0403020204020204" pitchFamily="34" charset="0"/>
              <a:cs typeface="Oracle Sans Tab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FB23-FF29-4CBC-93EE-EDA7E128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x GitHub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38D70-2F0A-41E5-B465-99F8D6FE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0BF0-602E-408D-81BD-9FB8A2851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2020, Oracle and/or its affiliates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9322B2-8E2B-4A0E-BD99-3E5F85BC0BAD}"/>
              </a:ext>
            </a:extLst>
          </p:cNvPr>
          <p:cNvSpPr txBox="1">
            <a:spLocks/>
          </p:cNvSpPr>
          <p:nvPr/>
        </p:nvSpPr>
        <p:spPr>
          <a:xfrm>
            <a:off x="766871" y="1830033"/>
            <a:ext cx="10671048" cy="42770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Oracle Sans Tab" panose="020B0503020204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Oracle Sans Tab Light" panose="020B0403020204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sz="14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Github </a:t>
            </a:r>
            <a:r>
              <a:rPr lang="pt-BR" dirty="0"/>
              <a:t>é um site onde você pode subir seus projetos e compartilhar com o mundo. E você vai subir eles lá usando o Git.</a:t>
            </a:r>
            <a:endParaRPr lang="en-US" dirty="0">
              <a:latin typeface="Oracle Sans Tab Light" panose="020B0403020204020204" pitchFamily="34" charset="0"/>
              <a:cs typeface="Oracle Sans Tab Light" panose="020B0403020204020204" pitchFamily="34" charset="0"/>
            </a:endParaRPr>
          </a:p>
        </p:txBody>
      </p:sp>
      <p:pic>
        <p:nvPicPr>
          <p:cNvPr id="2050" name="Picture 2" descr="http://gabsferreira.com/content/images/2018/06/Githu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95" y="2965525"/>
            <a:ext cx="4250200" cy="20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FB23-FF29-4CBC-93EE-EDA7E128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Branch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38D70-2F0A-41E5-B465-99F8D6FE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0BF0-602E-408D-81BD-9FB8A2851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2020, Oracle and/or its affiliates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9322B2-8E2B-4A0E-BD99-3E5F85BC0BAD}"/>
              </a:ext>
            </a:extLst>
          </p:cNvPr>
          <p:cNvSpPr txBox="1">
            <a:spLocks/>
          </p:cNvSpPr>
          <p:nvPr/>
        </p:nvSpPr>
        <p:spPr>
          <a:xfrm>
            <a:off x="766871" y="1830033"/>
            <a:ext cx="10671048" cy="42770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Oracle Sans Tab" panose="020B0503020204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Oracle Sans Tab Light" panose="020B0403020204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sz="14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Uma ramificação no </a:t>
            </a:r>
            <a:r>
              <a:rPr lang="pt-BR" i="1" dirty="0"/>
              <a:t>git</a:t>
            </a:r>
            <a:r>
              <a:rPr lang="pt-BR" dirty="0"/>
              <a:t> é um ponteiro para as alterações feitas nos arquivos do projeto. É útil em situações nas quais você deseja adicionar um novo recurso ou corrigir um erro, gerando uma nova ramificação garantindo que o código instável não seja mesclado nos arquivos do projeto principal. Depois de concluir a atualização dos códigos da ramificação, você pode mesclar a ramificação com a principal, geralmente chamada de </a:t>
            </a:r>
            <a:r>
              <a:rPr lang="pt-BR" i="1" dirty="0"/>
              <a:t>master</a:t>
            </a:r>
            <a:r>
              <a:rPr lang="pt-BR" dirty="0"/>
              <a:t>.</a:t>
            </a:r>
            <a:endParaRPr lang="en-US" dirty="0">
              <a:latin typeface="Oracle Sans Tab Light" panose="020B0403020204020204" pitchFamily="34" charset="0"/>
              <a:cs typeface="Oracle Sans Tab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FB23-FF29-4CBC-93EE-EDA7E128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comandos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38D70-2F0A-41E5-B465-99F8D6FE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0BF0-602E-408D-81BD-9FB8A2851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2020, Oracle and/or its affiliates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9322B2-8E2B-4A0E-BD99-3E5F85BC0BAD}"/>
              </a:ext>
            </a:extLst>
          </p:cNvPr>
          <p:cNvSpPr txBox="1">
            <a:spLocks/>
          </p:cNvSpPr>
          <p:nvPr/>
        </p:nvSpPr>
        <p:spPr>
          <a:xfrm>
            <a:off x="766871" y="1830033"/>
            <a:ext cx="10671048" cy="4277080"/>
          </a:xfrm>
          <a:prstGeom prst="rect">
            <a:avLst/>
          </a:prstGeom>
        </p:spPr>
        <p:txBody>
          <a:bodyPr numCol="2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Oracle Sans Tab" panose="020B0503020204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Oracle Sans Tab Light" panose="020B0403020204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sz="14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config --global user.name “nome do usuário” – altera o nome do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git config --global </a:t>
            </a:r>
            <a:r>
              <a:rPr lang="pt-BR" dirty="0" smtClean="0"/>
              <a:t>user.email “email do </a:t>
            </a:r>
            <a:r>
              <a:rPr lang="pt-BR" dirty="0"/>
              <a:t>usuário” – altera o </a:t>
            </a:r>
            <a:r>
              <a:rPr lang="pt-BR" dirty="0" smtClean="0"/>
              <a:t>email </a:t>
            </a:r>
            <a:r>
              <a:rPr lang="pt-BR" dirty="0"/>
              <a:t>do </a:t>
            </a:r>
            <a:r>
              <a:rPr lang="pt-BR" dirty="0" smtClean="0"/>
              <a:t>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clone </a:t>
            </a:r>
            <a:r>
              <a:rPr lang="pt-BR" i="1" dirty="0" smtClean="0"/>
              <a:t>link – </a:t>
            </a:r>
            <a:r>
              <a:rPr lang="pt-BR" dirty="0" smtClean="0"/>
              <a:t>Baixa de um repositório remoto;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– </a:t>
            </a:r>
            <a:r>
              <a:rPr lang="en-US" dirty="0" err="1" smtClean="0"/>
              <a:t>Inicializa</a:t>
            </a:r>
            <a:r>
              <a:rPr lang="en-US" dirty="0"/>
              <a:t> </a:t>
            </a:r>
            <a:r>
              <a:rPr lang="en-US" dirty="0" smtClean="0"/>
              <a:t>um </a:t>
            </a:r>
            <a:r>
              <a:rPr lang="en-US" dirty="0" err="1" smtClean="0"/>
              <a:t>reposit</a:t>
            </a:r>
            <a:r>
              <a:rPr lang="pt-BR" dirty="0" smtClean="0"/>
              <a:t>ório;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status – Obtém o status do repositório;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add . – Adiciona no repositório;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commit –m “</a:t>
            </a:r>
            <a:r>
              <a:rPr lang="pt-BR" i="1" dirty="0" smtClean="0"/>
              <a:t>mensagem</a:t>
            </a:r>
            <a:r>
              <a:rPr lang="pt-BR" dirty="0" smtClean="0"/>
              <a:t>” – Commita no repositório;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pull origin </a:t>
            </a:r>
            <a:r>
              <a:rPr lang="pt-BR" i="1" dirty="0" smtClean="0"/>
              <a:t>nomeBranch </a:t>
            </a:r>
            <a:r>
              <a:rPr lang="pt-BR" dirty="0"/>
              <a:t>–</a:t>
            </a:r>
            <a:r>
              <a:rPr lang="pt-BR" i="1" dirty="0" smtClean="0"/>
              <a:t>  </a:t>
            </a:r>
            <a:r>
              <a:rPr lang="pt-BR" dirty="0" smtClean="0"/>
              <a:t>Traz o histório do servidor remoto;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push origin </a:t>
            </a:r>
            <a:r>
              <a:rPr lang="pt-BR" i="1" dirty="0" smtClean="0"/>
              <a:t>nomeBranch</a:t>
            </a:r>
            <a:r>
              <a:rPr lang="pt-BR" dirty="0" smtClean="0"/>
              <a:t> – Envia o histórico para o servidor remoto;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branch – Lista os branchs;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checkout </a:t>
            </a:r>
            <a:r>
              <a:rPr lang="pt-BR" i="1" dirty="0" smtClean="0"/>
              <a:t>nomeBranch</a:t>
            </a:r>
            <a:r>
              <a:rPr lang="pt-BR" dirty="0" smtClean="0"/>
              <a:t> – Troca, alterna o branch;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branch </a:t>
            </a:r>
            <a:r>
              <a:rPr lang="pt-BR" i="1" dirty="0" smtClean="0"/>
              <a:t>nomeBranch</a:t>
            </a:r>
            <a:r>
              <a:rPr lang="pt-BR" dirty="0" smtClean="0"/>
              <a:t> – Cria um branch;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branch –d </a:t>
            </a:r>
            <a:r>
              <a:rPr lang="pt-BR" i="1" dirty="0" smtClean="0"/>
              <a:t>nomeBranch – </a:t>
            </a:r>
            <a:r>
              <a:rPr lang="pt-BR" dirty="0" smtClean="0"/>
              <a:t>Deletar um branch local;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push origin :</a:t>
            </a:r>
            <a:r>
              <a:rPr lang="pt-BR" i="1" dirty="0" smtClean="0"/>
              <a:t>nomeBranch</a:t>
            </a:r>
            <a:r>
              <a:rPr lang="pt-BR" dirty="0" smtClean="0"/>
              <a:t> – Deleta um branch remoto;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git merge </a:t>
            </a:r>
            <a:r>
              <a:rPr lang="pt-BR" i="1" dirty="0" smtClean="0"/>
              <a:t>nomeBranch</a:t>
            </a:r>
            <a:r>
              <a:rPr lang="pt-BR" dirty="0" smtClean="0"/>
              <a:t> – Faz um merge.</a:t>
            </a:r>
          </a:p>
        </p:txBody>
      </p:sp>
    </p:spTree>
    <p:extLst>
      <p:ext uri="{BB962C8B-B14F-4D97-AF65-F5344CB8AC3E}">
        <p14:creationId xmlns:p14="http://schemas.microsoft.com/office/powerpoint/2010/main" val="4702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ent Master Pillars">
  <a:themeElements>
    <a:clrScheme name="Oracle Redwood 08-26-2020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00688C"/>
      </a:hlink>
      <a:folHlink>
        <a:srgbClr val="00688C"/>
      </a:folHlink>
    </a:clrScheme>
    <a:fontScheme name="Oracle Sans Tabular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Oracle Redwood v.1.14.1.potx" id="{79403E84-0CFF-4BFE-BCD7-782DE4E7A583}" vid="{45644051-14F9-45A8-9795-ED3B7ACF4FDA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 Redwood v.1.14</Template>
  <TotalTime>3108</TotalTime>
  <Words>600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Georgia</vt:lpstr>
      <vt:lpstr>Oracle Sans Light</vt:lpstr>
      <vt:lpstr>Oracle Sans Semi</vt:lpstr>
      <vt:lpstr>Oracle Sans Tab</vt:lpstr>
      <vt:lpstr>Oracle Sans Tab Light</vt:lpstr>
      <vt:lpstr>System Font Regular</vt:lpstr>
      <vt:lpstr>Parent Master Pillars</vt:lpstr>
      <vt:lpstr>Git – Criando um repositório no DevCS</vt:lpstr>
      <vt:lpstr>Cláudia Pimentel Ramalho</vt:lpstr>
      <vt:lpstr>Guilherme Silva</vt:lpstr>
      <vt:lpstr>Agenda</vt:lpstr>
      <vt:lpstr>O que é git?</vt:lpstr>
      <vt:lpstr>Controle de versão </vt:lpstr>
      <vt:lpstr>Git x GitHub</vt:lpstr>
      <vt:lpstr>Branch</vt:lpstr>
      <vt:lpstr>Principais comandos</vt:lpstr>
      <vt:lpstr>Fluxo de Trabalho</vt:lpstr>
      <vt:lpstr>DevCS</vt:lpstr>
      <vt:lpstr>Obrigada!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this new template look so different?</dc:title>
  <dc:creator>Claudia Ramalho</dc:creator>
  <cp:lastModifiedBy>Claudia Ramalho</cp:lastModifiedBy>
  <cp:revision>21</cp:revision>
  <dcterms:created xsi:type="dcterms:W3CDTF">2020-11-16T00:23:12Z</dcterms:created>
  <dcterms:modified xsi:type="dcterms:W3CDTF">2020-12-08T21:05:56Z</dcterms:modified>
</cp:coreProperties>
</file>