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E9DE-F884-4C8D-B258-3B817DF0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4CE4D-F498-47BB-95AA-34F2BBB21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1244B-CFBA-4264-9997-97D604C9A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CEA84-11F7-4E6B-A0CD-30513436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9B01E-C57F-4716-9BF1-550EADF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193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9DEF-7134-46A6-9666-8D313824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3DD9B-152E-4F55-8696-959BB00B7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8DCF-753C-4A8D-AE69-1E0B1A1F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0DE3-2032-4950-A6F4-318A1889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BA19B-EEF0-4E18-BD89-1A1F14DE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8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04B8F6-A8BB-4CBD-BF1D-53F87C225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0DEA1-E878-44A4-953F-9334F29B9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FA71-CDCC-4478-9E83-EEBEC5B5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9A3A5-11E7-4E40-B16C-7F910201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272B-6628-4B46-A930-CAAD4823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95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A307C-663E-4FD1-AD19-58A0E93B2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A47C-6289-417A-AE48-B4228FB0A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176F0-6BDC-47F6-A951-9662933E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8DE23-0154-4EB8-BF99-3D05BAD7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3E4D3-13E2-4990-ACA1-A92B5A7D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72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690-3AAA-4E60-9E64-A85B29178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E9866-AC16-434F-BFD1-39C7FF9A7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5DE3-A853-479E-B6FE-356612B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91DB-00EE-4A3A-BF71-66D7F0E7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8BFA1-3DB1-47AC-B441-BFBCE7AD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51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334E-FA3C-49D9-9E25-339309A3E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9B52-4C11-4706-8294-E27DAFB38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7FAB5-720F-499B-B554-1ED8BA21D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91896-8A8E-44FD-BDE3-B82402DE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A7D1-8B70-404C-8A01-817CF3DE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732D8-C2E4-4C8D-8E53-B184CA64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6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2EE2-1C8D-40DB-9677-F91E4960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A66EF-AF28-423D-ABEA-CB8DAEF92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6451A-A20B-4B0C-8E5E-454CA6023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4E667-A4DA-480F-8002-0C1AC5CA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126FF-22FB-43A2-AA59-CFBEDC4EC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7AB72-EA4F-434C-A573-8C061AFA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FA06B-FD8B-4FDA-BDE6-26B69EFBB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D428E-6D7A-4676-9EC4-74084E36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4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2764-05E4-4701-B274-25A1DAB9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F4756-C6AD-40B0-B3DE-808CCFF7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39FE-376D-4961-9ED1-BE78C35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CA9E97-21AD-4473-A3B8-1B06FFCE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18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4EB36-ACC9-408B-BFA8-1694866E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0F9565-6A5D-4BF2-9A20-C1E17CAC4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698AE-C22F-444C-B9E7-3FB3931F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4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987A-91EB-441B-B352-FEBB92EA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846E-0C67-4D68-899B-A0883670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870C9-FCDC-4A26-BA61-2D6E4C1C6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D3B0-FEF9-40A0-8CE6-0DE521015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D7B1D-8EE6-41CE-87EB-763D7CB1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8E410-9B14-4AC6-ACDE-3A4A7353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471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B78A-C10C-4360-BB98-7E414027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80F4B-F160-43C7-88A9-80049B6F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09C24-31E5-46E2-87DC-3A7C2C6DD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13A5D-F061-4BB6-8214-F4AC31AD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532AA-C4A1-4154-8596-7323A5A4631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66D8-2C0D-46F3-BEDE-E2D226EA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0AC9A-6E58-4187-A898-5F81B6BC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140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A9AEE-A28D-4BF6-B841-0A7F8664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03222-600C-4A51-8851-F1BF59414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7CDF-4ED3-4DE9-98B5-957F024F4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532AA-C4A1-4154-8596-7323A5A46318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61627-C761-43C8-B6C4-269AA286C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B59CE-BC08-48FC-90A5-A8C874B59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26E88-D4B8-4D80-8EA0-10419E93B7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32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E6E97-C3CC-4071-A502-21BE4261B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3133"/>
            <a:ext cx="12192000" cy="3111734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862FC15C-0846-416E-8D83-8D2B314A2248}"/>
              </a:ext>
            </a:extLst>
          </p:cNvPr>
          <p:cNvSpPr/>
          <p:nvPr/>
        </p:nvSpPr>
        <p:spPr>
          <a:xfrm>
            <a:off x="160567" y="4316186"/>
            <a:ext cx="476248" cy="2721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F1F00BFE-F83F-447F-9764-D4E6F6414628}"/>
              </a:ext>
            </a:extLst>
          </p:cNvPr>
          <p:cNvSpPr/>
          <p:nvPr/>
        </p:nvSpPr>
        <p:spPr>
          <a:xfrm>
            <a:off x="250375" y="3113319"/>
            <a:ext cx="10804069" cy="11321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459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E4F0882-255B-4077-B871-A7571383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5471"/>
            <a:ext cx="12192000" cy="4047058"/>
          </a:xfrm>
          <a:prstGeom prst="rect">
            <a:avLst/>
          </a:prstGeom>
        </p:spPr>
      </p:pic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F7E8AA9A-F127-4514-B956-4495E1787962}"/>
              </a:ext>
            </a:extLst>
          </p:cNvPr>
          <p:cNvSpPr/>
          <p:nvPr/>
        </p:nvSpPr>
        <p:spPr>
          <a:xfrm>
            <a:off x="1867989" y="2168438"/>
            <a:ext cx="1101634" cy="1828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3F52B659-6E96-44CF-AD61-AAF7908E505C}"/>
              </a:ext>
            </a:extLst>
          </p:cNvPr>
          <p:cNvSpPr/>
          <p:nvPr/>
        </p:nvSpPr>
        <p:spPr>
          <a:xfrm>
            <a:off x="11895908" y="3015342"/>
            <a:ext cx="182881" cy="3200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4">
            <a:extLst>
              <a:ext uri="{FF2B5EF4-FFF2-40B4-BE49-F238E27FC236}">
                <a16:creationId xmlns:a16="http://schemas.microsoft.com/office/drawing/2014/main" id="{C0A5FFCD-D842-48D2-A9B4-8A48BA917D4A}"/>
              </a:ext>
            </a:extLst>
          </p:cNvPr>
          <p:cNvSpPr/>
          <p:nvPr/>
        </p:nvSpPr>
        <p:spPr>
          <a:xfrm>
            <a:off x="10289177" y="3046912"/>
            <a:ext cx="1345474" cy="236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802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8485E-5326-4025-BBB5-214359D5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9293"/>
            <a:ext cx="12192000" cy="1699413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E2DDDEE2-E0B5-4316-B607-A408DB08416C}"/>
              </a:ext>
            </a:extLst>
          </p:cNvPr>
          <p:cNvSpPr/>
          <p:nvPr/>
        </p:nvSpPr>
        <p:spPr>
          <a:xfrm>
            <a:off x="1919699" y="3619501"/>
            <a:ext cx="318404" cy="255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8442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BA234-352C-40DE-9DD0-A860ABBB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1452286"/>
            <a:ext cx="9535856" cy="3953427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A1FC647F-BFD1-495A-A4F6-1DE954B3D92B}"/>
              </a:ext>
            </a:extLst>
          </p:cNvPr>
          <p:cNvSpPr/>
          <p:nvPr/>
        </p:nvSpPr>
        <p:spPr>
          <a:xfrm>
            <a:off x="6453051" y="3173185"/>
            <a:ext cx="836022" cy="406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392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569D1-EFE0-4698-B43F-90FB9C02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362" y="1457050"/>
            <a:ext cx="9145276" cy="394390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9F8B8B00-9824-4500-92C0-6FEBA02FF545}"/>
              </a:ext>
            </a:extLst>
          </p:cNvPr>
          <p:cNvSpPr/>
          <p:nvPr/>
        </p:nvSpPr>
        <p:spPr>
          <a:xfrm>
            <a:off x="1750422" y="4881700"/>
            <a:ext cx="1785258" cy="447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959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7483F2-3A2F-4919-B42A-1DA391BA4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88" y="1328444"/>
            <a:ext cx="9307224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66EFE-9F7D-4D90-B33B-5985A720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575"/>
            <a:ext cx="12192000" cy="1912850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99F8C824-22E0-4C03-B28E-604EE1FAE99B}"/>
              </a:ext>
            </a:extLst>
          </p:cNvPr>
          <p:cNvSpPr/>
          <p:nvPr/>
        </p:nvSpPr>
        <p:spPr>
          <a:xfrm>
            <a:off x="11956868" y="3749585"/>
            <a:ext cx="165463" cy="238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C7B82AB-53E0-4EFE-934F-191A464A8844}"/>
              </a:ext>
            </a:extLst>
          </p:cNvPr>
          <p:cNvSpPr/>
          <p:nvPr/>
        </p:nvSpPr>
        <p:spPr>
          <a:xfrm>
            <a:off x="10977152" y="3497581"/>
            <a:ext cx="979715" cy="2520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673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07184-280C-4308-BC87-168AC4FDA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6" y="471074"/>
            <a:ext cx="12022228" cy="5915851"/>
          </a:xfrm>
          <a:prstGeom prst="rect">
            <a:avLst/>
          </a:prstGeom>
        </p:spPr>
      </p:pic>
      <p:sp>
        <p:nvSpPr>
          <p:cNvPr id="4" name="正方形/長方形 4">
            <a:extLst>
              <a:ext uri="{FF2B5EF4-FFF2-40B4-BE49-F238E27FC236}">
                <a16:creationId xmlns:a16="http://schemas.microsoft.com/office/drawing/2014/main" id="{4DBDC119-6BF1-4E4B-9635-0DAB18B9B81B}"/>
              </a:ext>
            </a:extLst>
          </p:cNvPr>
          <p:cNvSpPr/>
          <p:nvPr/>
        </p:nvSpPr>
        <p:spPr>
          <a:xfrm>
            <a:off x="552992" y="2165169"/>
            <a:ext cx="1685111" cy="325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5">
            <a:extLst>
              <a:ext uri="{FF2B5EF4-FFF2-40B4-BE49-F238E27FC236}">
                <a16:creationId xmlns:a16="http://schemas.microsoft.com/office/drawing/2014/main" id="{1F5D4389-9102-43B4-8FF3-08055BEA564C}"/>
              </a:ext>
            </a:extLst>
          </p:cNvPr>
          <p:cNvSpPr/>
          <p:nvPr/>
        </p:nvSpPr>
        <p:spPr>
          <a:xfrm>
            <a:off x="570411" y="1968141"/>
            <a:ext cx="849088" cy="1393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4">
            <a:extLst>
              <a:ext uri="{FF2B5EF4-FFF2-40B4-BE49-F238E27FC236}">
                <a16:creationId xmlns:a16="http://schemas.microsoft.com/office/drawing/2014/main" id="{7999E8AF-9E3A-4807-97A1-5AE48E14AE98}"/>
              </a:ext>
            </a:extLst>
          </p:cNvPr>
          <p:cNvSpPr/>
          <p:nvPr/>
        </p:nvSpPr>
        <p:spPr>
          <a:xfrm>
            <a:off x="740226" y="4067995"/>
            <a:ext cx="1828803" cy="325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93546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6F4FA1-44C2-4671-A1B4-86B1C4654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3" y="0"/>
            <a:ext cx="11782874" cy="6858000"/>
          </a:xfrm>
          <a:prstGeom prst="rect">
            <a:avLst/>
          </a:prstGeom>
        </p:spPr>
      </p:pic>
      <p:sp>
        <p:nvSpPr>
          <p:cNvPr id="8" name="正方形/長方形 4">
            <a:extLst>
              <a:ext uri="{FF2B5EF4-FFF2-40B4-BE49-F238E27FC236}">
                <a16:creationId xmlns:a16="http://schemas.microsoft.com/office/drawing/2014/main" id="{F024F282-1FEA-4008-95BB-0BCD312573AB}"/>
              </a:ext>
            </a:extLst>
          </p:cNvPr>
          <p:cNvSpPr/>
          <p:nvPr/>
        </p:nvSpPr>
        <p:spPr>
          <a:xfrm>
            <a:off x="657495" y="832758"/>
            <a:ext cx="1197431" cy="3516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正方形/長方形 4">
            <a:extLst>
              <a:ext uri="{FF2B5EF4-FFF2-40B4-BE49-F238E27FC236}">
                <a16:creationId xmlns:a16="http://schemas.microsoft.com/office/drawing/2014/main" id="{73C15EB0-481D-4B7E-B31E-94E1340F72C3}"/>
              </a:ext>
            </a:extLst>
          </p:cNvPr>
          <p:cNvSpPr/>
          <p:nvPr/>
        </p:nvSpPr>
        <p:spPr>
          <a:xfrm>
            <a:off x="657495" y="4028804"/>
            <a:ext cx="1119055" cy="281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4">
            <a:extLst>
              <a:ext uri="{FF2B5EF4-FFF2-40B4-BE49-F238E27FC236}">
                <a16:creationId xmlns:a16="http://schemas.microsoft.com/office/drawing/2014/main" id="{65E079D0-B1AA-4C76-B041-1899C1A4F327}"/>
              </a:ext>
            </a:extLst>
          </p:cNvPr>
          <p:cNvSpPr/>
          <p:nvPr/>
        </p:nvSpPr>
        <p:spPr>
          <a:xfrm>
            <a:off x="657495" y="3376746"/>
            <a:ext cx="1119055" cy="281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正方形/長方形 4">
            <a:extLst>
              <a:ext uri="{FF2B5EF4-FFF2-40B4-BE49-F238E27FC236}">
                <a16:creationId xmlns:a16="http://schemas.microsoft.com/office/drawing/2014/main" id="{5AF085B4-360D-4441-9D90-64EA397A9183}"/>
              </a:ext>
            </a:extLst>
          </p:cNvPr>
          <p:cNvSpPr/>
          <p:nvPr/>
        </p:nvSpPr>
        <p:spPr>
          <a:xfrm>
            <a:off x="452844" y="5000895"/>
            <a:ext cx="1119055" cy="281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253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D019F7-C758-4A3C-A109-98EF238AF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3" y="0"/>
            <a:ext cx="11782874" cy="6858000"/>
          </a:xfrm>
          <a:prstGeom prst="rect">
            <a:avLst/>
          </a:prstGeom>
        </p:spPr>
      </p:pic>
      <p:sp>
        <p:nvSpPr>
          <p:cNvPr id="3" name="正方形/長方形 4">
            <a:extLst>
              <a:ext uri="{FF2B5EF4-FFF2-40B4-BE49-F238E27FC236}">
                <a16:creationId xmlns:a16="http://schemas.microsoft.com/office/drawing/2014/main" id="{36929974-9ACF-4452-A12A-C9FAF9C6A6A2}"/>
              </a:ext>
            </a:extLst>
          </p:cNvPr>
          <p:cNvSpPr/>
          <p:nvPr/>
        </p:nvSpPr>
        <p:spPr>
          <a:xfrm>
            <a:off x="418010" y="6472645"/>
            <a:ext cx="1471750" cy="337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394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Takuya Miyamoto</dc:creator>
  <cp:lastModifiedBy>Takuya Miyamoto</cp:lastModifiedBy>
  <cp:revision>48</cp:revision>
  <dcterms:created xsi:type="dcterms:W3CDTF">2022-06-28T05:07:52Z</dcterms:created>
  <dcterms:modified xsi:type="dcterms:W3CDTF">2022-09-28T09:03:20Z</dcterms:modified>
</cp:coreProperties>
</file>