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89" autoAdjust="0"/>
    <p:restoredTop sz="94660"/>
  </p:normalViewPr>
  <p:slideViewPr>
    <p:cSldViewPr snapToGrid="0">
      <p:cViewPr varScale="1">
        <p:scale>
          <a:sx n="63" d="100"/>
          <a:sy n="63" d="100"/>
        </p:scale>
        <p:origin x="4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E9DE-F884-4C8D-B258-3B817DF08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4CE4D-F498-47BB-95AA-34F2BBB21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1244B-CFBA-4264-9997-97D604C9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CEA84-11F7-4E6B-A0CD-30513436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9B01E-C57F-4716-9BF1-550EADF6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19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9DEF-7134-46A6-9666-8D313824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3DD9B-152E-4F55-8696-959BB00B7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8DCF-753C-4A8D-AE69-1E0B1A1F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0DE3-2032-4950-A6F4-318A1889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A19B-EEF0-4E18-BD89-1A1F14DE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98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4B8F6-A8BB-4CBD-BF1D-53F87C225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0DEA1-E878-44A4-953F-9334F29B9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FA71-CDCC-4478-9E83-EEBEC5B5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9A3A5-11E7-4E40-B16C-7F910201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272B-6628-4B46-A930-CAAD4823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9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307C-663E-4FD1-AD19-58A0E93B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A47C-6289-417A-AE48-B4228FB0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76F0-6BDC-47F6-A951-9662933E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DE23-0154-4EB8-BF99-3D05BAD7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E4D3-13E2-4990-ACA1-A92B5A7D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72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D690-3AAA-4E60-9E64-A85B2917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E9866-AC16-434F-BFD1-39C7FF9A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5DE3-A853-479E-B6FE-356612B8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91DB-00EE-4A3A-BF71-66D7F0E7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BFA1-3DB1-47AC-B441-BFBCE7AD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51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334E-FA3C-49D9-9E25-339309A3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9B52-4C11-4706-8294-E27DAFB38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7FAB5-720F-499B-B554-1ED8BA21D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91896-8A8E-44FD-BDE3-B82402DE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A7D1-8B70-404C-8A01-817CF3DE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732D8-C2E4-4C8D-8E53-B184CA64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6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2EE2-1C8D-40DB-9677-F91E4960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A66EF-AF28-423D-ABEA-CB8DAEF9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6451A-A20B-4B0C-8E5E-454CA602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4E667-A4DA-480F-8002-0C1AC5CA1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126FF-22FB-43A2-AA59-CFBEDC4EC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7AB72-EA4F-434C-A573-8C061AFA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FA06B-FD8B-4FDA-BDE6-26B69EFB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D428E-6D7A-4676-9EC4-74084E36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4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2764-05E4-4701-B274-25A1DAB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F4756-C6AD-40B0-B3DE-808CCFF7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E39FE-376D-4961-9ED1-BE78C35B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A9E97-21AD-4473-A3B8-1B06FFCE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8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4EB36-ACC9-408B-BFA8-1694866E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F9565-6A5D-4BF2-9A20-C1E17CAC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698AE-C22F-444C-B9E7-3FB3931F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64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987A-91EB-441B-B352-FEBB92EA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846E-0C67-4D68-899B-A0883670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870C9-FCDC-4A26-BA61-2D6E4C1C6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D3B0-FEF9-40A0-8CE6-0DE52101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D7B1D-8EE6-41CE-87EB-763D7CB1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E410-9B14-4AC6-ACDE-3A4A7353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71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B78A-C10C-4360-BB98-7E414027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80F4B-F160-43C7-88A9-80049B6FC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09C24-31E5-46E2-87DC-3A7C2C6DD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13A5D-F061-4BB6-8214-F4AC31AD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166D8-2C0D-46F3-BEDE-E2D226EA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0AC9A-6E58-4187-A898-5F81B6B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1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A9AEE-A28D-4BF6-B841-0A7F8664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03222-600C-4A51-8851-F1BF5941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7CDF-4ED3-4DE9-98B5-957F024F4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32AA-C4A1-4154-8596-7323A5A46318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61627-C761-43C8-B6C4-269AA286C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59CE-BC08-48FC-90A5-A8C874B59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32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9E6E97-C3CC-4071-A502-21BE4261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133"/>
            <a:ext cx="12192000" cy="3111734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862FC15C-0846-416E-8D83-8D2B314A2248}"/>
              </a:ext>
            </a:extLst>
          </p:cNvPr>
          <p:cNvSpPr/>
          <p:nvPr/>
        </p:nvSpPr>
        <p:spPr>
          <a:xfrm>
            <a:off x="160567" y="4316186"/>
            <a:ext cx="476248" cy="272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F1F00BFE-F83F-447F-9764-D4E6F6414628}"/>
              </a:ext>
            </a:extLst>
          </p:cNvPr>
          <p:cNvSpPr/>
          <p:nvPr/>
        </p:nvSpPr>
        <p:spPr>
          <a:xfrm>
            <a:off x="250375" y="3113319"/>
            <a:ext cx="10804069" cy="1132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4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CF6AA-0427-47E1-BBD4-E1107837F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28100"/>
            <a:ext cx="9011908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0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944E96-98F6-4D5B-B77A-09D9E36D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645" y="662857"/>
            <a:ext cx="8246237" cy="5532286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88019B5F-57B4-4847-A91C-C9C124283C82}"/>
              </a:ext>
            </a:extLst>
          </p:cNvPr>
          <p:cNvSpPr/>
          <p:nvPr/>
        </p:nvSpPr>
        <p:spPr>
          <a:xfrm>
            <a:off x="2538007" y="3070860"/>
            <a:ext cx="1528896" cy="272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511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0658D-D26F-44FE-AADE-824753453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1866682"/>
            <a:ext cx="10202699" cy="3124636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69933AD1-4F91-40BB-8E29-F0CE7D392A50}"/>
              </a:ext>
            </a:extLst>
          </p:cNvPr>
          <p:cNvSpPr/>
          <p:nvPr/>
        </p:nvSpPr>
        <p:spPr>
          <a:xfrm>
            <a:off x="7597687" y="3358243"/>
            <a:ext cx="2295250" cy="386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978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372CF5-CD98-4BD3-B72D-D1D2CF9CA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2381104"/>
            <a:ext cx="8135485" cy="2095792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34CC1599-BE97-49ED-9648-8CF069F57B87}"/>
              </a:ext>
            </a:extLst>
          </p:cNvPr>
          <p:cNvSpPr/>
          <p:nvPr/>
        </p:nvSpPr>
        <p:spPr>
          <a:xfrm>
            <a:off x="4948373" y="2992484"/>
            <a:ext cx="1495969" cy="395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608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62EC3-007B-43A5-8774-C6D887BDF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2076261"/>
            <a:ext cx="9145276" cy="2705478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98F75EAA-E8B1-4848-8878-C2A67311C0BC}"/>
              </a:ext>
            </a:extLst>
          </p:cNvPr>
          <p:cNvSpPr/>
          <p:nvPr/>
        </p:nvSpPr>
        <p:spPr>
          <a:xfrm>
            <a:off x="1741715" y="4298769"/>
            <a:ext cx="1571896" cy="369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176359-1F8A-4DFB-BB88-02E037197B76}"/>
              </a:ext>
            </a:extLst>
          </p:cNvPr>
          <p:cNvSpPr/>
          <p:nvPr/>
        </p:nvSpPr>
        <p:spPr>
          <a:xfrm>
            <a:off x="1817641" y="3190060"/>
            <a:ext cx="1495969" cy="302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38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F22486-C839-4E68-9410-7A6772A9C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3" y="1495155"/>
            <a:ext cx="11698333" cy="386769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154B1FEB-C518-4385-BF53-9D54396FEEB8}"/>
              </a:ext>
            </a:extLst>
          </p:cNvPr>
          <p:cNvSpPr/>
          <p:nvPr/>
        </p:nvSpPr>
        <p:spPr>
          <a:xfrm>
            <a:off x="5492658" y="3277961"/>
            <a:ext cx="1735456" cy="362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378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89DC15-17FE-4A39-8690-35BA1CCB4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1228418"/>
            <a:ext cx="9202434" cy="4401164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0613B44F-B6D6-4163-A93F-FAB58A27E444}"/>
              </a:ext>
            </a:extLst>
          </p:cNvPr>
          <p:cNvSpPr/>
          <p:nvPr/>
        </p:nvSpPr>
        <p:spPr>
          <a:xfrm>
            <a:off x="1721847" y="5124178"/>
            <a:ext cx="942976" cy="362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84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91CEA6-A79E-4928-902B-DDAEABAE3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2157235"/>
            <a:ext cx="10593278" cy="254353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A7EFF473-CBAF-4AB2-A0DF-E839251C5166}"/>
              </a:ext>
            </a:extLst>
          </p:cNvPr>
          <p:cNvSpPr/>
          <p:nvPr/>
        </p:nvSpPr>
        <p:spPr>
          <a:xfrm>
            <a:off x="3655150" y="3608886"/>
            <a:ext cx="6803844" cy="780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124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10959-9FB4-4BB0-9473-5C26E127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550"/>
            <a:ext cx="12192000" cy="3898900"/>
          </a:xfrm>
          <a:prstGeom prst="rect">
            <a:avLst/>
          </a:prstGeom>
        </p:spPr>
      </p:pic>
      <p:sp>
        <p:nvSpPr>
          <p:cNvPr id="4" name="正方形/長方形 5">
            <a:extLst>
              <a:ext uri="{FF2B5EF4-FFF2-40B4-BE49-F238E27FC236}">
                <a16:creationId xmlns:a16="http://schemas.microsoft.com/office/drawing/2014/main" id="{D808B4AD-D87A-4D4A-B5D7-194E3D3D9A19}"/>
              </a:ext>
            </a:extLst>
          </p:cNvPr>
          <p:cNvSpPr/>
          <p:nvPr/>
        </p:nvSpPr>
        <p:spPr>
          <a:xfrm>
            <a:off x="1965964" y="3565826"/>
            <a:ext cx="5366991" cy="17948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20A6D6C2-5670-4AE6-9C57-66AC25B9C03D}"/>
              </a:ext>
            </a:extLst>
          </p:cNvPr>
          <p:cNvSpPr/>
          <p:nvPr/>
        </p:nvSpPr>
        <p:spPr>
          <a:xfrm>
            <a:off x="1869791" y="2394740"/>
            <a:ext cx="1139740" cy="179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204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Miyamoto</dc:creator>
  <cp:lastModifiedBy>Takuya Miyamoto</cp:lastModifiedBy>
  <cp:revision>44</cp:revision>
  <dcterms:created xsi:type="dcterms:W3CDTF">2022-06-28T05:07:52Z</dcterms:created>
  <dcterms:modified xsi:type="dcterms:W3CDTF">2022-09-15T02:07:51Z</dcterms:modified>
</cp:coreProperties>
</file>