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11" r:id="rId3"/>
    <p:sldId id="291" r:id="rId4"/>
    <p:sldId id="292" r:id="rId5"/>
    <p:sldId id="293" r:id="rId6"/>
    <p:sldId id="294" r:id="rId7"/>
    <p:sldId id="295" r:id="rId8"/>
    <p:sldId id="312" r:id="rId9"/>
    <p:sldId id="296" r:id="rId10"/>
    <p:sldId id="297" r:id="rId11"/>
    <p:sldId id="305" r:id="rId12"/>
    <p:sldId id="306" r:id="rId13"/>
    <p:sldId id="307" r:id="rId14"/>
    <p:sldId id="308" r:id="rId15"/>
    <p:sldId id="284" r:id="rId16"/>
    <p:sldId id="285" r:id="rId17"/>
    <p:sldId id="286" r:id="rId18"/>
    <p:sldId id="287" r:id="rId19"/>
    <p:sldId id="313" r:id="rId20"/>
    <p:sldId id="288" r:id="rId21"/>
    <p:sldId id="289" r:id="rId22"/>
    <p:sldId id="290" r:id="rId23"/>
    <p:sldId id="298" r:id="rId24"/>
    <p:sldId id="299" r:id="rId25"/>
    <p:sldId id="300" r:id="rId26"/>
    <p:sldId id="301" r:id="rId27"/>
    <p:sldId id="302" r:id="rId28"/>
    <p:sldId id="304" r:id="rId29"/>
    <p:sldId id="303" r:id="rId30"/>
    <p:sldId id="309" r:id="rId31"/>
    <p:sldId id="310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4462A0-DEC9-46C7-9BA7-D53A51AEA7E0}">
          <p14:sldIdLst>
            <p14:sldId id="283"/>
            <p14:sldId id="311"/>
            <p14:sldId id="291"/>
            <p14:sldId id="292"/>
            <p14:sldId id="293"/>
            <p14:sldId id="294"/>
            <p14:sldId id="295"/>
            <p14:sldId id="312"/>
            <p14:sldId id="296"/>
            <p14:sldId id="297"/>
            <p14:sldId id="305"/>
            <p14:sldId id="306"/>
            <p14:sldId id="307"/>
            <p14:sldId id="308"/>
          </p14:sldIdLst>
        </p14:section>
        <p14:section name="カスタム・イメージ" id="{AA6245EA-697C-426C-AA13-B23B63923239}">
          <p14:sldIdLst>
            <p14:sldId id="284"/>
            <p14:sldId id="285"/>
            <p14:sldId id="286"/>
            <p14:sldId id="287"/>
            <p14:sldId id="313"/>
            <p14:sldId id="288"/>
            <p14:sldId id="289"/>
            <p14:sldId id="290"/>
            <p14:sldId id="298"/>
            <p14:sldId id="299"/>
            <p14:sldId id="300"/>
            <p14:sldId id="301"/>
            <p14:sldId id="302"/>
            <p14:sldId id="304"/>
            <p14:sldId id="303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9" autoAdjust="0"/>
    <p:restoredTop sz="94660"/>
  </p:normalViewPr>
  <p:slideViewPr>
    <p:cSldViewPr snapToGrid="0">
      <p:cViewPr varScale="1">
        <p:scale>
          <a:sx n="63" d="100"/>
          <a:sy n="63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9DE-F884-4C8D-B258-3B817DF0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CE4D-F498-47BB-95AA-34F2BBB2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244B-CFBA-4264-9997-97D604C9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EA84-11F7-4E6B-A0CD-30513436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B01E-C57F-4716-9BF1-550EADF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9DEF-7134-46A6-9666-8D31382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3DD9B-152E-4F55-8696-959BB00B7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8DCF-753C-4A8D-AE69-1E0B1A1F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0DE3-2032-4950-A6F4-318A188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19B-EEF0-4E18-BD89-1A1F14DE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B8F6-A8BB-4CBD-BF1D-53F87C22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EA1-E878-44A4-953F-9334F29B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FA71-CDCC-4478-9E83-EEBEC5B5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A3A5-11E7-4E40-B16C-7F91020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272B-6628-4B46-A930-CAAD482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307C-663E-4FD1-AD19-58A0E93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A47C-6289-417A-AE48-B4228FB0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76F0-6BDC-47F6-A951-9662933E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DE23-0154-4EB8-BF99-3D05BAD7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E4D3-13E2-4990-ACA1-A92B5A7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690-3AAA-4E60-9E64-A85B2917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E9866-AC16-434F-BFD1-39C7FF9A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DE3-A853-479E-B6FE-356612B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1DB-00EE-4A3A-BF71-66D7F0E7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BFA1-3DB1-47AC-B441-BFBCE7A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334E-FA3C-49D9-9E25-339309A3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9B52-4C11-4706-8294-E27DAFB3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7FAB5-720F-499B-B554-1ED8BA21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91896-8A8E-44FD-BDE3-B82402DE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A7D1-8B70-404C-8A01-817CF3DE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32D8-C2E4-4C8D-8E53-B184CA64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2-1C8D-40DB-9677-F91E49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66EF-AF28-423D-ABEA-CB8DAEF9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451A-A20B-4B0C-8E5E-454CA602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E667-A4DA-480F-8002-0C1AC5CA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26FF-22FB-43A2-AA59-CFBEDC4E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7AB72-EA4F-434C-A573-8C061AF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FA06B-FD8B-4FDA-BDE6-26B69EFB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428E-6D7A-4676-9EC4-74084E3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4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2764-05E4-4701-B274-25A1DAB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F4756-C6AD-40B0-B3DE-808CCFF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39FE-376D-4961-9ED1-BE78C35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9E97-21AD-4473-A3B8-1B06FFC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4EB36-ACC9-408B-BFA8-1694866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9565-6A5D-4BF2-9A20-C1E17CAC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98AE-C22F-444C-B9E7-3FB3931F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987A-91EB-441B-B352-FEBB92EA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846E-0C67-4D68-899B-A0883670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70C9-FCDC-4A26-BA61-2D6E4C1C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D3B0-FEF9-40A0-8CE6-0DE5210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7B1D-8EE6-41CE-87EB-763D7CB1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E410-9B14-4AC6-ACDE-3A4A735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78A-C10C-4360-BB98-7E414027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0F4B-F160-43C7-88A9-80049B6F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9C24-31E5-46E2-87DC-3A7C2C6D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3A5D-F061-4BB6-8214-F4AC31AD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66D8-2C0D-46F3-BEDE-E2D226EA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AC9A-6E58-4187-A898-5F81B6B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9AEE-A28D-4BF6-B841-0A7F8664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3222-600C-4A51-8851-F1BF5941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7CDF-4ED3-4DE9-98B5-957F024F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2AA-C4A1-4154-8596-7323A5A46318}" type="datetimeFigureOut">
              <a:rPr kumimoji="1" lang="ja-JP" altLang="en-US" smtClean="0"/>
              <a:t>2022/11/4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1627-C761-43C8-B6C4-269AA286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59CE-BC08-48FC-90A5-A8C874B5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E6E97-C3CC-4071-A502-21BE4261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133"/>
            <a:ext cx="12192000" cy="311173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62FC15C-0846-416E-8D83-8D2B314A2248}"/>
              </a:ext>
            </a:extLst>
          </p:cNvPr>
          <p:cNvSpPr/>
          <p:nvPr/>
        </p:nvSpPr>
        <p:spPr>
          <a:xfrm>
            <a:off x="160567" y="4316186"/>
            <a:ext cx="476248" cy="27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F1F00BFE-F83F-447F-9764-D4E6F6414628}"/>
              </a:ext>
            </a:extLst>
          </p:cNvPr>
          <p:cNvSpPr/>
          <p:nvPr/>
        </p:nvSpPr>
        <p:spPr>
          <a:xfrm>
            <a:off x="250375" y="3113319"/>
            <a:ext cx="10804069" cy="1132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A69E2-3CD8-4425-85EF-A68D0087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0" y="437732"/>
            <a:ext cx="12041280" cy="5982535"/>
          </a:xfrm>
          <a:prstGeom prst="rect">
            <a:avLst/>
          </a:prstGeom>
        </p:spPr>
      </p:pic>
      <p:sp>
        <p:nvSpPr>
          <p:cNvPr id="3" name="正方形/長方形 4">
            <a:extLst>
              <a:ext uri="{FF2B5EF4-FFF2-40B4-BE49-F238E27FC236}">
                <a16:creationId xmlns:a16="http://schemas.microsoft.com/office/drawing/2014/main" id="{BACF4ADF-EF47-4BCB-A637-D74B1C524D02}"/>
              </a:ext>
            </a:extLst>
          </p:cNvPr>
          <p:cNvSpPr/>
          <p:nvPr/>
        </p:nvSpPr>
        <p:spPr>
          <a:xfrm>
            <a:off x="378144" y="543439"/>
            <a:ext cx="4549456" cy="584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21B1C763-255A-4AE2-9F4D-E805175C36C4}"/>
              </a:ext>
            </a:extLst>
          </p:cNvPr>
          <p:cNvSpPr/>
          <p:nvPr/>
        </p:nvSpPr>
        <p:spPr>
          <a:xfrm>
            <a:off x="378144" y="3215519"/>
            <a:ext cx="11224576" cy="21388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887548CD-4A27-477A-9AC2-409C319E9D12}"/>
              </a:ext>
            </a:extLst>
          </p:cNvPr>
          <p:cNvSpPr/>
          <p:nvPr/>
        </p:nvSpPr>
        <p:spPr>
          <a:xfrm>
            <a:off x="378144" y="5801360"/>
            <a:ext cx="698816" cy="513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770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AAC01-ADEF-4C52-8B61-A69CE630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5" y="0"/>
            <a:ext cx="10732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9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1995FF-A7B6-4ACC-878F-A86FDDC7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587" y="0"/>
            <a:ext cx="10274826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1939AE8E-EF31-4445-B722-342728B1291A}"/>
              </a:ext>
            </a:extLst>
          </p:cNvPr>
          <p:cNvSpPr/>
          <p:nvPr/>
        </p:nvSpPr>
        <p:spPr>
          <a:xfrm>
            <a:off x="1201104" y="6035041"/>
            <a:ext cx="708976" cy="426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463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DD56B-B6D7-4D3F-9D9E-876A8F55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49"/>
            <a:ext cx="12192000" cy="59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F2E9A-290E-460E-A52C-44CA05D43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63512B3A-33F5-4FF3-AEB3-44ED56EF2B49}"/>
              </a:ext>
            </a:extLst>
          </p:cNvPr>
          <p:cNvSpPr/>
          <p:nvPr/>
        </p:nvSpPr>
        <p:spPr>
          <a:xfrm>
            <a:off x="896304" y="3718561"/>
            <a:ext cx="749616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7154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D12036-E142-42A1-873A-DE16C36FC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887"/>
            <a:ext cx="12192000" cy="5490226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CFAB0993-204F-469E-AD74-29AB61E7D8E5}"/>
              </a:ext>
            </a:extLst>
          </p:cNvPr>
          <p:cNvSpPr/>
          <p:nvPr/>
        </p:nvSpPr>
        <p:spPr>
          <a:xfrm>
            <a:off x="2190935" y="1558839"/>
            <a:ext cx="1415865" cy="330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231AB5-3FB0-44B3-8902-8D7F285B959D}"/>
              </a:ext>
            </a:extLst>
          </p:cNvPr>
          <p:cNvSpPr/>
          <p:nvPr/>
        </p:nvSpPr>
        <p:spPr>
          <a:xfrm>
            <a:off x="133738" y="4795400"/>
            <a:ext cx="1725542" cy="386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24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64C1FF-865F-4886-9ADE-719612885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967"/>
            <a:ext cx="12192000" cy="5216066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6112C9A4-FE4D-4CC0-B240-02D5C9577542}"/>
              </a:ext>
            </a:extLst>
          </p:cNvPr>
          <p:cNvSpPr/>
          <p:nvPr/>
        </p:nvSpPr>
        <p:spPr>
          <a:xfrm>
            <a:off x="2170615" y="1701079"/>
            <a:ext cx="1415865" cy="330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12C33B-C962-4AC8-A634-3ED392F15096}"/>
              </a:ext>
            </a:extLst>
          </p:cNvPr>
          <p:cNvSpPr/>
          <p:nvPr/>
        </p:nvSpPr>
        <p:spPr>
          <a:xfrm>
            <a:off x="2328298" y="2661800"/>
            <a:ext cx="2538342" cy="330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9182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2C086-9A29-47CD-883C-875883D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" y="332943"/>
            <a:ext cx="12098438" cy="6192114"/>
          </a:xfrm>
          <a:prstGeom prst="rect">
            <a:avLst/>
          </a:prstGeom>
        </p:spPr>
      </p:pic>
      <p:sp>
        <p:nvSpPr>
          <p:cNvPr id="3" name="正方形/長方形 4">
            <a:extLst>
              <a:ext uri="{FF2B5EF4-FFF2-40B4-BE49-F238E27FC236}">
                <a16:creationId xmlns:a16="http://schemas.microsoft.com/office/drawing/2014/main" id="{43C54AC1-DD35-4321-97B7-4C95EA25ECF9}"/>
              </a:ext>
            </a:extLst>
          </p:cNvPr>
          <p:cNvSpPr/>
          <p:nvPr/>
        </p:nvSpPr>
        <p:spPr>
          <a:xfrm>
            <a:off x="682378" y="3098079"/>
            <a:ext cx="1979542" cy="427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4BA57AB7-0E95-409E-A45C-61A4C52CFA33}"/>
              </a:ext>
            </a:extLst>
          </p:cNvPr>
          <p:cNvSpPr/>
          <p:nvPr/>
        </p:nvSpPr>
        <p:spPr>
          <a:xfrm>
            <a:off x="682378" y="3992159"/>
            <a:ext cx="1979542" cy="427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C1A72A21-6911-4FBE-8B13-766BD04275B6}"/>
              </a:ext>
            </a:extLst>
          </p:cNvPr>
          <p:cNvSpPr/>
          <p:nvPr/>
        </p:nvSpPr>
        <p:spPr>
          <a:xfrm>
            <a:off x="6096000" y="5130079"/>
            <a:ext cx="5516880" cy="783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5">
            <a:extLst>
              <a:ext uri="{FF2B5EF4-FFF2-40B4-BE49-F238E27FC236}">
                <a16:creationId xmlns:a16="http://schemas.microsoft.com/office/drawing/2014/main" id="{E307705F-EC6F-4C6D-B565-C25E7FD77552}"/>
              </a:ext>
            </a:extLst>
          </p:cNvPr>
          <p:cNvSpPr/>
          <p:nvPr/>
        </p:nvSpPr>
        <p:spPr>
          <a:xfrm>
            <a:off x="682378" y="4524839"/>
            <a:ext cx="2802502" cy="1894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5">
            <a:extLst>
              <a:ext uri="{FF2B5EF4-FFF2-40B4-BE49-F238E27FC236}">
                <a16:creationId xmlns:a16="http://schemas.microsoft.com/office/drawing/2014/main" id="{D2AE9B08-AB5E-4952-A75A-CF7FEA3EB6ED}"/>
              </a:ext>
            </a:extLst>
          </p:cNvPr>
          <p:cNvSpPr/>
          <p:nvPr/>
        </p:nvSpPr>
        <p:spPr>
          <a:xfrm>
            <a:off x="773818" y="4140305"/>
            <a:ext cx="1197222" cy="157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40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EDCFE-A358-4D69-AD7B-DBF13D201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847364"/>
            <a:ext cx="11774543" cy="5163271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ACFF938B-8DC2-43C0-9F75-9CC162C3618D}"/>
              </a:ext>
            </a:extLst>
          </p:cNvPr>
          <p:cNvSpPr/>
          <p:nvPr/>
        </p:nvSpPr>
        <p:spPr>
          <a:xfrm>
            <a:off x="651898" y="2051599"/>
            <a:ext cx="1979542" cy="427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290F6A1-D59C-49EA-98DC-2357316B3DDA}"/>
              </a:ext>
            </a:extLst>
          </p:cNvPr>
          <p:cNvSpPr/>
          <p:nvPr/>
        </p:nvSpPr>
        <p:spPr>
          <a:xfrm>
            <a:off x="651898" y="2981238"/>
            <a:ext cx="1979542" cy="427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57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014F4E-2CBD-4D99-8551-2683F9EA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1276049"/>
            <a:ext cx="12022228" cy="4305901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39026599-B204-44A3-BD8A-F802724AE622}"/>
              </a:ext>
            </a:extLst>
          </p:cNvPr>
          <p:cNvSpPr/>
          <p:nvPr/>
        </p:nvSpPr>
        <p:spPr>
          <a:xfrm>
            <a:off x="397898" y="4860838"/>
            <a:ext cx="5301862" cy="5950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283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E74FF-5BA5-4F68-9A77-C3F78C1D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83" y="175758"/>
            <a:ext cx="8840434" cy="6506483"/>
          </a:xfrm>
          <a:prstGeom prst="rect">
            <a:avLst/>
          </a:prstGeom>
        </p:spPr>
      </p:pic>
      <p:sp>
        <p:nvSpPr>
          <p:cNvPr id="3" name="正方形/長方形 4">
            <a:extLst>
              <a:ext uri="{FF2B5EF4-FFF2-40B4-BE49-F238E27FC236}">
                <a16:creationId xmlns:a16="http://schemas.microsoft.com/office/drawing/2014/main" id="{54D3FAA9-2062-4C88-B473-EEFAE27A0BB0}"/>
              </a:ext>
            </a:extLst>
          </p:cNvPr>
          <p:cNvSpPr/>
          <p:nvPr/>
        </p:nvSpPr>
        <p:spPr>
          <a:xfrm>
            <a:off x="1901578" y="2783599"/>
            <a:ext cx="1322885" cy="312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234FFAC2-54A3-40B8-98AD-552CB408B6E8}"/>
              </a:ext>
            </a:extLst>
          </p:cNvPr>
          <p:cNvSpPr/>
          <p:nvPr/>
        </p:nvSpPr>
        <p:spPr>
          <a:xfrm>
            <a:off x="7676879" y="2212959"/>
            <a:ext cx="2189159" cy="27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8438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650C1-F9C1-4027-A0CD-8E2E0191629E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https://docs.oracle.com/en/engineered-systems/exadata-cloud-service/ecscm/ecc-manage-images.html#GUID-FAE28963-27F2-45B8-9068-A9D0FCB36665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FA318-9DC1-4A12-A7E7-C954B371949A}"/>
              </a:ext>
            </a:extLst>
          </p:cNvPr>
          <p:cNvSpPr txBox="1"/>
          <p:nvPr/>
        </p:nvSpPr>
        <p:spPr>
          <a:xfrm>
            <a:off x="2976880" y="1945640"/>
            <a:ext cx="417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ホームインベントリのアップロードについての説明</a:t>
            </a:r>
          </a:p>
        </p:txBody>
      </p:sp>
    </p:spTree>
    <p:extLst>
      <p:ext uri="{BB962C8B-B14F-4D97-AF65-F5344CB8AC3E}">
        <p14:creationId xmlns:p14="http://schemas.microsoft.com/office/powerpoint/2010/main" val="3685444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93DCC-F464-409E-A4C8-893D61914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7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C5E524-94D9-480F-A218-374A5572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418"/>
            <a:ext cx="12192000" cy="5883164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5A66E5D2-0D35-4D65-AB39-196EAAC7E945}"/>
              </a:ext>
            </a:extLst>
          </p:cNvPr>
          <p:cNvSpPr/>
          <p:nvPr/>
        </p:nvSpPr>
        <p:spPr>
          <a:xfrm>
            <a:off x="3750698" y="3845665"/>
            <a:ext cx="2233542" cy="137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559B99-6476-4CD4-8E63-47003FE71C2F}"/>
              </a:ext>
            </a:extLst>
          </p:cNvPr>
          <p:cNvSpPr/>
          <p:nvPr/>
        </p:nvSpPr>
        <p:spPr>
          <a:xfrm>
            <a:off x="702698" y="3700471"/>
            <a:ext cx="983862" cy="28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007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0F18F4-B870-4838-9379-A5478DB5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14" y="0"/>
            <a:ext cx="10723572" cy="6858000"/>
          </a:xfrm>
          <a:prstGeom prst="rect">
            <a:avLst/>
          </a:prstGeom>
        </p:spPr>
      </p:pic>
      <p:sp>
        <p:nvSpPr>
          <p:cNvPr id="7" name="正方形/長方形 4">
            <a:extLst>
              <a:ext uri="{FF2B5EF4-FFF2-40B4-BE49-F238E27FC236}">
                <a16:creationId xmlns:a16="http://schemas.microsoft.com/office/drawing/2014/main" id="{93AB426E-36DC-4B0A-8C21-A0161706F602}"/>
              </a:ext>
            </a:extLst>
          </p:cNvPr>
          <p:cNvSpPr/>
          <p:nvPr/>
        </p:nvSpPr>
        <p:spPr>
          <a:xfrm>
            <a:off x="5935098" y="2399991"/>
            <a:ext cx="5129142" cy="170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71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DA173-1FF8-4BBD-8D1C-AF5A1B8E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75" y="0"/>
            <a:ext cx="10732049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67675737-7A93-4F7B-AAEA-ACDF335D869F}"/>
              </a:ext>
            </a:extLst>
          </p:cNvPr>
          <p:cNvSpPr/>
          <p:nvPr/>
        </p:nvSpPr>
        <p:spPr>
          <a:xfrm>
            <a:off x="5935098" y="2399991"/>
            <a:ext cx="5129142" cy="170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F80EEF-F7F6-4864-B803-D8E091510F28}"/>
              </a:ext>
            </a:extLst>
          </p:cNvPr>
          <p:cNvSpPr/>
          <p:nvPr/>
        </p:nvSpPr>
        <p:spPr>
          <a:xfrm>
            <a:off x="966857" y="4513271"/>
            <a:ext cx="4895463" cy="444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B28CF0DB-36FC-49CF-92CC-54AA80A32BEB}"/>
              </a:ext>
            </a:extLst>
          </p:cNvPr>
          <p:cNvSpPr/>
          <p:nvPr/>
        </p:nvSpPr>
        <p:spPr>
          <a:xfrm>
            <a:off x="6168777" y="4513271"/>
            <a:ext cx="4895463" cy="444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4">
            <a:extLst>
              <a:ext uri="{FF2B5EF4-FFF2-40B4-BE49-F238E27FC236}">
                <a16:creationId xmlns:a16="http://schemas.microsoft.com/office/drawing/2014/main" id="{E865AB03-549D-4C7C-858D-B27453529F1B}"/>
              </a:ext>
            </a:extLst>
          </p:cNvPr>
          <p:cNvSpPr/>
          <p:nvPr/>
        </p:nvSpPr>
        <p:spPr>
          <a:xfrm>
            <a:off x="1039635" y="5874711"/>
            <a:ext cx="9394685" cy="4448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4">
            <a:extLst>
              <a:ext uri="{FF2B5EF4-FFF2-40B4-BE49-F238E27FC236}">
                <a16:creationId xmlns:a16="http://schemas.microsoft.com/office/drawing/2014/main" id="{855D3AC4-40D5-4D5F-985C-BB76B2F2BDF1}"/>
              </a:ext>
            </a:extLst>
          </p:cNvPr>
          <p:cNvSpPr/>
          <p:nvPr/>
        </p:nvSpPr>
        <p:spPr>
          <a:xfrm>
            <a:off x="1039635" y="6377014"/>
            <a:ext cx="585965" cy="3511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2717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550716-B57F-4286-831C-746329ED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77" y="0"/>
            <a:ext cx="10736845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ED012750-1944-4402-A201-49BFA8BA3A31}"/>
              </a:ext>
            </a:extLst>
          </p:cNvPr>
          <p:cNvSpPr/>
          <p:nvPr/>
        </p:nvSpPr>
        <p:spPr>
          <a:xfrm>
            <a:off x="977017" y="6301431"/>
            <a:ext cx="729863" cy="4854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507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0C922-AADA-4393-8DA9-859632245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" y="0"/>
            <a:ext cx="10776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45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244EF-745C-49D4-8E45-067F1A3C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182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B89A5-9E66-496C-9499-162ED0A5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706"/>
            <a:ext cx="12192000" cy="589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94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2643A-671C-49CE-A58F-AE7EC66C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00"/>
            <a:ext cx="121920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9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71A6A-F99A-432B-934D-B9E44ADF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989"/>
            <a:ext cx="12192000" cy="5902022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90594D01-06E2-40A3-B23F-0F3C2E18AE6E}"/>
              </a:ext>
            </a:extLst>
          </p:cNvPr>
          <p:cNvSpPr/>
          <p:nvPr/>
        </p:nvSpPr>
        <p:spPr>
          <a:xfrm>
            <a:off x="2495735" y="1426759"/>
            <a:ext cx="1537785" cy="3918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AFD9BA2-08B6-4840-B265-F39099F798E4}"/>
              </a:ext>
            </a:extLst>
          </p:cNvPr>
          <p:cNvSpPr/>
          <p:nvPr/>
        </p:nvSpPr>
        <p:spPr>
          <a:xfrm>
            <a:off x="2603185" y="3189999"/>
            <a:ext cx="830896" cy="2390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62443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F553C-AAFF-44BE-AEB9-EB0562CB3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6593"/>
            <a:ext cx="12192000" cy="266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2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7F9E3-D2A4-4779-8304-1FED99E3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1352260"/>
            <a:ext cx="12069859" cy="415348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7AA09EC4-5323-438A-880E-881AF6CBD10F}"/>
              </a:ext>
            </a:extLst>
          </p:cNvPr>
          <p:cNvSpPr/>
          <p:nvPr/>
        </p:nvSpPr>
        <p:spPr>
          <a:xfrm>
            <a:off x="692537" y="4846321"/>
            <a:ext cx="3046343" cy="447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93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332DC-379F-49E4-9708-1FEA6DDB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169"/>
            <a:ext cx="12192000" cy="58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8AC96-8515-48EA-977C-4AB4DD395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49"/>
            <a:ext cx="12192000" cy="5905301"/>
          </a:xfrm>
          <a:prstGeom prst="rect">
            <a:avLst/>
          </a:prstGeom>
        </p:spPr>
      </p:pic>
      <p:sp>
        <p:nvSpPr>
          <p:cNvPr id="3" name="正方形/長方形 4">
            <a:extLst>
              <a:ext uri="{FF2B5EF4-FFF2-40B4-BE49-F238E27FC236}">
                <a16:creationId xmlns:a16="http://schemas.microsoft.com/office/drawing/2014/main" id="{98340A96-8EB6-4668-A4AE-89D4BDE42A4F}"/>
              </a:ext>
            </a:extLst>
          </p:cNvPr>
          <p:cNvSpPr/>
          <p:nvPr/>
        </p:nvSpPr>
        <p:spPr>
          <a:xfrm>
            <a:off x="144464" y="4490479"/>
            <a:ext cx="1542095" cy="294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CD327-4DB6-4E9E-A748-494D675B7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888"/>
            <a:ext cx="12192000" cy="590222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FA092110-7A6B-4A33-8324-6110BE708966}"/>
              </a:ext>
            </a:extLst>
          </p:cNvPr>
          <p:cNvSpPr/>
          <p:nvPr/>
        </p:nvSpPr>
        <p:spPr>
          <a:xfrm>
            <a:off x="2593024" y="4124719"/>
            <a:ext cx="1897696" cy="396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047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487BB-4A33-420F-8357-C9366F1A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0" y="0"/>
            <a:ext cx="10262680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3E6743F-7A28-431B-8981-439AECE08DEA}"/>
              </a:ext>
            </a:extLst>
          </p:cNvPr>
          <p:cNvSpPr/>
          <p:nvPr/>
        </p:nvSpPr>
        <p:spPr>
          <a:xfrm>
            <a:off x="1221424" y="2204479"/>
            <a:ext cx="2029776" cy="406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536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1487BB-4A33-420F-8357-C9366F1A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660" y="0"/>
            <a:ext cx="10262680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3E6743F-7A28-431B-8981-439AECE08DEA}"/>
              </a:ext>
            </a:extLst>
          </p:cNvPr>
          <p:cNvSpPr/>
          <p:nvPr/>
        </p:nvSpPr>
        <p:spPr>
          <a:xfrm>
            <a:off x="8262304" y="3225679"/>
            <a:ext cx="2476816" cy="4624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0457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C628A0-8292-45B3-AB40-00950D70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76" y="0"/>
            <a:ext cx="10679247" cy="68580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4ED8AFA6-5B82-468A-B49C-403FFA415350}"/>
              </a:ext>
            </a:extLst>
          </p:cNvPr>
          <p:cNvSpPr/>
          <p:nvPr/>
        </p:nvSpPr>
        <p:spPr>
          <a:xfrm>
            <a:off x="1008064" y="2443359"/>
            <a:ext cx="4955856" cy="16511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980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3016</TotalTime>
  <Words>161</Words>
  <Application>Microsoft Office PowerPoint</Application>
  <PresentationFormat>Widescreen</PresentationFormat>
  <Paragraphs>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Miyamoto</dc:creator>
  <cp:lastModifiedBy>Takuya Miyamoto</cp:lastModifiedBy>
  <cp:revision>81</cp:revision>
  <dcterms:created xsi:type="dcterms:W3CDTF">2022-06-28T05:07:52Z</dcterms:created>
  <dcterms:modified xsi:type="dcterms:W3CDTF">2022-11-04T10:22:32Z</dcterms:modified>
</cp:coreProperties>
</file>