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4" r:id="rId22"/>
    <p:sldId id="303" r:id="rId23"/>
    <p:sldId id="305" r:id="rId24"/>
    <p:sldId id="306" r:id="rId25"/>
    <p:sldId id="307" r:id="rId26"/>
    <p:sldId id="308" r:id="rId27"/>
    <p:sldId id="309" r:id="rId28"/>
    <p:sldId id="310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4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E9DE-F884-4C8D-B258-3B817DF08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4CE4D-F498-47BB-95AA-34F2BBB21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1244B-CFBA-4264-9997-97D604C9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CEA84-11F7-4E6B-A0CD-30513436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9B01E-C57F-4716-9BF1-550EADF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19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9DEF-7134-46A6-9666-8D313824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3DD9B-152E-4F55-8696-959BB00B7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8DCF-753C-4A8D-AE69-1E0B1A1F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0DE3-2032-4950-A6F4-318A1889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A19B-EEF0-4E18-BD89-1A1F14DE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98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4B8F6-A8BB-4CBD-BF1D-53F87C225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0DEA1-E878-44A4-953F-9334F29B9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FA71-CDCC-4478-9E83-EEBEC5B5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9A3A5-11E7-4E40-B16C-7F910201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272B-6628-4B46-A930-CAAD4823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9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307C-663E-4FD1-AD19-58A0E93B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A47C-6289-417A-AE48-B4228FB0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76F0-6BDC-47F6-A951-9662933E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DE23-0154-4EB8-BF99-3D05BAD7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E4D3-13E2-4990-ACA1-A92B5A7D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72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D690-3AAA-4E60-9E64-A85B2917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E9866-AC16-434F-BFD1-39C7FF9A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5DE3-A853-479E-B6FE-356612B8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91DB-00EE-4A3A-BF71-66D7F0E7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BFA1-3DB1-47AC-B441-BFBCE7AD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1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334E-FA3C-49D9-9E25-339309A3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9B52-4C11-4706-8294-E27DAFB38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7FAB5-720F-499B-B554-1ED8BA21D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91896-8A8E-44FD-BDE3-B82402DE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A7D1-8B70-404C-8A01-817CF3DE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732D8-C2E4-4C8D-8E53-B184CA64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6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2EE2-1C8D-40DB-9677-F91E4960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A66EF-AF28-423D-ABEA-CB8DAEF9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6451A-A20B-4B0C-8E5E-454CA602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4E667-A4DA-480F-8002-0C1AC5CA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126FF-22FB-43A2-AA59-CFBEDC4EC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7AB72-EA4F-434C-A573-8C061AFA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FA06B-FD8B-4FDA-BDE6-26B69EFB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D428E-6D7A-4676-9EC4-74084E36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4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2764-05E4-4701-B274-25A1DAB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F4756-C6AD-40B0-B3DE-808CCFF7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E39FE-376D-4961-9ED1-BE78C35B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A9E97-21AD-4473-A3B8-1B06FFCE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4EB36-ACC9-408B-BFA8-1694866E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F9565-6A5D-4BF2-9A20-C1E17CAC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698AE-C22F-444C-B9E7-3FB3931F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64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987A-91EB-441B-B352-FEBB92EA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846E-0C67-4D68-899B-A0883670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870C9-FCDC-4A26-BA61-2D6E4C1C6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D3B0-FEF9-40A0-8CE6-0DE52101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D7B1D-8EE6-41CE-87EB-763D7CB1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E410-9B14-4AC6-ACDE-3A4A7353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71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B78A-C10C-4360-BB98-7E414027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80F4B-F160-43C7-88A9-80049B6F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09C24-31E5-46E2-87DC-3A7C2C6DD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13A5D-F061-4BB6-8214-F4AC31AD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66D8-2C0D-46F3-BEDE-E2D226EA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0AC9A-6E58-4187-A898-5F81B6B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1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A9AEE-A28D-4BF6-B841-0A7F8664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03222-600C-4A51-8851-F1BF5941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7CDF-4ED3-4DE9-98B5-957F024F4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32AA-C4A1-4154-8596-7323A5A4631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61627-C761-43C8-B6C4-269AA286C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59CE-BC08-48FC-90A5-A8C874B59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3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9E6E97-C3CC-4071-A502-21BE4261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133"/>
            <a:ext cx="12192000" cy="3111734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862FC15C-0846-416E-8D83-8D2B314A2248}"/>
              </a:ext>
            </a:extLst>
          </p:cNvPr>
          <p:cNvSpPr/>
          <p:nvPr/>
        </p:nvSpPr>
        <p:spPr>
          <a:xfrm>
            <a:off x="160567" y="4316186"/>
            <a:ext cx="476248" cy="272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F1F00BFE-F83F-447F-9764-D4E6F6414628}"/>
              </a:ext>
            </a:extLst>
          </p:cNvPr>
          <p:cNvSpPr/>
          <p:nvPr/>
        </p:nvSpPr>
        <p:spPr>
          <a:xfrm>
            <a:off x="250375" y="3113319"/>
            <a:ext cx="10804069" cy="1132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4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332DC-379F-49E4-9708-1FEA6DDBD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169"/>
            <a:ext cx="12192000" cy="58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18AC96-8515-48EA-977C-4AB4DD395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349"/>
            <a:ext cx="12192000" cy="59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5CD327-4DB6-4E9E-A748-494D675B7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888"/>
            <a:ext cx="12192000" cy="59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7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487BB-4A33-420F-8357-C9366F1A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60" y="0"/>
            <a:ext cx="10262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6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628A0-8292-45B3-AB40-00950D70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6" y="0"/>
            <a:ext cx="10679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08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DA69E2-3CD8-4425-85EF-A68D0087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437732"/>
            <a:ext cx="12041280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09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F18F4-B870-4838-9379-A5478DB5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14" y="0"/>
            <a:ext cx="10723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1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DA173-1FF8-4BBD-8D1C-AF5A1B8E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75" y="0"/>
            <a:ext cx="10732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1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50716-B57F-4286-831C-746329ED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7" y="0"/>
            <a:ext cx="10736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7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B0C922-AADA-4393-8DA9-85963224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0"/>
            <a:ext cx="10776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4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D12036-E142-42A1-873A-DE16C36FC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887"/>
            <a:ext cx="12192000" cy="54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48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4244EF-745C-49D4-8E45-067F1A3C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8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8B89A5-9E66-496C-9499-162ED0A5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706"/>
            <a:ext cx="12192000" cy="58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9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2643A-671C-49CE-A58F-AE7EC66C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600"/>
            <a:ext cx="12192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91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AAC01-ADEF-4C52-8B61-A69CE630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75" y="0"/>
            <a:ext cx="10732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97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1995FF-A7B6-4ACC-878F-A86FDDC7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87" y="0"/>
            <a:ext cx="10274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35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9DD56B-B6D7-4D3F-9D9E-876A8F551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349"/>
            <a:ext cx="12192000" cy="59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4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F2E9A-290E-460E-A52C-44CA05D4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425"/>
            <a:ext cx="12192000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54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F553C-AAFF-44BE-AEB9-EB0562CB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593"/>
            <a:ext cx="12192000" cy="26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25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7F9E3-D2A4-4779-8304-1FED99E3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" y="1352260"/>
            <a:ext cx="1206985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8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4C1FF-865F-4886-9ADE-7196128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967"/>
            <a:ext cx="12192000" cy="52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8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A2C086-9A29-47CD-883C-875883D6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" y="332943"/>
            <a:ext cx="12098438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0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EDCFE-A358-4D69-AD7B-DBF13D20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847364"/>
            <a:ext cx="11774543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E650C1-F9C1-4027-A0CD-8E2E0191629E}"/>
              </a:ext>
            </a:extLst>
          </p:cNvPr>
          <p:cNvSpPr txBox="1"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https://docs.oracle.com/en/engineered-systems/exadata-cloud-service/ecscm/ecc-manage-images.html#GUID-FAE28963-27F2-45B8-9068-A9D0FCB36665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FA318-9DC1-4A12-A7E7-C954B371949A}"/>
              </a:ext>
            </a:extLst>
          </p:cNvPr>
          <p:cNvSpPr txBox="1"/>
          <p:nvPr/>
        </p:nvSpPr>
        <p:spPr>
          <a:xfrm>
            <a:off x="2976880" y="1945640"/>
            <a:ext cx="417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ホームインベントリのアップロードについての説明</a:t>
            </a:r>
          </a:p>
        </p:txBody>
      </p:sp>
    </p:spTree>
    <p:extLst>
      <p:ext uri="{BB962C8B-B14F-4D97-AF65-F5344CB8AC3E}">
        <p14:creationId xmlns:p14="http://schemas.microsoft.com/office/powerpoint/2010/main" val="368544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93DCC-F464-409E-A4C8-893D61914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7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C5E524-94D9-480F-A218-374A55727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418"/>
            <a:ext cx="12192000" cy="58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0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971A6A-F99A-432B-934D-B9E44ADF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989"/>
            <a:ext cx="12192000" cy="590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4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161</Words>
  <Application>Microsoft Office PowerPoint</Application>
  <PresentationFormat>Widescreen</PresentationFormat>
  <Paragraphs>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Miyamoto</dc:creator>
  <cp:lastModifiedBy>Takuya Miyamoto</cp:lastModifiedBy>
  <cp:revision>78</cp:revision>
  <dcterms:created xsi:type="dcterms:W3CDTF">2022-06-28T05:07:52Z</dcterms:created>
  <dcterms:modified xsi:type="dcterms:W3CDTF">2022-11-02T07:55:13Z</dcterms:modified>
</cp:coreProperties>
</file>