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591"/>
  </p:normalViewPr>
  <p:slideViewPr>
    <p:cSldViewPr snapToGrid="0">
      <p:cViewPr>
        <p:scale>
          <a:sx n="120" d="100"/>
          <a:sy n="120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59D0-A7D3-7263-04E5-DBF108DC0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C27E-8FE9-A9DC-C199-47DBD8541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EFC9-348B-15F9-AE37-6BBAD73A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5BEB-A78D-B4E6-257D-ED303D0F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86AF-9BE5-E9AA-EE24-E5F43DB1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FD45-1C4C-7162-D9D1-EF688F4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50F1D-E588-446C-67A3-10C68362A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3D8B-7212-D95D-A0A0-5EB20635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50CDB-1AE6-6973-D8E4-E8801C85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9ABE-7672-15D0-0C5A-80F1A56B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4A121-680B-0767-58F4-0C3124467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6936A-27DF-81FD-9CBE-18FB18C02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5560-2551-126D-AC08-EA31FFF4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A491-CB06-C904-C72F-7F91A392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7E2F-77BE-9A85-6216-E281A8AB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3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E276-444E-7C0B-C438-69D4B392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2998-3EF3-FEAB-DF85-8E26F8CD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CA310-AE90-9C65-8839-20584497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FF9E-DB2C-9729-99BF-48C1378B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0CD4-C6A5-E185-C53C-FCF7F585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1DC0-B7BC-59D1-47D3-B9053BC5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CAEA-99FE-0FF8-6187-9862A8B7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6133-ABD6-8B33-927A-1019D9D1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325A-03CF-440C-198B-019574D8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BEDC-4072-316D-ED04-F901CDDC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4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29C7-AA7D-0766-9B01-04283A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7FB7-717E-11A3-FC21-0EC87F0DF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15B21-C2D7-3FB6-7B99-CF671AFA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9EA6E-BB31-63E4-7EC3-53B81892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9C63E-259C-51C6-2EFB-DAE428CD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B21C-F480-5349-E10B-B540D598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6E0C-1737-DD6A-0945-D86BFEC0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2EAD2-803E-C1E8-0F8A-C8AFAB19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1EA5C-B6AB-4E10-C2A2-6512ED948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23871-A3C1-EFE0-F684-50F1C2739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0255C-6DA2-1ACE-FC7D-E3C4407F0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5CD16-94D5-F83C-D83A-89D45279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DBA35-F95D-96D7-C66E-67F0EC4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CB2FC-329A-B7FD-8A3F-2334E9B3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EBBB-52E9-E4E1-7B0E-6FE3AD20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787F-29F9-8DC5-B681-B7BCE71B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8C7DD-7E82-68A4-CB16-1799B23F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92DF5-A624-6298-5565-B0037922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247D5-6B94-50FD-A240-A1D1D50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EB7FE-6062-83E4-66F5-19CE44EF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96853-E7AA-637F-233E-EF5358FA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CC8D-6692-1D40-6092-C250E835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10EE-AA79-9251-9241-73E18DCA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139D1-38A1-49F3-5005-11FEBC3AC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A20F1-A648-721D-52B4-F285B7A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BE610-49C6-167E-EEBF-D16739B3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79149-C05F-60C7-91B0-2CC6904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162D-71C8-9CB9-1017-965EFE87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9F6E6-F693-E248-4CA2-BE41087C5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9319C-AD66-D7A9-01B9-F4EE5EEA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A54B0-1421-DB22-C04D-9B107E8F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F0A4-17F1-AFEC-38AF-38EBAD6C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0D08C-A6FF-0CE3-9F69-E73BDE1A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F6845-895B-4FF5-77B6-24EBD7B2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9627E-F3F9-604A-DA4F-F9E7CBEE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9556-1B5D-6E3C-9A72-BE35B1BBB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71A58-70AE-9C45-8B71-AD8B3BA78DA7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569B5-019E-552C-6FBF-2DD757698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3079-FCFF-2E46-BE84-9EF810CC8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89C55-4526-4343-AE58-BE17668D5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8F7FE-59A8-4375-C95D-C7F31672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29" y="460819"/>
            <a:ext cx="7772400" cy="2888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40EDA-A6DD-C2BB-4CA4-5796548F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9" y="3390940"/>
            <a:ext cx="7772400" cy="181180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42FB1-E4D3-B5D2-C3E3-EA479A6157FE}"/>
              </a:ext>
            </a:extLst>
          </p:cNvPr>
          <p:cNvCxnSpPr>
            <a:cxnSpLocks/>
          </p:cNvCxnSpPr>
          <p:nvPr/>
        </p:nvCxnSpPr>
        <p:spPr>
          <a:xfrm>
            <a:off x="479685" y="3356751"/>
            <a:ext cx="77103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78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9A0A90-7449-6A0F-0BD7-AFE5D046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53193"/>
            <a:ext cx="7772400" cy="535161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927EF0-0942-DF60-FD3C-C827B85392AD}"/>
              </a:ext>
            </a:extLst>
          </p:cNvPr>
          <p:cNvSpPr/>
          <p:nvPr/>
        </p:nvSpPr>
        <p:spPr>
          <a:xfrm>
            <a:off x="2855626" y="4459574"/>
            <a:ext cx="509666" cy="2248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EC76F2-F97C-B169-A830-78762C9943A3}"/>
              </a:ext>
            </a:extLst>
          </p:cNvPr>
          <p:cNvSpPr/>
          <p:nvPr/>
        </p:nvSpPr>
        <p:spPr>
          <a:xfrm>
            <a:off x="6778052" y="4459574"/>
            <a:ext cx="687050" cy="2248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7C2DF8-63D3-EC9C-E16E-53E7BADDDD5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65292" y="4572000"/>
            <a:ext cx="34127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CBD31B-B68B-052A-7FE5-14C82EE3E5E2}"/>
              </a:ext>
            </a:extLst>
          </p:cNvPr>
          <p:cNvSpPr/>
          <p:nvPr/>
        </p:nvSpPr>
        <p:spPr>
          <a:xfrm>
            <a:off x="2209799" y="5623809"/>
            <a:ext cx="1155493" cy="4809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351E4E-1AF8-2172-7C70-6C586535D3A7}"/>
              </a:ext>
            </a:extLst>
          </p:cNvPr>
          <p:cNvSpPr/>
          <p:nvPr/>
        </p:nvSpPr>
        <p:spPr>
          <a:xfrm>
            <a:off x="6140969" y="5628805"/>
            <a:ext cx="1155493" cy="4809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7F5154-3C29-7F87-6DF3-AA77189066A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65292" y="5864298"/>
            <a:ext cx="2775677" cy="4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1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3BC87-9EFE-8431-DF6C-4ABF455C9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9"/>
          <a:stretch/>
        </p:blipFill>
        <p:spPr>
          <a:xfrm>
            <a:off x="5458922" y="1397210"/>
            <a:ext cx="4038600" cy="42184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44CCA3-89B0-41AD-EFD4-DD345E9DF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40"/>
          <a:stretch/>
        </p:blipFill>
        <p:spPr>
          <a:xfrm>
            <a:off x="2209800" y="1319761"/>
            <a:ext cx="3199150" cy="421847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CBD31B-B68B-052A-7FE5-14C82EE3E5E2}"/>
              </a:ext>
            </a:extLst>
          </p:cNvPr>
          <p:cNvSpPr/>
          <p:nvPr/>
        </p:nvSpPr>
        <p:spPr>
          <a:xfrm>
            <a:off x="3087973" y="2408690"/>
            <a:ext cx="389745" cy="8141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E4DA4EC-7D08-3301-5037-968671FAE087}"/>
              </a:ext>
            </a:extLst>
          </p:cNvPr>
          <p:cNvSpPr/>
          <p:nvPr/>
        </p:nvSpPr>
        <p:spPr>
          <a:xfrm>
            <a:off x="4976735" y="2406462"/>
            <a:ext cx="324786" cy="8141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5C753D7-7B7D-0289-0CB1-84B16F8EFBA6}"/>
              </a:ext>
            </a:extLst>
          </p:cNvPr>
          <p:cNvSpPr/>
          <p:nvPr/>
        </p:nvSpPr>
        <p:spPr>
          <a:xfrm>
            <a:off x="6331468" y="2406462"/>
            <a:ext cx="389745" cy="9363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265CE89-6229-6ABD-6440-CC81529D2542}"/>
              </a:ext>
            </a:extLst>
          </p:cNvPr>
          <p:cNvSpPr/>
          <p:nvPr/>
        </p:nvSpPr>
        <p:spPr>
          <a:xfrm>
            <a:off x="8176508" y="2406462"/>
            <a:ext cx="389745" cy="9363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7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6245C9-6C8B-E7FF-AD35-AB67ED59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431800"/>
            <a:ext cx="7658100" cy="59944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A7A6D7-045A-7AD9-4076-4DFD714052A6}"/>
              </a:ext>
            </a:extLst>
          </p:cNvPr>
          <p:cNvSpPr/>
          <p:nvPr/>
        </p:nvSpPr>
        <p:spPr>
          <a:xfrm>
            <a:off x="2277583" y="2137143"/>
            <a:ext cx="5399124" cy="6273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A4397A-0832-0855-E20D-0131C81CBFF2}"/>
              </a:ext>
            </a:extLst>
          </p:cNvPr>
          <p:cNvSpPr/>
          <p:nvPr/>
        </p:nvSpPr>
        <p:spPr>
          <a:xfrm>
            <a:off x="2266950" y="5989676"/>
            <a:ext cx="5590510" cy="3473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D20267-E5F6-CB3A-D7BD-43530AEEE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71495"/>
            <a:ext cx="7772400" cy="471501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A4397A-0832-0855-E20D-0131C81CBFF2}"/>
              </a:ext>
            </a:extLst>
          </p:cNvPr>
          <p:cNvSpPr/>
          <p:nvPr/>
        </p:nvSpPr>
        <p:spPr>
          <a:xfrm>
            <a:off x="2341379" y="4883889"/>
            <a:ext cx="7472472" cy="3473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Overby Hansen</dc:creator>
  <cp:keywords/>
  <dc:description/>
  <cp:lastModifiedBy>Daniel Overby Hansen</cp:lastModifiedBy>
  <cp:revision>1</cp:revision>
  <dcterms:created xsi:type="dcterms:W3CDTF">2024-06-02T16:20:34Z</dcterms:created>
  <dcterms:modified xsi:type="dcterms:W3CDTF">2024-06-02T18:20:16Z</dcterms:modified>
  <cp:category/>
</cp:coreProperties>
</file>