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040"/>
    <a:srgbClr val="EEECEB"/>
    <a:srgbClr val="155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/>
    <p:restoredTop sz="94694"/>
  </p:normalViewPr>
  <p:slideViewPr>
    <p:cSldViewPr snapToGrid="0" showGuides="1">
      <p:cViewPr varScale="1">
        <p:scale>
          <a:sx n="118" d="100"/>
          <a:sy n="118" d="100"/>
        </p:scale>
        <p:origin x="22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9B1D-2BF0-EF36-FEAE-DD1DDEEC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26662-9A4E-3415-F079-62011FFE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B3D6-8CEF-4D85-1D56-7E0172C5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B144-117D-AE15-1E6F-EA678FF7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F250-B15F-3D1F-C18F-A6DAD3D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ED3B-5D8F-0FD9-FA47-3C0380E2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03AE-DAB8-C9F7-7F8B-B6DC89E7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40A4-B7AE-235F-A65F-7B08F0B4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1636-F878-16C3-AB24-247C6381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5731-8AE0-9EAB-B1A3-65570EE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AB527-EF8D-8C2D-04BA-D34313AD9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79E22-6AAB-C1F6-7467-774886A5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F415-E217-7E71-92C2-0DCB9527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A953-1F7F-A686-5BE4-ED39FBBA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35B5-00EA-2662-7134-B9BBE8D4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A16D-39D8-A9D6-362D-58809112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4575-3C5E-ADF1-0D80-4000B50A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CC0A-5BFE-0184-44F5-20F55A98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76C3-C6B9-A5D3-4326-95A53F3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8B71-185B-5E0A-4354-1677484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6FE8-55BF-7CEA-5385-844AF6FD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A1A2-E4CC-6480-0AC5-30D83359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2A45-8C04-7FD6-C341-60BCED17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731B-B48D-85D5-B139-2082FFF8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516B-8428-7475-9B4C-D6F261DB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47FB-174E-1F8A-20A9-4A83C00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CA8D-FCF3-1CE6-D27F-A3E559EE9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92EB-D789-8E07-54D6-1E69BA2B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4D46-18F7-DEFD-03C7-894E649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3C91E-393F-50D6-EFD0-109D685D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86D0-2465-7229-C320-C849826C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4581-2F22-A344-3012-CF5E969B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E5D2-C053-BAF3-85F2-507BA977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99EC-A79B-244B-84FC-7D16ABE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F459A-D777-8EA8-A3FC-DF87B019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1FDCC-502E-CBAF-6431-69FDEE6D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A3BF-6BEA-BB2B-FB3B-58C3CE27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AAE0E-CDBC-E5AF-4A5E-A857B8AA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B6768-5A28-0D41-AAB9-9D97EE1E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4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FB91-48B9-6E14-9A8B-0B5DD736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1A4D9-5337-7263-483C-297DDE98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AC52-53D2-04D0-DB33-D2554042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D9F9D-9560-6E52-4A67-1AF37C3D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2DD32-007B-D664-139A-98BD4A0D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18FD9-D0F8-C73E-4A3A-76C3027C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38B33-5B34-3B0F-F166-1CB87732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5D67-B34C-7218-DB3A-D9B51266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33EA-09D0-EDB7-3E7F-F51C6262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FDCE-8901-EA6B-7D4F-61A840B6E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E2C8-1B6D-F80E-CEC0-31706959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9DC2-687D-75BA-A1BD-03875F8B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3A09C-89A4-E5D7-2ED9-0C49596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9694-3DBD-A11F-E9ED-5A9EFEAE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C649F-9FA4-B5DD-5B24-D8ECE311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656B-00B5-4900-F321-5C3C6F3AE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EE6E-1B6C-C55D-E16F-A637457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7588-375E-95A3-CFD7-FC87BCF3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3C9FE-0AF0-C419-61DF-353D27D5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1126E-161D-924D-EC0F-9A2C1AD2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E2C3-0AA6-3A33-4725-C80AD379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01F0-99C6-DE2C-D9D4-262E18B6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E1852-7391-3E45-9D64-F6D962171E3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4EFF-9784-B625-A637-F9F4F511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A19A-C762-EFCB-452A-16B34A94F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1490C-9DE9-2867-8994-20B6E6F2E11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138A8-F139-3E59-D22D-F2DCD99AF37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355756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F23E-FEB9-7B6C-70A4-4FEA56B4E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4421E-62C1-E719-332E-28C26F962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A4904D-80D8-041C-4C35-BA9B63C520CA}"/>
              </a:ext>
            </a:extLst>
          </p:cNvPr>
          <p:cNvGrpSpPr/>
          <p:nvPr/>
        </p:nvGrpSpPr>
        <p:grpSpPr>
          <a:xfrm>
            <a:off x="-3" y="361950"/>
            <a:ext cx="12192003" cy="6134100"/>
            <a:chOff x="-3" y="361950"/>
            <a:chExt cx="12192003" cy="61341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ABB4898-F8DB-F20B-1E84-70BA2CA83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1950"/>
              <a:ext cx="12192000" cy="613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0FF05F-CAA4-F982-6F3C-89B754D122A2}"/>
                </a:ext>
              </a:extLst>
            </p:cNvPr>
            <p:cNvSpPr/>
            <p:nvPr/>
          </p:nvSpPr>
          <p:spPr>
            <a:xfrm>
              <a:off x="-3" y="544140"/>
              <a:ext cx="8390968" cy="571966"/>
            </a:xfrm>
            <a:prstGeom prst="rect">
              <a:avLst/>
            </a:prstGeom>
            <a:solidFill>
              <a:srgbClr val="153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Oracle Sans" panose="020B0503020204020204" pitchFamily="34" charset="0"/>
                  <a:cs typeface="Oracle Sans" panose="020B0503020204020204" pitchFamily="34" charset="0"/>
                </a:rPr>
                <a:t>Oracle Simplifies Your Strategy For Managing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72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Oracle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Otis Barr</dc:creator>
  <cp:lastModifiedBy>Otis Barr</cp:lastModifiedBy>
  <cp:revision>2</cp:revision>
  <dcterms:created xsi:type="dcterms:W3CDTF">2025-04-23T09:09:56Z</dcterms:created>
  <dcterms:modified xsi:type="dcterms:W3CDTF">2025-04-28T14:56:45Z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2025-04-23T18:28:16Z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89e6fc88-10e4-47b0-9bbd-e694452d6411</vt:lpwstr>
  </property>
  <property fmtid="{D5CDD505-2E9C-101B-9397-08002B2CF9AE}" pid="8" name="MSIP_Label_56665055-977f-4acd-9884-1bec8e5ad200_ContentBits">
    <vt:lpwstr>3</vt:lpwstr>
  </property>
  <property fmtid="{D5CDD505-2E9C-101B-9397-08002B2CF9AE}" pid="9" name="MSIP_Label_56665055-977f-4acd-9884-1bec8e5ad200_Tag">
    <vt:lpwstr>50, 3, 0, 1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Confidential - Oracle Restricted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Confidential - Oracle Restricted</vt:lpwstr>
  </property>
</Properties>
</file>