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01760" y="36000"/>
            <a:ext cx="2618640" cy="1616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Server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Admin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765760" y="1737360"/>
            <a:ext cx="2618640" cy="152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Server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without Admin server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(Standalone also)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060000" y="576000"/>
            <a:ext cx="1364400" cy="582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(SSL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terminator)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8869680" y="371880"/>
            <a:ext cx="1189800" cy="5370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33480" y="1119960"/>
            <a:ext cx="2626920" cy="18172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End-user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(Java client)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3840" y="3351960"/>
            <a:ext cx="2626920" cy="18172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End-user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(web client)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208000" y="504000"/>
            <a:ext cx="705240" cy="8244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1521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177400" y="1944000"/>
            <a:ext cx="735840" cy="78876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1521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325400" y="900000"/>
            <a:ext cx="1634400" cy="8244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7001 and/or 7002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(http/t3 and/or https/t3s)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297680" y="2412000"/>
            <a:ext cx="1642680" cy="8244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7001 and/or 7002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(http/t3 and/or https/t3s)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386240" y="3780000"/>
            <a:ext cx="1554120" cy="8244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8080/8443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 and/or 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4374360" y="4788000"/>
            <a:ext cx="1566000" cy="8244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8080/8443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 and/or 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916000" y="72000"/>
            <a:ext cx="3056400" cy="644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9001 and/or 9002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 and/or 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5794560" y="3654000"/>
            <a:ext cx="2706840" cy="11563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Primary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Manager with or without AutoVue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5794560" y="4698000"/>
            <a:ext cx="2706840" cy="115632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Primary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Manager with or without AutoVue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2916000" y="6426000"/>
            <a:ext cx="5180400" cy="115632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Remote File Manager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or without AutoVue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2194560" y="3996000"/>
            <a:ext cx="915480" cy="82440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2194560" y="1764000"/>
            <a:ext cx="915840" cy="8244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2194560" y="6300000"/>
            <a:ext cx="915840" cy="8244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0"/>
          <a:stretch/>
        </p:blipFill>
        <p:spPr>
          <a:xfrm rot="5400000">
            <a:off x="6021720" y="5690160"/>
            <a:ext cx="806040" cy="824400"/>
          </a:xfrm>
          <a:prstGeom prst="rect">
            <a:avLst/>
          </a:prstGeom>
          <a:ln>
            <a:noFill/>
          </a:ln>
        </p:spPr>
      </p:pic>
      <p:sp>
        <p:nvSpPr>
          <p:cNvPr id="58" name="CustomShape 20"/>
          <p:cNvSpPr/>
          <p:nvPr/>
        </p:nvSpPr>
        <p:spPr>
          <a:xfrm>
            <a:off x="6037200" y="5802840"/>
            <a:ext cx="9111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1"/>
          <a:stretch/>
        </p:blipFill>
        <p:spPr>
          <a:xfrm rot="16200000">
            <a:off x="3353040" y="5700960"/>
            <a:ext cx="806040" cy="824400"/>
          </a:xfrm>
          <a:prstGeom prst="rect">
            <a:avLst/>
          </a:prstGeom>
          <a:ln>
            <a:noFill/>
          </a:ln>
        </p:spPr>
      </p:pic>
      <p:sp>
        <p:nvSpPr>
          <p:cNvPr id="60" name="CustomShape 21"/>
          <p:cNvSpPr/>
          <p:nvPr/>
        </p:nvSpPr>
        <p:spPr>
          <a:xfrm>
            <a:off x="3373560" y="5803200"/>
            <a:ext cx="9230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>
            <a:off x="2194560" y="1152000"/>
            <a:ext cx="916200" cy="82440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(t3s)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3"/>
          <p:cNvSpPr/>
          <p:nvPr/>
        </p:nvSpPr>
        <p:spPr>
          <a:xfrm>
            <a:off x="8257680" y="4022640"/>
            <a:ext cx="793080" cy="38484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8080   (http) for FTS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24"/>
          <p:cNvSpPr/>
          <p:nvPr/>
        </p:nvSpPr>
        <p:spPr>
          <a:xfrm>
            <a:off x="7700400" y="6126480"/>
            <a:ext cx="22856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Clustered AS can have additional MS listening on port 8001 and/or 8002  (http and/or https)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LibreOffice/5.4.5.1$Windows_x86 LibreOffice_project/79c9829dd5d8054ec39a82dc51cd9eff340dbee8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>Frank Mocek</cp:lastModifiedBy>
  <dcterms:modified xsi:type="dcterms:W3CDTF">2019-08-23T14:36:33Z</dcterms:modified>
  <cp:revision>55</cp:revision>
  <dc:subject/>
  <dc:title/>
</cp:coreProperties>
</file>