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58BE88-DD5A-474A-9189-0E44D2D86CE4}" type="slidenum">
              <a:rPr b="0" lang="zxx" sz="1400" spc="-1" strike="noStrike">
                <a:latin typeface="Times New Roman"/>
              </a:rPr>
              <a:t>&lt;number&gt;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297760" y="36000"/>
            <a:ext cx="2622240" cy="1620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Clustered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Application Server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without Admin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7760" y="1836000"/>
            <a:ext cx="2622240" cy="1433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Clustered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Application Server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without Admin server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060000" y="576000"/>
            <a:ext cx="1368000" cy="5832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Load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Balancer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(SSL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terminator)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8640000" y="479880"/>
            <a:ext cx="1423080" cy="25081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33480" y="1119960"/>
            <a:ext cx="2630520" cy="18208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End-user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(Java client)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33840" y="3351960"/>
            <a:ext cx="2630520" cy="18208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End-user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(web client)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7704000" y="504000"/>
            <a:ext cx="991440" cy="828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1521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(tns)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7673400" y="1944000"/>
            <a:ext cx="991440" cy="79236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1521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(tns)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4397400" y="900000"/>
            <a:ext cx="991440" cy="828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7001 and/or 7002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(http/t3 and/or https/t3s)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4397400" y="2556000"/>
            <a:ext cx="991440" cy="828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7001 and/or 7002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(http/t3 and/or https/t3s)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4386240" y="3780000"/>
            <a:ext cx="1373760" cy="828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8080/8443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4374360" y="4788000"/>
            <a:ext cx="1385640" cy="828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8080/8443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2340000" y="180000"/>
            <a:ext cx="3060000" cy="64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9001 and/or 9002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 and/or 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5794560" y="3654000"/>
            <a:ext cx="2034720" cy="1159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Primary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File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15"/>
          <p:cNvSpPr txBox="1"/>
          <p:nvPr/>
        </p:nvSpPr>
        <p:spPr>
          <a:xfrm>
            <a:off x="5794560" y="4698000"/>
            <a:ext cx="2034720" cy="11599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Primary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File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16"/>
          <p:cNvSpPr txBox="1"/>
          <p:nvPr/>
        </p:nvSpPr>
        <p:spPr>
          <a:xfrm>
            <a:off x="2916000" y="6426000"/>
            <a:ext cx="5184000" cy="115992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Remote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File 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Shape 17"/>
          <p:cNvSpPr txBox="1"/>
          <p:nvPr/>
        </p:nvSpPr>
        <p:spPr>
          <a:xfrm>
            <a:off x="2304000" y="4032000"/>
            <a:ext cx="809640" cy="82800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18"/>
          <p:cNvSpPr txBox="1"/>
          <p:nvPr/>
        </p:nvSpPr>
        <p:spPr>
          <a:xfrm>
            <a:off x="2304360" y="1800000"/>
            <a:ext cx="809640" cy="82800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2304360" y="6300000"/>
            <a:ext cx="809640" cy="828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0"/>
          <a:stretch/>
        </p:blipFill>
        <p:spPr>
          <a:xfrm rot="5400000">
            <a:off x="6018120" y="5690160"/>
            <a:ext cx="809640" cy="828000"/>
          </a:xfrm>
          <a:prstGeom prst="rect">
            <a:avLst/>
          </a:prstGeom>
          <a:ln>
            <a:noFill/>
          </a:ln>
        </p:spPr>
      </p:pic>
      <p:sp>
        <p:nvSpPr>
          <p:cNvPr id="61" name="TextShape 20"/>
          <p:cNvSpPr txBox="1"/>
          <p:nvPr/>
        </p:nvSpPr>
        <p:spPr>
          <a:xfrm>
            <a:off x="6037200" y="5802840"/>
            <a:ext cx="82836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1"/>
          <a:stretch/>
        </p:blipFill>
        <p:spPr>
          <a:xfrm rot="16200000">
            <a:off x="3353040" y="5697360"/>
            <a:ext cx="809640" cy="828000"/>
          </a:xfrm>
          <a:prstGeom prst="rect">
            <a:avLst/>
          </a:prstGeom>
          <a:ln>
            <a:noFill/>
          </a:ln>
        </p:spPr>
      </p:pic>
      <p:sp>
        <p:nvSpPr>
          <p:cNvPr id="63" name="TextShape 21"/>
          <p:cNvSpPr txBox="1"/>
          <p:nvPr/>
        </p:nvSpPr>
        <p:spPr>
          <a:xfrm>
            <a:off x="3373560" y="5803200"/>
            <a:ext cx="82836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(https)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22"/>
          <p:cNvSpPr txBox="1"/>
          <p:nvPr/>
        </p:nvSpPr>
        <p:spPr>
          <a:xfrm>
            <a:off x="2304720" y="1152000"/>
            <a:ext cx="809640" cy="82800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443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(t3s)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LibreOffice/5.4.5.1$Windows_x86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en-US</dc:language>
  <cp:lastModifiedBy>Frank Mocek</cp:lastModifiedBy>
  <dcterms:modified xsi:type="dcterms:W3CDTF">2019-08-23T13:17:11Z</dcterms:modified>
  <cp:revision>36</cp:revision>
  <dc:subject/>
  <dc:title/>
</cp:coreProperties>
</file>