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3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5"/>
    <p:restoredTop sz="94626"/>
  </p:normalViewPr>
  <p:slideViewPr>
    <p:cSldViewPr snapToGrid="0">
      <p:cViewPr varScale="1">
        <p:scale>
          <a:sx n="158" d="100"/>
          <a:sy n="158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154CB-B109-B04F-839A-D37A434F21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92C17-0C5F-044B-B9AF-240571DE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92C17-0C5F-044B-B9AF-240571DE7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13D3-6746-02EE-81A9-BBEAC32C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61E68-E793-5424-6162-4D8F6DB7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A60D-AA17-BFD1-26F8-B2A5C970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5B78-DCDA-F2BB-75E3-81359C56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1A7C-9B7C-B5F4-52D5-95B17138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5EF-AF43-FB51-E713-66FBE3F7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9A370-92FD-EC07-67D2-6B546B795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DB6C-A18B-C9FC-4D08-F2B369BF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7CB1-8745-6F89-3319-97EF5D0D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F5E2-57ED-0D59-E8ED-496F34B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86E0A-B181-2E31-0592-F3794CF5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246F5-37CE-F5AB-71DC-20A4E29D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283D-A5EC-3C43-BCC7-2E115D95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883A-D82F-FCF2-31FA-DBDE606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B8C2-0D9A-29AE-B341-B600A31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2022, Oracle and/or its affiliates  |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6B94-4687-E455-95B3-E9EEED9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67FD-C234-431E-8326-5CDF0D01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CF53B-BEE7-2458-5CF3-D75E5CB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1C8F-686C-012C-7413-0AF92363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580C-11E0-8A0B-954D-167C9BDA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C9B2-954D-6656-C5C4-EC8676A1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7475-499D-5158-549B-E39DBE0E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066-951B-42C7-402A-11D6A62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D7F5-E18E-CB80-B68E-D3096BCB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2A0D-7167-5BE9-025F-C894359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3D65-A343-2862-B7C4-B6A08416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58F4-B7DA-0EE7-83E3-7CF9B765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33312-9C7A-FFC3-3BD0-AC73BB117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CD74-2CA6-A134-C13E-73C11625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84112-0BF5-C2CE-3903-40735AF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A358-96CA-C579-6778-D845BA01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A5B9-B44F-2C8C-0AED-04188408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CCF45-FE74-D8EF-9A68-47932B7D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94D5-E39E-80BA-BD4C-97C60C4F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7F2FB-E23D-A0B9-30ED-EE0EDA9D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A5A26-0A02-9DE8-722B-C85B44174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562A9-97D6-0A84-C36D-D311A79F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FFB7C-D936-93C7-E286-2F11066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E4C12-CDE9-1BBE-870C-4CA11020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21C-1287-834C-53C7-CAB7ABCF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519BE-9C7B-2A4F-9D73-CFD4CB55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A96F2-1D60-0F32-CE57-E13FE257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48D24-2D76-E91F-2B37-D1384F6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7F2F-12B5-2153-A1DC-D293996B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2FCDA-9B03-B2C3-E03E-6086A8AC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6959C-81B6-D767-E484-8CBF50B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1488-AFA7-7307-A8DE-A9E441F9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C088-F31E-3638-59D9-F49FC540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D6C4-ECA8-7624-2114-501A07DC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FB8F2-BC27-FB12-2EAC-962113CC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9876-A1AC-BC71-9276-5332EC37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C5C5-7370-622C-E2FB-13F6D391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5541-436C-547F-0B67-92AA3D3C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ECDA-3384-BE68-9684-4371C80B4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914-9701-3698-00D6-C0780120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9979-2C4C-0F0D-24CB-8ED6A397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6FA7-D8B7-9F8D-A406-513DACBE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1E99-8247-D359-611C-74968FF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406D0-6A44-E040-9B39-51C4C807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AAA6-0D5D-0A5E-3ED4-4D87B9A2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6F76-7B5A-118A-17E2-C753DC5B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500A5-AD9E-D54E-97E3-15CF01CF3AA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C8E0-872C-C7CF-2742-82284368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B643-26FC-123A-8C41-498C34428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6AA2E-1844-5C4E-B816-51A7B5E0F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92">
            <a:extLst>
              <a:ext uri="{FF2B5EF4-FFF2-40B4-BE49-F238E27FC236}">
                <a16:creationId xmlns:a16="http://schemas.microsoft.com/office/drawing/2014/main" id="{4CC63DC5-1830-23F8-F56F-98392452486A}"/>
              </a:ext>
            </a:extLst>
          </p:cNvPr>
          <p:cNvSpPr/>
          <p:nvPr/>
        </p:nvSpPr>
        <p:spPr>
          <a:xfrm>
            <a:off x="870219" y="543929"/>
            <a:ext cx="10907948" cy="5775951"/>
          </a:xfrm>
          <a:prstGeom prst="roundRect">
            <a:avLst>
              <a:gd name="adj" fmla="val 0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r>
              <a:rPr lang="en-GB" sz="900" b="1" dirty="0">
                <a:solidFill>
                  <a:schemeClr val="tx1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OCI Region(say PHX)</a:t>
            </a:r>
          </a:p>
        </p:txBody>
      </p:sp>
      <p:grpSp>
        <p:nvGrpSpPr>
          <p:cNvPr id="132" name="Graphic 2">
            <a:extLst>
              <a:ext uri="{FF2B5EF4-FFF2-40B4-BE49-F238E27FC236}">
                <a16:creationId xmlns:a16="http://schemas.microsoft.com/office/drawing/2014/main" id="{C7465CE2-BA9E-5636-31BA-D264BE6E0ED8}"/>
              </a:ext>
            </a:extLst>
          </p:cNvPr>
          <p:cNvGrpSpPr/>
          <p:nvPr/>
        </p:nvGrpSpPr>
        <p:grpSpPr>
          <a:xfrm>
            <a:off x="4489930" y="4764177"/>
            <a:ext cx="535724" cy="533346"/>
            <a:chOff x="7002989" y="1582905"/>
            <a:chExt cx="729720" cy="792990"/>
          </a:xfrm>
        </p:grpSpPr>
        <p:grpSp>
          <p:nvGrpSpPr>
            <p:cNvPr id="133" name="Graphic 2">
              <a:extLst>
                <a:ext uri="{FF2B5EF4-FFF2-40B4-BE49-F238E27FC236}">
                  <a16:creationId xmlns:a16="http://schemas.microsoft.com/office/drawing/2014/main" id="{FF7CF12D-914A-4E73-E49D-905EE527EA86}"/>
                </a:ext>
              </a:extLst>
            </p:cNvPr>
            <p:cNvGrpSpPr/>
            <p:nvPr/>
          </p:nvGrpSpPr>
          <p:grpSpPr>
            <a:xfrm>
              <a:off x="7113069" y="1582905"/>
              <a:ext cx="513347" cy="513347"/>
              <a:chOff x="7113069" y="1582905"/>
              <a:chExt cx="513347" cy="513347"/>
            </a:xfrm>
          </p:grpSpPr>
          <p:grpSp>
            <p:nvGrpSpPr>
              <p:cNvPr id="135" name="Graphic 2">
                <a:extLst>
                  <a:ext uri="{FF2B5EF4-FFF2-40B4-BE49-F238E27FC236}">
                    <a16:creationId xmlns:a16="http://schemas.microsoft.com/office/drawing/2014/main" id="{1DC477BB-7725-0532-4B87-0FA6B0CEAA65}"/>
                  </a:ext>
                </a:extLst>
              </p:cNvPr>
              <p:cNvGrpSpPr/>
              <p:nvPr/>
            </p:nvGrpSpPr>
            <p:grpSpPr>
              <a:xfrm>
                <a:off x="7113069" y="1582905"/>
                <a:ext cx="513347" cy="513347"/>
                <a:chOff x="7113069" y="1582905"/>
                <a:chExt cx="513347" cy="513347"/>
              </a:xfrm>
              <a:solidFill>
                <a:srgbClr val="FFFFFF"/>
              </a:solidFill>
            </p:grpSpPr>
            <p:grpSp>
              <p:nvGrpSpPr>
                <p:cNvPr id="145" name="Graphic 2">
                  <a:extLst>
                    <a:ext uri="{FF2B5EF4-FFF2-40B4-BE49-F238E27FC236}">
                      <a16:creationId xmlns:a16="http://schemas.microsoft.com/office/drawing/2014/main" id="{0340F433-1D8B-A5FF-595C-603B992CCBC8}"/>
                    </a:ext>
                  </a:extLst>
                </p:cNvPr>
                <p:cNvGrpSpPr/>
                <p:nvPr/>
              </p:nvGrpSpPr>
              <p:grpSpPr>
                <a:xfrm>
                  <a:off x="7113069" y="1653965"/>
                  <a:ext cx="513347" cy="442287"/>
                  <a:chOff x="7113069" y="1653965"/>
                  <a:chExt cx="513347" cy="442287"/>
                </a:xfrm>
                <a:solidFill>
                  <a:srgbClr val="FFFFFF"/>
                </a:solidFill>
              </p:grpSpPr>
              <p:sp>
                <p:nvSpPr>
                  <p:cNvPr id="155" name="Freeform: Shape 417">
                    <a:extLst>
                      <a:ext uri="{FF2B5EF4-FFF2-40B4-BE49-F238E27FC236}">
                        <a16:creationId xmlns:a16="http://schemas.microsoft.com/office/drawing/2014/main" id="{2480F9A6-D0DD-5004-77C2-6F69C9DCED95}"/>
                      </a:ext>
                    </a:extLst>
                  </p:cNvPr>
                  <p:cNvSpPr/>
                  <p:nvPr/>
                </p:nvSpPr>
                <p:spPr>
                  <a:xfrm>
                    <a:off x="7121924" y="1662540"/>
                    <a:ext cx="495636" cy="428809"/>
                  </a:xfrm>
                  <a:custGeom>
                    <a:avLst/>
                    <a:gdLst>
                      <a:gd name="connsiteX0" fmla="*/ 262321 w 495636"/>
                      <a:gd name="connsiteY0" fmla="*/ 428809 h 428809"/>
                      <a:gd name="connsiteX1" fmla="*/ 240889 w 495636"/>
                      <a:gd name="connsiteY1" fmla="*/ 426358 h 428809"/>
                      <a:gd name="connsiteX2" fmla="*/ 198024 w 495636"/>
                      <a:gd name="connsiteY2" fmla="*/ 390828 h 428809"/>
                      <a:gd name="connsiteX3" fmla="*/ 198024 w 495636"/>
                      <a:gd name="connsiteY3" fmla="*/ 289140 h 428809"/>
                      <a:gd name="connsiteX4" fmla="*/ 132379 w 495636"/>
                      <a:gd name="connsiteY4" fmla="*/ 289140 h 428809"/>
                      <a:gd name="connsiteX5" fmla="*/ 184099 w 495636"/>
                      <a:gd name="connsiteY5" fmla="*/ 339371 h 428809"/>
                      <a:gd name="connsiteX6" fmla="*/ 134946 w 495636"/>
                      <a:gd name="connsiteY6" fmla="*/ 385932 h 428809"/>
                      <a:gd name="connsiteX7" fmla="*/ 0 w 495636"/>
                      <a:gd name="connsiteY7" fmla="*/ 254836 h 428809"/>
                      <a:gd name="connsiteX8" fmla="*/ 134946 w 495636"/>
                      <a:gd name="connsiteY8" fmla="*/ 123742 h 428809"/>
                      <a:gd name="connsiteX9" fmla="*/ 184099 w 495636"/>
                      <a:gd name="connsiteY9" fmla="*/ 171524 h 428809"/>
                      <a:gd name="connsiteX10" fmla="*/ 132379 w 495636"/>
                      <a:gd name="connsiteY10" fmla="*/ 221756 h 428809"/>
                      <a:gd name="connsiteX11" fmla="*/ 198024 w 495636"/>
                      <a:gd name="connsiteY11" fmla="*/ 221756 h 428809"/>
                      <a:gd name="connsiteX12" fmla="*/ 198024 w 495636"/>
                      <a:gd name="connsiteY12" fmla="*/ 139670 h 428809"/>
                      <a:gd name="connsiteX13" fmla="*/ 141235 w 495636"/>
                      <a:gd name="connsiteY13" fmla="*/ 85762 h 428809"/>
                      <a:gd name="connsiteX14" fmla="*/ 123588 w 495636"/>
                      <a:gd name="connsiteY14" fmla="*/ 64934 h 428809"/>
                      <a:gd name="connsiteX15" fmla="*/ 123588 w 495636"/>
                      <a:gd name="connsiteY15" fmla="*/ 34305 h 428809"/>
                      <a:gd name="connsiteX16" fmla="*/ 124872 w 495636"/>
                      <a:gd name="connsiteY16" fmla="*/ 28179 h 428809"/>
                      <a:gd name="connsiteX17" fmla="*/ 177810 w 495636"/>
                      <a:gd name="connsiteY17" fmla="*/ 2451 h 428809"/>
                      <a:gd name="connsiteX18" fmla="*/ 189168 w 495636"/>
                      <a:gd name="connsiteY18" fmla="*/ 0 h 428809"/>
                      <a:gd name="connsiteX19" fmla="*/ 184099 w 495636"/>
                      <a:gd name="connsiteY19" fmla="*/ 9801 h 428809"/>
                      <a:gd name="connsiteX20" fmla="*/ 181597 w 495636"/>
                      <a:gd name="connsiteY20" fmla="*/ 20828 h 428809"/>
                      <a:gd name="connsiteX21" fmla="*/ 181597 w 495636"/>
                      <a:gd name="connsiteY21" fmla="*/ 28179 h 428809"/>
                      <a:gd name="connsiteX22" fmla="*/ 179094 w 495636"/>
                      <a:gd name="connsiteY22" fmla="*/ 30630 h 428809"/>
                      <a:gd name="connsiteX23" fmla="*/ 165234 w 495636"/>
                      <a:gd name="connsiteY23" fmla="*/ 34305 h 428809"/>
                      <a:gd name="connsiteX24" fmla="*/ 169019 w 495636"/>
                      <a:gd name="connsiteY24" fmla="*/ 35530 h 428809"/>
                      <a:gd name="connsiteX25" fmla="*/ 174025 w 495636"/>
                      <a:gd name="connsiteY25" fmla="*/ 36755 h 428809"/>
                      <a:gd name="connsiteX26" fmla="*/ 180313 w 495636"/>
                      <a:gd name="connsiteY26" fmla="*/ 37981 h 428809"/>
                      <a:gd name="connsiteX27" fmla="*/ 243391 w 495636"/>
                      <a:gd name="connsiteY27" fmla="*/ 44106 h 428809"/>
                      <a:gd name="connsiteX28" fmla="*/ 295111 w 495636"/>
                      <a:gd name="connsiteY28" fmla="*/ 39206 h 428809"/>
                      <a:gd name="connsiteX29" fmla="*/ 301399 w 495636"/>
                      <a:gd name="connsiteY29" fmla="*/ 37981 h 428809"/>
                      <a:gd name="connsiteX30" fmla="*/ 322895 w 495636"/>
                      <a:gd name="connsiteY30" fmla="*/ 33079 h 428809"/>
                      <a:gd name="connsiteX31" fmla="*/ 308971 w 495636"/>
                      <a:gd name="connsiteY31" fmla="*/ 30630 h 428809"/>
                      <a:gd name="connsiteX32" fmla="*/ 300180 w 495636"/>
                      <a:gd name="connsiteY32" fmla="*/ 29404 h 428809"/>
                      <a:gd name="connsiteX33" fmla="*/ 303966 w 495636"/>
                      <a:gd name="connsiteY33" fmla="*/ 22053 h 428809"/>
                      <a:gd name="connsiteX34" fmla="*/ 307752 w 495636"/>
                      <a:gd name="connsiteY34" fmla="*/ 9801 h 428809"/>
                      <a:gd name="connsiteX35" fmla="*/ 307752 w 495636"/>
                      <a:gd name="connsiteY35" fmla="*/ 2451 h 428809"/>
                      <a:gd name="connsiteX36" fmla="*/ 315324 w 495636"/>
                      <a:gd name="connsiteY36" fmla="*/ 3676 h 428809"/>
                      <a:gd name="connsiteX37" fmla="*/ 364477 w 495636"/>
                      <a:gd name="connsiteY37" fmla="*/ 34305 h 428809"/>
                      <a:gd name="connsiteX38" fmla="*/ 363257 w 495636"/>
                      <a:gd name="connsiteY38" fmla="*/ 39206 h 428809"/>
                      <a:gd name="connsiteX39" fmla="*/ 363257 w 495636"/>
                      <a:gd name="connsiteY39" fmla="*/ 66160 h 428809"/>
                      <a:gd name="connsiteX40" fmla="*/ 348114 w 495636"/>
                      <a:gd name="connsiteY40" fmla="*/ 86987 h 428809"/>
                      <a:gd name="connsiteX41" fmla="*/ 293827 w 495636"/>
                      <a:gd name="connsiteY41" fmla="*/ 139670 h 428809"/>
                      <a:gd name="connsiteX42" fmla="*/ 293827 w 495636"/>
                      <a:gd name="connsiteY42" fmla="*/ 221756 h 428809"/>
                      <a:gd name="connsiteX43" fmla="*/ 363257 w 495636"/>
                      <a:gd name="connsiteY43" fmla="*/ 221756 h 428809"/>
                      <a:gd name="connsiteX44" fmla="*/ 311538 w 495636"/>
                      <a:gd name="connsiteY44" fmla="*/ 171524 h 428809"/>
                      <a:gd name="connsiteX45" fmla="*/ 360690 w 495636"/>
                      <a:gd name="connsiteY45" fmla="*/ 123742 h 428809"/>
                      <a:gd name="connsiteX46" fmla="*/ 495637 w 495636"/>
                      <a:gd name="connsiteY46" fmla="*/ 254836 h 428809"/>
                      <a:gd name="connsiteX47" fmla="*/ 360690 w 495636"/>
                      <a:gd name="connsiteY47" fmla="*/ 385932 h 428809"/>
                      <a:gd name="connsiteX48" fmla="*/ 311538 w 495636"/>
                      <a:gd name="connsiteY48" fmla="*/ 338146 h 428809"/>
                      <a:gd name="connsiteX49" fmla="*/ 363257 w 495636"/>
                      <a:gd name="connsiteY49" fmla="*/ 287915 h 428809"/>
                      <a:gd name="connsiteX50" fmla="*/ 293827 w 495636"/>
                      <a:gd name="connsiteY50" fmla="*/ 287915 h 428809"/>
                      <a:gd name="connsiteX51" fmla="*/ 293827 w 495636"/>
                      <a:gd name="connsiteY51" fmla="*/ 407980 h 428809"/>
                      <a:gd name="connsiteX52" fmla="*/ 286319 w 495636"/>
                      <a:gd name="connsiteY52" fmla="*/ 421462 h 428809"/>
                      <a:gd name="connsiteX53" fmla="*/ 262321 w 495636"/>
                      <a:gd name="connsiteY53" fmla="*/ 428809 h 428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495636" h="428809">
                        <a:moveTo>
                          <a:pt x="262321" y="428809"/>
                        </a:moveTo>
                        <a:cubicBezTo>
                          <a:pt x="256032" y="428809"/>
                          <a:pt x="248460" y="427584"/>
                          <a:pt x="240889" y="426358"/>
                        </a:cubicBezTo>
                        <a:cubicBezTo>
                          <a:pt x="220675" y="421462"/>
                          <a:pt x="198024" y="405529"/>
                          <a:pt x="198024" y="390828"/>
                        </a:cubicBezTo>
                        <a:lnTo>
                          <a:pt x="198024" y="289140"/>
                        </a:lnTo>
                        <a:lnTo>
                          <a:pt x="132379" y="289140"/>
                        </a:lnTo>
                        <a:lnTo>
                          <a:pt x="184099" y="339371"/>
                        </a:lnTo>
                        <a:lnTo>
                          <a:pt x="134946" y="385932"/>
                        </a:lnTo>
                        <a:lnTo>
                          <a:pt x="0" y="254836"/>
                        </a:lnTo>
                        <a:lnTo>
                          <a:pt x="134946" y="123742"/>
                        </a:lnTo>
                        <a:lnTo>
                          <a:pt x="184099" y="171524"/>
                        </a:lnTo>
                        <a:lnTo>
                          <a:pt x="132379" y="221756"/>
                        </a:lnTo>
                        <a:lnTo>
                          <a:pt x="198024" y="221756"/>
                        </a:lnTo>
                        <a:lnTo>
                          <a:pt x="198024" y="139670"/>
                        </a:lnTo>
                        <a:lnTo>
                          <a:pt x="141235" y="85762"/>
                        </a:lnTo>
                        <a:cubicBezTo>
                          <a:pt x="129877" y="80861"/>
                          <a:pt x="123588" y="73510"/>
                          <a:pt x="123588" y="64934"/>
                        </a:cubicBezTo>
                        <a:lnTo>
                          <a:pt x="123588" y="34305"/>
                        </a:lnTo>
                        <a:cubicBezTo>
                          <a:pt x="123588" y="31854"/>
                          <a:pt x="123588" y="29404"/>
                          <a:pt x="124872" y="28179"/>
                        </a:cubicBezTo>
                        <a:cubicBezTo>
                          <a:pt x="128658" y="15927"/>
                          <a:pt x="146304" y="7351"/>
                          <a:pt x="177810" y="2451"/>
                        </a:cubicBezTo>
                        <a:lnTo>
                          <a:pt x="189168" y="0"/>
                        </a:lnTo>
                        <a:lnTo>
                          <a:pt x="184099" y="9801"/>
                        </a:lnTo>
                        <a:cubicBezTo>
                          <a:pt x="182880" y="13477"/>
                          <a:pt x="181597" y="17152"/>
                          <a:pt x="181597" y="20828"/>
                        </a:cubicBezTo>
                        <a:cubicBezTo>
                          <a:pt x="181597" y="22053"/>
                          <a:pt x="181597" y="28179"/>
                          <a:pt x="181597" y="28179"/>
                        </a:cubicBezTo>
                        <a:lnTo>
                          <a:pt x="179094" y="30630"/>
                        </a:lnTo>
                        <a:cubicBezTo>
                          <a:pt x="174025" y="31854"/>
                          <a:pt x="169019" y="33079"/>
                          <a:pt x="165234" y="34305"/>
                        </a:cubicBezTo>
                        <a:lnTo>
                          <a:pt x="169019" y="35530"/>
                        </a:lnTo>
                        <a:cubicBezTo>
                          <a:pt x="170239" y="35530"/>
                          <a:pt x="172742" y="36755"/>
                          <a:pt x="174025" y="36755"/>
                        </a:cubicBezTo>
                        <a:lnTo>
                          <a:pt x="180313" y="37981"/>
                        </a:lnTo>
                        <a:cubicBezTo>
                          <a:pt x="196741" y="41656"/>
                          <a:pt x="221958" y="44106"/>
                          <a:pt x="243391" y="44106"/>
                        </a:cubicBezTo>
                        <a:cubicBezTo>
                          <a:pt x="259818" y="44106"/>
                          <a:pt x="279967" y="41656"/>
                          <a:pt x="295111" y="39206"/>
                        </a:cubicBezTo>
                        <a:lnTo>
                          <a:pt x="301399" y="37981"/>
                        </a:lnTo>
                        <a:cubicBezTo>
                          <a:pt x="310254" y="36755"/>
                          <a:pt x="317826" y="35530"/>
                          <a:pt x="322895" y="33079"/>
                        </a:cubicBezTo>
                        <a:cubicBezTo>
                          <a:pt x="319109" y="31854"/>
                          <a:pt x="314040" y="30630"/>
                          <a:pt x="308971" y="30630"/>
                        </a:cubicBezTo>
                        <a:lnTo>
                          <a:pt x="300180" y="29404"/>
                        </a:lnTo>
                        <a:lnTo>
                          <a:pt x="303966" y="22053"/>
                        </a:lnTo>
                        <a:cubicBezTo>
                          <a:pt x="306468" y="18378"/>
                          <a:pt x="307752" y="13477"/>
                          <a:pt x="307752" y="9801"/>
                        </a:cubicBezTo>
                        <a:lnTo>
                          <a:pt x="307752" y="2451"/>
                        </a:lnTo>
                        <a:lnTo>
                          <a:pt x="315324" y="3676"/>
                        </a:lnTo>
                        <a:cubicBezTo>
                          <a:pt x="348114" y="9801"/>
                          <a:pt x="364477" y="19603"/>
                          <a:pt x="364477" y="34305"/>
                        </a:cubicBezTo>
                        <a:cubicBezTo>
                          <a:pt x="364477" y="35530"/>
                          <a:pt x="364477" y="37981"/>
                          <a:pt x="363257" y="39206"/>
                        </a:cubicBezTo>
                        <a:lnTo>
                          <a:pt x="363257" y="66160"/>
                        </a:lnTo>
                        <a:cubicBezTo>
                          <a:pt x="363257" y="74736"/>
                          <a:pt x="358188" y="80861"/>
                          <a:pt x="348114" y="86987"/>
                        </a:cubicBezTo>
                        <a:lnTo>
                          <a:pt x="293827" y="139670"/>
                        </a:lnTo>
                        <a:lnTo>
                          <a:pt x="293827" y="221756"/>
                        </a:lnTo>
                        <a:lnTo>
                          <a:pt x="363257" y="221756"/>
                        </a:lnTo>
                        <a:lnTo>
                          <a:pt x="311538" y="171524"/>
                        </a:lnTo>
                        <a:lnTo>
                          <a:pt x="360690" y="123742"/>
                        </a:lnTo>
                        <a:lnTo>
                          <a:pt x="495637" y="254836"/>
                        </a:lnTo>
                        <a:lnTo>
                          <a:pt x="360690" y="385932"/>
                        </a:lnTo>
                        <a:lnTo>
                          <a:pt x="311538" y="338146"/>
                        </a:lnTo>
                        <a:lnTo>
                          <a:pt x="363257" y="287915"/>
                        </a:lnTo>
                        <a:lnTo>
                          <a:pt x="293827" y="287915"/>
                        </a:lnTo>
                        <a:lnTo>
                          <a:pt x="293827" y="407980"/>
                        </a:lnTo>
                        <a:cubicBezTo>
                          <a:pt x="293827" y="412883"/>
                          <a:pt x="291325" y="417785"/>
                          <a:pt x="286319" y="421462"/>
                        </a:cubicBezTo>
                        <a:cubicBezTo>
                          <a:pt x="281250" y="426358"/>
                          <a:pt x="272395" y="428809"/>
                          <a:pt x="262321" y="4288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: Shape 418">
                    <a:extLst>
                      <a:ext uri="{FF2B5EF4-FFF2-40B4-BE49-F238E27FC236}">
                        <a16:creationId xmlns:a16="http://schemas.microsoft.com/office/drawing/2014/main" id="{EB7DA992-46A3-62BD-DA29-7AC6E3704195}"/>
                      </a:ext>
                    </a:extLst>
                  </p:cNvPr>
                  <p:cNvSpPr/>
                  <p:nvPr/>
                </p:nvSpPr>
                <p:spPr>
                  <a:xfrm>
                    <a:off x="7113069" y="1653965"/>
                    <a:ext cx="513347" cy="442287"/>
                  </a:xfrm>
                  <a:custGeom>
                    <a:avLst/>
                    <a:gdLst>
                      <a:gd name="connsiteX0" fmla="*/ 189168 w 513347"/>
                      <a:gd name="connsiteY0" fmla="*/ 15927 h 442287"/>
                      <a:gd name="connsiteX1" fmla="*/ 186666 w 513347"/>
                      <a:gd name="connsiteY1" fmla="*/ 29404 h 442287"/>
                      <a:gd name="connsiteX2" fmla="*/ 186666 w 513347"/>
                      <a:gd name="connsiteY2" fmla="*/ 31854 h 442287"/>
                      <a:gd name="connsiteX3" fmla="*/ 157661 w 513347"/>
                      <a:gd name="connsiteY3" fmla="*/ 40431 h 442287"/>
                      <a:gd name="connsiteX4" fmla="*/ 174089 w 513347"/>
                      <a:gd name="connsiteY4" fmla="*/ 46556 h 442287"/>
                      <a:gd name="connsiteX5" fmla="*/ 176592 w 513347"/>
                      <a:gd name="connsiteY5" fmla="*/ 46556 h 442287"/>
                      <a:gd name="connsiteX6" fmla="*/ 182880 w 513347"/>
                      <a:gd name="connsiteY6" fmla="*/ 47782 h 442287"/>
                      <a:gd name="connsiteX7" fmla="*/ 253530 w 513347"/>
                      <a:gd name="connsiteY7" fmla="*/ 56358 h 442287"/>
                      <a:gd name="connsiteX8" fmla="*/ 312821 w 513347"/>
                      <a:gd name="connsiteY8" fmla="*/ 50232 h 442287"/>
                      <a:gd name="connsiteX9" fmla="*/ 349397 w 513347"/>
                      <a:gd name="connsiteY9" fmla="*/ 39206 h 442287"/>
                      <a:gd name="connsiteX10" fmla="*/ 319109 w 513347"/>
                      <a:gd name="connsiteY10" fmla="*/ 29404 h 442287"/>
                      <a:gd name="connsiteX11" fmla="*/ 322895 w 513347"/>
                      <a:gd name="connsiteY11" fmla="*/ 13477 h 442287"/>
                      <a:gd name="connsiteX12" fmla="*/ 365760 w 513347"/>
                      <a:gd name="connsiteY12" fmla="*/ 37980 h 442287"/>
                      <a:gd name="connsiteX13" fmla="*/ 364541 w 513347"/>
                      <a:gd name="connsiteY13" fmla="*/ 41656 h 442287"/>
                      <a:gd name="connsiteX14" fmla="*/ 364541 w 513347"/>
                      <a:gd name="connsiteY14" fmla="*/ 69834 h 442287"/>
                      <a:gd name="connsiteX15" fmla="*/ 351899 w 513347"/>
                      <a:gd name="connsiteY15" fmla="*/ 85762 h 442287"/>
                      <a:gd name="connsiteX16" fmla="*/ 295175 w 513347"/>
                      <a:gd name="connsiteY16" fmla="*/ 142120 h 442287"/>
                      <a:gd name="connsiteX17" fmla="*/ 295175 w 513347"/>
                      <a:gd name="connsiteY17" fmla="*/ 232782 h 442287"/>
                      <a:gd name="connsiteX18" fmla="*/ 385973 w 513347"/>
                      <a:gd name="connsiteY18" fmla="*/ 232782 h 442287"/>
                      <a:gd name="connsiteX19" fmla="*/ 327965 w 513347"/>
                      <a:gd name="connsiteY19" fmla="*/ 176425 h 442287"/>
                      <a:gd name="connsiteX20" fmla="*/ 339258 w 513347"/>
                      <a:gd name="connsiteY20" fmla="*/ 165398 h 442287"/>
                      <a:gd name="connsiteX21" fmla="*/ 368327 w 513347"/>
                      <a:gd name="connsiteY21" fmla="*/ 137219 h 442287"/>
                      <a:gd name="connsiteX22" fmla="*/ 494418 w 513347"/>
                      <a:gd name="connsiteY22" fmla="*/ 259734 h 442287"/>
                      <a:gd name="connsiteX23" fmla="*/ 368327 w 513347"/>
                      <a:gd name="connsiteY23" fmla="*/ 382251 h 442287"/>
                      <a:gd name="connsiteX24" fmla="*/ 340541 w 513347"/>
                      <a:gd name="connsiteY24" fmla="*/ 358977 h 442287"/>
                      <a:gd name="connsiteX25" fmla="*/ 329184 w 513347"/>
                      <a:gd name="connsiteY25" fmla="*/ 347947 h 442287"/>
                      <a:gd name="connsiteX26" fmla="*/ 387192 w 513347"/>
                      <a:gd name="connsiteY26" fmla="*/ 291588 h 442287"/>
                      <a:gd name="connsiteX27" fmla="*/ 296394 w 513347"/>
                      <a:gd name="connsiteY27" fmla="*/ 291588 h 442287"/>
                      <a:gd name="connsiteX28" fmla="*/ 296394 w 513347"/>
                      <a:gd name="connsiteY28" fmla="*/ 417781 h 442287"/>
                      <a:gd name="connsiteX29" fmla="*/ 291389 w 513347"/>
                      <a:gd name="connsiteY29" fmla="*/ 426361 h 442287"/>
                      <a:gd name="connsiteX30" fmla="*/ 271176 w 513347"/>
                      <a:gd name="connsiteY30" fmla="*/ 431263 h 442287"/>
                      <a:gd name="connsiteX31" fmla="*/ 251027 w 513347"/>
                      <a:gd name="connsiteY31" fmla="*/ 428812 h 442287"/>
                      <a:gd name="connsiteX32" fmla="*/ 213167 w 513347"/>
                      <a:gd name="connsiteY32" fmla="*/ 399403 h 442287"/>
                      <a:gd name="connsiteX33" fmla="*/ 213167 w 513347"/>
                      <a:gd name="connsiteY33" fmla="*/ 291588 h 442287"/>
                      <a:gd name="connsiteX34" fmla="*/ 126155 w 513347"/>
                      <a:gd name="connsiteY34" fmla="*/ 291588 h 442287"/>
                      <a:gd name="connsiteX35" fmla="*/ 184163 w 513347"/>
                      <a:gd name="connsiteY35" fmla="*/ 347947 h 442287"/>
                      <a:gd name="connsiteX36" fmla="*/ 172806 w 513347"/>
                      <a:gd name="connsiteY36" fmla="*/ 358977 h 442287"/>
                      <a:gd name="connsiteX37" fmla="*/ 143802 w 513347"/>
                      <a:gd name="connsiteY37" fmla="*/ 387154 h 442287"/>
                      <a:gd name="connsiteX38" fmla="*/ 17646 w 513347"/>
                      <a:gd name="connsiteY38" fmla="*/ 264637 h 442287"/>
                      <a:gd name="connsiteX39" fmla="*/ 143802 w 513347"/>
                      <a:gd name="connsiteY39" fmla="*/ 142120 h 442287"/>
                      <a:gd name="connsiteX40" fmla="*/ 172806 w 513347"/>
                      <a:gd name="connsiteY40" fmla="*/ 170299 h 442287"/>
                      <a:gd name="connsiteX41" fmla="*/ 184163 w 513347"/>
                      <a:gd name="connsiteY41" fmla="*/ 181325 h 442287"/>
                      <a:gd name="connsiteX42" fmla="*/ 126155 w 513347"/>
                      <a:gd name="connsiteY42" fmla="*/ 236458 h 442287"/>
                      <a:gd name="connsiteX43" fmla="*/ 213167 w 513347"/>
                      <a:gd name="connsiteY43" fmla="*/ 236458 h 442287"/>
                      <a:gd name="connsiteX44" fmla="*/ 213167 w 513347"/>
                      <a:gd name="connsiteY44" fmla="*/ 145795 h 442287"/>
                      <a:gd name="connsiteX45" fmla="*/ 153876 w 513347"/>
                      <a:gd name="connsiteY45" fmla="*/ 89437 h 442287"/>
                      <a:gd name="connsiteX46" fmla="*/ 140015 w 513347"/>
                      <a:gd name="connsiteY46" fmla="*/ 73510 h 442287"/>
                      <a:gd name="connsiteX47" fmla="*/ 140015 w 513347"/>
                      <a:gd name="connsiteY47" fmla="*/ 42881 h 442287"/>
                      <a:gd name="connsiteX48" fmla="*/ 141235 w 513347"/>
                      <a:gd name="connsiteY48" fmla="*/ 39206 h 442287"/>
                      <a:gd name="connsiteX49" fmla="*/ 189168 w 513347"/>
                      <a:gd name="connsiteY49" fmla="*/ 15927 h 442287"/>
                      <a:gd name="connsiteX50" fmla="*/ 210665 w 513347"/>
                      <a:gd name="connsiteY50" fmla="*/ 0 h 442287"/>
                      <a:gd name="connsiteX51" fmla="*/ 187950 w 513347"/>
                      <a:gd name="connsiteY51" fmla="*/ 3676 h 442287"/>
                      <a:gd name="connsiteX52" fmla="*/ 129941 w 513347"/>
                      <a:gd name="connsiteY52" fmla="*/ 33079 h 442287"/>
                      <a:gd name="connsiteX53" fmla="*/ 127374 w 513347"/>
                      <a:gd name="connsiteY53" fmla="*/ 41656 h 442287"/>
                      <a:gd name="connsiteX54" fmla="*/ 127374 w 513347"/>
                      <a:gd name="connsiteY54" fmla="*/ 72285 h 442287"/>
                      <a:gd name="connsiteX55" fmla="*/ 147587 w 513347"/>
                      <a:gd name="connsiteY55" fmla="*/ 98013 h 442287"/>
                      <a:gd name="connsiteX56" fmla="*/ 201809 w 513347"/>
                      <a:gd name="connsiteY56" fmla="*/ 149471 h 442287"/>
                      <a:gd name="connsiteX57" fmla="*/ 201809 w 513347"/>
                      <a:gd name="connsiteY57" fmla="*/ 177650 h 442287"/>
                      <a:gd name="connsiteX58" fmla="*/ 194238 w 513347"/>
                      <a:gd name="connsiteY58" fmla="*/ 170299 h 442287"/>
                      <a:gd name="connsiteX59" fmla="*/ 182880 w 513347"/>
                      <a:gd name="connsiteY59" fmla="*/ 159272 h 442287"/>
                      <a:gd name="connsiteX60" fmla="*/ 153876 w 513347"/>
                      <a:gd name="connsiteY60" fmla="*/ 131093 h 442287"/>
                      <a:gd name="connsiteX61" fmla="*/ 145020 w 513347"/>
                      <a:gd name="connsiteY61" fmla="*/ 122517 h 442287"/>
                      <a:gd name="connsiteX62" fmla="*/ 136229 w 513347"/>
                      <a:gd name="connsiteY62" fmla="*/ 131093 h 442287"/>
                      <a:gd name="connsiteX63" fmla="*/ 10074 w 513347"/>
                      <a:gd name="connsiteY63" fmla="*/ 253613 h 442287"/>
                      <a:gd name="connsiteX64" fmla="*/ 0 w 513347"/>
                      <a:gd name="connsiteY64" fmla="*/ 263411 h 442287"/>
                      <a:gd name="connsiteX65" fmla="*/ 8855 w 513347"/>
                      <a:gd name="connsiteY65" fmla="*/ 271991 h 442287"/>
                      <a:gd name="connsiteX66" fmla="*/ 134946 w 513347"/>
                      <a:gd name="connsiteY66" fmla="*/ 394507 h 442287"/>
                      <a:gd name="connsiteX67" fmla="*/ 143802 w 513347"/>
                      <a:gd name="connsiteY67" fmla="*/ 403080 h 442287"/>
                      <a:gd name="connsiteX68" fmla="*/ 152593 w 513347"/>
                      <a:gd name="connsiteY68" fmla="*/ 394507 h 442287"/>
                      <a:gd name="connsiteX69" fmla="*/ 181597 w 513347"/>
                      <a:gd name="connsiteY69" fmla="*/ 366325 h 442287"/>
                      <a:gd name="connsiteX70" fmla="*/ 192954 w 513347"/>
                      <a:gd name="connsiteY70" fmla="*/ 355300 h 442287"/>
                      <a:gd name="connsiteX71" fmla="*/ 200526 w 513347"/>
                      <a:gd name="connsiteY71" fmla="*/ 347947 h 442287"/>
                      <a:gd name="connsiteX72" fmla="*/ 200526 w 513347"/>
                      <a:gd name="connsiteY72" fmla="*/ 398178 h 442287"/>
                      <a:gd name="connsiteX73" fmla="*/ 248460 w 513347"/>
                      <a:gd name="connsiteY73" fmla="*/ 439836 h 442287"/>
                      <a:gd name="connsiteX74" fmla="*/ 271176 w 513347"/>
                      <a:gd name="connsiteY74" fmla="*/ 442287 h 442287"/>
                      <a:gd name="connsiteX75" fmla="*/ 300180 w 513347"/>
                      <a:gd name="connsiteY75" fmla="*/ 434933 h 442287"/>
                      <a:gd name="connsiteX76" fmla="*/ 309035 w 513347"/>
                      <a:gd name="connsiteY76" fmla="*/ 416556 h 442287"/>
                      <a:gd name="connsiteX77" fmla="*/ 309035 w 513347"/>
                      <a:gd name="connsiteY77" fmla="*/ 302618 h 442287"/>
                      <a:gd name="connsiteX78" fmla="*/ 356969 w 513347"/>
                      <a:gd name="connsiteY78" fmla="*/ 302618 h 442287"/>
                      <a:gd name="connsiteX79" fmla="*/ 321612 w 513347"/>
                      <a:gd name="connsiteY79" fmla="*/ 336923 h 442287"/>
                      <a:gd name="connsiteX80" fmla="*/ 312821 w 513347"/>
                      <a:gd name="connsiteY80" fmla="*/ 345496 h 442287"/>
                      <a:gd name="connsiteX81" fmla="*/ 321612 w 513347"/>
                      <a:gd name="connsiteY81" fmla="*/ 354075 h 442287"/>
                      <a:gd name="connsiteX82" fmla="*/ 332970 w 513347"/>
                      <a:gd name="connsiteY82" fmla="*/ 365099 h 442287"/>
                      <a:gd name="connsiteX83" fmla="*/ 361974 w 513347"/>
                      <a:gd name="connsiteY83" fmla="*/ 393282 h 442287"/>
                      <a:gd name="connsiteX84" fmla="*/ 370830 w 513347"/>
                      <a:gd name="connsiteY84" fmla="*/ 401855 h 442287"/>
                      <a:gd name="connsiteX85" fmla="*/ 378401 w 513347"/>
                      <a:gd name="connsiteY85" fmla="*/ 394507 h 442287"/>
                      <a:gd name="connsiteX86" fmla="*/ 504492 w 513347"/>
                      <a:gd name="connsiteY86" fmla="*/ 271991 h 442287"/>
                      <a:gd name="connsiteX87" fmla="*/ 513347 w 513347"/>
                      <a:gd name="connsiteY87" fmla="*/ 263411 h 442287"/>
                      <a:gd name="connsiteX88" fmla="*/ 504492 w 513347"/>
                      <a:gd name="connsiteY88" fmla="*/ 254838 h 442287"/>
                      <a:gd name="connsiteX89" fmla="*/ 378401 w 513347"/>
                      <a:gd name="connsiteY89" fmla="*/ 132318 h 442287"/>
                      <a:gd name="connsiteX90" fmla="*/ 369546 w 513347"/>
                      <a:gd name="connsiteY90" fmla="*/ 123742 h 442287"/>
                      <a:gd name="connsiteX91" fmla="*/ 360755 w 513347"/>
                      <a:gd name="connsiteY91" fmla="*/ 132318 h 442287"/>
                      <a:gd name="connsiteX92" fmla="*/ 331750 w 513347"/>
                      <a:gd name="connsiteY92" fmla="*/ 160497 h 442287"/>
                      <a:gd name="connsiteX93" fmla="*/ 320393 w 513347"/>
                      <a:gd name="connsiteY93" fmla="*/ 171524 h 442287"/>
                      <a:gd name="connsiteX94" fmla="*/ 311538 w 513347"/>
                      <a:gd name="connsiteY94" fmla="*/ 180100 h 442287"/>
                      <a:gd name="connsiteX95" fmla="*/ 320393 w 513347"/>
                      <a:gd name="connsiteY95" fmla="*/ 188676 h 442287"/>
                      <a:gd name="connsiteX96" fmla="*/ 355686 w 513347"/>
                      <a:gd name="connsiteY96" fmla="*/ 222981 h 442287"/>
                      <a:gd name="connsiteX97" fmla="*/ 307752 w 513347"/>
                      <a:gd name="connsiteY97" fmla="*/ 222981 h 442287"/>
                      <a:gd name="connsiteX98" fmla="*/ 307752 w 513347"/>
                      <a:gd name="connsiteY98" fmla="*/ 149471 h 442287"/>
                      <a:gd name="connsiteX99" fmla="*/ 359472 w 513347"/>
                      <a:gd name="connsiteY99" fmla="*/ 98013 h 442287"/>
                      <a:gd name="connsiteX100" fmla="*/ 377118 w 513347"/>
                      <a:gd name="connsiteY100" fmla="*/ 72285 h 442287"/>
                      <a:gd name="connsiteX101" fmla="*/ 377118 w 513347"/>
                      <a:gd name="connsiteY101" fmla="*/ 47782 h 442287"/>
                      <a:gd name="connsiteX102" fmla="*/ 378401 w 513347"/>
                      <a:gd name="connsiteY102" fmla="*/ 41656 h 442287"/>
                      <a:gd name="connsiteX103" fmla="*/ 324179 w 513347"/>
                      <a:gd name="connsiteY103" fmla="*/ 4901 h 442287"/>
                      <a:gd name="connsiteX104" fmla="*/ 310254 w 513347"/>
                      <a:gd name="connsiteY104" fmla="*/ 2450 h 442287"/>
                      <a:gd name="connsiteX105" fmla="*/ 310254 w 513347"/>
                      <a:gd name="connsiteY105" fmla="*/ 17152 h 442287"/>
                      <a:gd name="connsiteX106" fmla="*/ 307752 w 513347"/>
                      <a:gd name="connsiteY106" fmla="*/ 26954 h 442287"/>
                      <a:gd name="connsiteX107" fmla="*/ 300180 w 513347"/>
                      <a:gd name="connsiteY107" fmla="*/ 41656 h 442287"/>
                      <a:gd name="connsiteX108" fmla="*/ 301463 w 513347"/>
                      <a:gd name="connsiteY108" fmla="*/ 41656 h 442287"/>
                      <a:gd name="connsiteX109" fmla="*/ 297677 w 513347"/>
                      <a:gd name="connsiteY109" fmla="*/ 42881 h 442287"/>
                      <a:gd name="connsiteX110" fmla="*/ 253530 w 513347"/>
                      <a:gd name="connsiteY110" fmla="*/ 46556 h 442287"/>
                      <a:gd name="connsiteX111" fmla="*/ 200526 w 513347"/>
                      <a:gd name="connsiteY111" fmla="*/ 41656 h 442287"/>
                      <a:gd name="connsiteX112" fmla="*/ 199307 w 513347"/>
                      <a:gd name="connsiteY112" fmla="*/ 31854 h 442287"/>
                      <a:gd name="connsiteX113" fmla="*/ 199307 w 513347"/>
                      <a:gd name="connsiteY113" fmla="*/ 30629 h 442287"/>
                      <a:gd name="connsiteX114" fmla="*/ 201809 w 513347"/>
                      <a:gd name="connsiteY114" fmla="*/ 20828 h 442287"/>
                      <a:gd name="connsiteX115" fmla="*/ 210665 w 513347"/>
                      <a:gd name="connsiteY115" fmla="*/ 0 h 442287"/>
                      <a:gd name="connsiteX116" fmla="*/ 156378 w 513347"/>
                      <a:gd name="connsiteY116" fmla="*/ 224206 h 442287"/>
                      <a:gd name="connsiteX117" fmla="*/ 191735 w 513347"/>
                      <a:gd name="connsiteY117" fmla="*/ 189901 h 442287"/>
                      <a:gd name="connsiteX118" fmla="*/ 199307 w 513347"/>
                      <a:gd name="connsiteY118" fmla="*/ 182551 h 442287"/>
                      <a:gd name="connsiteX119" fmla="*/ 199307 w 513347"/>
                      <a:gd name="connsiteY119" fmla="*/ 224206 h 442287"/>
                      <a:gd name="connsiteX120" fmla="*/ 156378 w 513347"/>
                      <a:gd name="connsiteY120" fmla="*/ 224206 h 442287"/>
                      <a:gd name="connsiteX121" fmla="*/ 156378 w 513347"/>
                      <a:gd name="connsiteY121" fmla="*/ 303844 h 442287"/>
                      <a:gd name="connsiteX122" fmla="*/ 199307 w 513347"/>
                      <a:gd name="connsiteY122" fmla="*/ 303844 h 442287"/>
                      <a:gd name="connsiteX123" fmla="*/ 199307 w 513347"/>
                      <a:gd name="connsiteY123" fmla="*/ 345496 h 442287"/>
                      <a:gd name="connsiteX124" fmla="*/ 191735 w 513347"/>
                      <a:gd name="connsiteY124" fmla="*/ 338148 h 442287"/>
                      <a:gd name="connsiteX125" fmla="*/ 156378 w 513347"/>
                      <a:gd name="connsiteY125" fmla="*/ 303844 h 442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</a:cxnLst>
                    <a:rect l="l" t="t" r="r" b="b"/>
                    <a:pathLst>
                      <a:path w="513347" h="442287">
                        <a:moveTo>
                          <a:pt x="189168" y="15927"/>
                        </a:moveTo>
                        <a:cubicBezTo>
                          <a:pt x="186666" y="20828"/>
                          <a:pt x="186666" y="24503"/>
                          <a:pt x="186666" y="29404"/>
                        </a:cubicBezTo>
                        <a:cubicBezTo>
                          <a:pt x="186666" y="30629"/>
                          <a:pt x="186666" y="30629"/>
                          <a:pt x="186666" y="31854"/>
                        </a:cubicBezTo>
                        <a:cubicBezTo>
                          <a:pt x="172806" y="34304"/>
                          <a:pt x="161448" y="37980"/>
                          <a:pt x="157661" y="40431"/>
                        </a:cubicBezTo>
                        <a:cubicBezTo>
                          <a:pt x="160164" y="42881"/>
                          <a:pt x="166517" y="44106"/>
                          <a:pt x="174089" y="46556"/>
                        </a:cubicBezTo>
                        <a:lnTo>
                          <a:pt x="176592" y="46556"/>
                        </a:lnTo>
                        <a:cubicBezTo>
                          <a:pt x="177810" y="46556"/>
                          <a:pt x="180377" y="47782"/>
                          <a:pt x="182880" y="47782"/>
                        </a:cubicBezTo>
                        <a:cubicBezTo>
                          <a:pt x="198024" y="51457"/>
                          <a:pt x="228311" y="56358"/>
                          <a:pt x="253530" y="56358"/>
                        </a:cubicBezTo>
                        <a:cubicBezTo>
                          <a:pt x="273678" y="56358"/>
                          <a:pt x="297677" y="52682"/>
                          <a:pt x="312821" y="50232"/>
                        </a:cubicBezTo>
                        <a:cubicBezTo>
                          <a:pt x="331750" y="47782"/>
                          <a:pt x="344328" y="42881"/>
                          <a:pt x="349397" y="39206"/>
                        </a:cubicBezTo>
                        <a:cubicBezTo>
                          <a:pt x="345611" y="36755"/>
                          <a:pt x="334253" y="33079"/>
                          <a:pt x="319109" y="29404"/>
                        </a:cubicBezTo>
                        <a:cubicBezTo>
                          <a:pt x="321612" y="24503"/>
                          <a:pt x="322895" y="19603"/>
                          <a:pt x="322895" y="13477"/>
                        </a:cubicBezTo>
                        <a:cubicBezTo>
                          <a:pt x="345611" y="18377"/>
                          <a:pt x="365760" y="25728"/>
                          <a:pt x="365760" y="37980"/>
                        </a:cubicBezTo>
                        <a:cubicBezTo>
                          <a:pt x="365760" y="39206"/>
                          <a:pt x="365760" y="40431"/>
                          <a:pt x="364541" y="41656"/>
                        </a:cubicBezTo>
                        <a:lnTo>
                          <a:pt x="364541" y="69834"/>
                        </a:lnTo>
                        <a:cubicBezTo>
                          <a:pt x="364541" y="75961"/>
                          <a:pt x="360755" y="80861"/>
                          <a:pt x="351899" y="85762"/>
                        </a:cubicBezTo>
                        <a:lnTo>
                          <a:pt x="295175" y="142120"/>
                        </a:lnTo>
                        <a:lnTo>
                          <a:pt x="295175" y="232782"/>
                        </a:lnTo>
                        <a:lnTo>
                          <a:pt x="385973" y="232782"/>
                        </a:lnTo>
                        <a:lnTo>
                          <a:pt x="327965" y="176425"/>
                        </a:lnTo>
                        <a:lnTo>
                          <a:pt x="339258" y="165398"/>
                        </a:lnTo>
                        <a:lnTo>
                          <a:pt x="368327" y="137219"/>
                        </a:lnTo>
                        <a:lnTo>
                          <a:pt x="494418" y="259734"/>
                        </a:lnTo>
                        <a:lnTo>
                          <a:pt x="368327" y="382251"/>
                        </a:lnTo>
                        <a:lnTo>
                          <a:pt x="340541" y="358977"/>
                        </a:lnTo>
                        <a:lnTo>
                          <a:pt x="329184" y="347947"/>
                        </a:lnTo>
                        <a:lnTo>
                          <a:pt x="387192" y="291588"/>
                        </a:lnTo>
                        <a:lnTo>
                          <a:pt x="296394" y="291588"/>
                        </a:lnTo>
                        <a:lnTo>
                          <a:pt x="296394" y="417781"/>
                        </a:lnTo>
                        <a:cubicBezTo>
                          <a:pt x="296394" y="421458"/>
                          <a:pt x="295175" y="423909"/>
                          <a:pt x="291389" y="426361"/>
                        </a:cubicBezTo>
                        <a:cubicBezTo>
                          <a:pt x="287603" y="430037"/>
                          <a:pt x="280031" y="431263"/>
                          <a:pt x="271176" y="431263"/>
                        </a:cubicBezTo>
                        <a:cubicBezTo>
                          <a:pt x="264887" y="431263"/>
                          <a:pt x="258535" y="430037"/>
                          <a:pt x="251027" y="428812"/>
                        </a:cubicBezTo>
                        <a:cubicBezTo>
                          <a:pt x="232097" y="425135"/>
                          <a:pt x="213167" y="409208"/>
                          <a:pt x="213167" y="399403"/>
                        </a:cubicBezTo>
                        <a:lnTo>
                          <a:pt x="213167" y="291588"/>
                        </a:lnTo>
                        <a:lnTo>
                          <a:pt x="126155" y="291588"/>
                        </a:lnTo>
                        <a:lnTo>
                          <a:pt x="184163" y="347947"/>
                        </a:lnTo>
                        <a:lnTo>
                          <a:pt x="172806" y="358977"/>
                        </a:lnTo>
                        <a:lnTo>
                          <a:pt x="143802" y="387154"/>
                        </a:lnTo>
                        <a:lnTo>
                          <a:pt x="17646" y="264637"/>
                        </a:lnTo>
                        <a:lnTo>
                          <a:pt x="143802" y="142120"/>
                        </a:lnTo>
                        <a:lnTo>
                          <a:pt x="172806" y="170299"/>
                        </a:lnTo>
                        <a:lnTo>
                          <a:pt x="184163" y="181325"/>
                        </a:lnTo>
                        <a:lnTo>
                          <a:pt x="126155" y="236458"/>
                        </a:lnTo>
                        <a:lnTo>
                          <a:pt x="213167" y="236458"/>
                        </a:lnTo>
                        <a:lnTo>
                          <a:pt x="213167" y="145795"/>
                        </a:lnTo>
                        <a:lnTo>
                          <a:pt x="153876" y="89437"/>
                        </a:lnTo>
                        <a:cubicBezTo>
                          <a:pt x="143802" y="84537"/>
                          <a:pt x="140015" y="79636"/>
                          <a:pt x="140015" y="73510"/>
                        </a:cubicBezTo>
                        <a:lnTo>
                          <a:pt x="140015" y="42881"/>
                        </a:lnTo>
                        <a:cubicBezTo>
                          <a:pt x="140015" y="41656"/>
                          <a:pt x="140015" y="40431"/>
                          <a:pt x="141235" y="39206"/>
                        </a:cubicBezTo>
                        <a:cubicBezTo>
                          <a:pt x="143802" y="26954"/>
                          <a:pt x="165234" y="19603"/>
                          <a:pt x="189168" y="15927"/>
                        </a:cubicBezTo>
                        <a:close/>
                        <a:moveTo>
                          <a:pt x="210665" y="0"/>
                        </a:moveTo>
                        <a:lnTo>
                          <a:pt x="187950" y="3676"/>
                        </a:lnTo>
                        <a:cubicBezTo>
                          <a:pt x="153876" y="9801"/>
                          <a:pt x="134946" y="18377"/>
                          <a:pt x="129941" y="33079"/>
                        </a:cubicBezTo>
                        <a:cubicBezTo>
                          <a:pt x="128658" y="35530"/>
                          <a:pt x="127374" y="39206"/>
                          <a:pt x="127374" y="41656"/>
                        </a:cubicBezTo>
                        <a:lnTo>
                          <a:pt x="127374" y="72285"/>
                        </a:lnTo>
                        <a:cubicBezTo>
                          <a:pt x="127374" y="83312"/>
                          <a:pt x="133727" y="91888"/>
                          <a:pt x="147587" y="98013"/>
                        </a:cubicBezTo>
                        <a:lnTo>
                          <a:pt x="201809" y="149471"/>
                        </a:lnTo>
                        <a:lnTo>
                          <a:pt x="201809" y="177650"/>
                        </a:lnTo>
                        <a:lnTo>
                          <a:pt x="194238" y="170299"/>
                        </a:lnTo>
                        <a:lnTo>
                          <a:pt x="182880" y="159272"/>
                        </a:lnTo>
                        <a:lnTo>
                          <a:pt x="153876" y="131093"/>
                        </a:lnTo>
                        <a:lnTo>
                          <a:pt x="145020" y="122517"/>
                        </a:lnTo>
                        <a:lnTo>
                          <a:pt x="136229" y="131093"/>
                        </a:lnTo>
                        <a:lnTo>
                          <a:pt x="10074" y="253613"/>
                        </a:lnTo>
                        <a:lnTo>
                          <a:pt x="0" y="263411"/>
                        </a:lnTo>
                        <a:lnTo>
                          <a:pt x="8855" y="271991"/>
                        </a:lnTo>
                        <a:lnTo>
                          <a:pt x="134946" y="394507"/>
                        </a:lnTo>
                        <a:lnTo>
                          <a:pt x="143802" y="403080"/>
                        </a:lnTo>
                        <a:lnTo>
                          <a:pt x="152593" y="394507"/>
                        </a:lnTo>
                        <a:lnTo>
                          <a:pt x="181597" y="366325"/>
                        </a:lnTo>
                        <a:lnTo>
                          <a:pt x="192954" y="355300"/>
                        </a:lnTo>
                        <a:lnTo>
                          <a:pt x="200526" y="347947"/>
                        </a:lnTo>
                        <a:lnTo>
                          <a:pt x="200526" y="398178"/>
                        </a:lnTo>
                        <a:cubicBezTo>
                          <a:pt x="200526" y="417781"/>
                          <a:pt x="228311" y="436159"/>
                          <a:pt x="248460" y="439836"/>
                        </a:cubicBezTo>
                        <a:cubicBezTo>
                          <a:pt x="256032" y="441062"/>
                          <a:pt x="263604" y="442287"/>
                          <a:pt x="271176" y="442287"/>
                        </a:cubicBezTo>
                        <a:cubicBezTo>
                          <a:pt x="283817" y="442287"/>
                          <a:pt x="292608" y="439836"/>
                          <a:pt x="300180" y="434933"/>
                        </a:cubicBezTo>
                        <a:cubicBezTo>
                          <a:pt x="306468" y="430037"/>
                          <a:pt x="309035" y="423909"/>
                          <a:pt x="309035" y="416556"/>
                        </a:cubicBezTo>
                        <a:lnTo>
                          <a:pt x="309035" y="302618"/>
                        </a:lnTo>
                        <a:lnTo>
                          <a:pt x="356969" y="302618"/>
                        </a:lnTo>
                        <a:lnTo>
                          <a:pt x="321612" y="336923"/>
                        </a:lnTo>
                        <a:lnTo>
                          <a:pt x="312821" y="345496"/>
                        </a:lnTo>
                        <a:lnTo>
                          <a:pt x="321612" y="354075"/>
                        </a:lnTo>
                        <a:lnTo>
                          <a:pt x="332970" y="365099"/>
                        </a:lnTo>
                        <a:lnTo>
                          <a:pt x="361974" y="393282"/>
                        </a:lnTo>
                        <a:lnTo>
                          <a:pt x="370830" y="401855"/>
                        </a:lnTo>
                        <a:lnTo>
                          <a:pt x="378401" y="394507"/>
                        </a:lnTo>
                        <a:lnTo>
                          <a:pt x="504492" y="271991"/>
                        </a:lnTo>
                        <a:lnTo>
                          <a:pt x="513347" y="263411"/>
                        </a:lnTo>
                        <a:lnTo>
                          <a:pt x="504492" y="254838"/>
                        </a:lnTo>
                        <a:lnTo>
                          <a:pt x="378401" y="132318"/>
                        </a:lnTo>
                        <a:lnTo>
                          <a:pt x="369546" y="123742"/>
                        </a:lnTo>
                        <a:lnTo>
                          <a:pt x="360755" y="132318"/>
                        </a:lnTo>
                        <a:lnTo>
                          <a:pt x="331750" y="160497"/>
                        </a:lnTo>
                        <a:lnTo>
                          <a:pt x="320393" y="171524"/>
                        </a:lnTo>
                        <a:lnTo>
                          <a:pt x="311538" y="180100"/>
                        </a:lnTo>
                        <a:lnTo>
                          <a:pt x="320393" y="188676"/>
                        </a:lnTo>
                        <a:lnTo>
                          <a:pt x="355686" y="222981"/>
                        </a:lnTo>
                        <a:lnTo>
                          <a:pt x="307752" y="222981"/>
                        </a:lnTo>
                        <a:lnTo>
                          <a:pt x="307752" y="149471"/>
                        </a:lnTo>
                        <a:lnTo>
                          <a:pt x="359472" y="98013"/>
                        </a:lnTo>
                        <a:cubicBezTo>
                          <a:pt x="374615" y="90663"/>
                          <a:pt x="377118" y="79636"/>
                          <a:pt x="377118" y="72285"/>
                        </a:cubicBezTo>
                        <a:lnTo>
                          <a:pt x="377118" y="47782"/>
                        </a:lnTo>
                        <a:cubicBezTo>
                          <a:pt x="378401" y="45331"/>
                          <a:pt x="378401" y="44106"/>
                          <a:pt x="378401" y="41656"/>
                        </a:cubicBezTo>
                        <a:cubicBezTo>
                          <a:pt x="378401" y="14702"/>
                          <a:pt x="338040" y="7351"/>
                          <a:pt x="324179" y="4901"/>
                        </a:cubicBezTo>
                        <a:lnTo>
                          <a:pt x="310254" y="2450"/>
                        </a:lnTo>
                        <a:lnTo>
                          <a:pt x="310254" y="17152"/>
                        </a:lnTo>
                        <a:cubicBezTo>
                          <a:pt x="310254" y="20828"/>
                          <a:pt x="309035" y="24503"/>
                          <a:pt x="307752" y="26954"/>
                        </a:cubicBezTo>
                        <a:lnTo>
                          <a:pt x="300180" y="41656"/>
                        </a:lnTo>
                        <a:lnTo>
                          <a:pt x="301463" y="41656"/>
                        </a:lnTo>
                        <a:lnTo>
                          <a:pt x="297677" y="42881"/>
                        </a:lnTo>
                        <a:cubicBezTo>
                          <a:pt x="283817" y="45331"/>
                          <a:pt x="267390" y="46556"/>
                          <a:pt x="253530" y="46556"/>
                        </a:cubicBezTo>
                        <a:cubicBezTo>
                          <a:pt x="235883" y="46556"/>
                          <a:pt x="215670" y="44106"/>
                          <a:pt x="200526" y="41656"/>
                        </a:cubicBezTo>
                        <a:lnTo>
                          <a:pt x="199307" y="31854"/>
                        </a:lnTo>
                        <a:cubicBezTo>
                          <a:pt x="199307" y="30629"/>
                          <a:pt x="199307" y="30629"/>
                          <a:pt x="199307" y="30629"/>
                        </a:cubicBezTo>
                        <a:cubicBezTo>
                          <a:pt x="199307" y="26954"/>
                          <a:pt x="200526" y="24503"/>
                          <a:pt x="201809" y="20828"/>
                        </a:cubicBezTo>
                        <a:lnTo>
                          <a:pt x="210665" y="0"/>
                        </a:lnTo>
                        <a:close/>
                        <a:moveTo>
                          <a:pt x="156378" y="224206"/>
                        </a:moveTo>
                        <a:lnTo>
                          <a:pt x="191735" y="189901"/>
                        </a:lnTo>
                        <a:lnTo>
                          <a:pt x="199307" y="182551"/>
                        </a:lnTo>
                        <a:lnTo>
                          <a:pt x="199307" y="224206"/>
                        </a:lnTo>
                        <a:lnTo>
                          <a:pt x="156378" y="224206"/>
                        </a:lnTo>
                        <a:close/>
                        <a:moveTo>
                          <a:pt x="156378" y="303844"/>
                        </a:moveTo>
                        <a:lnTo>
                          <a:pt x="199307" y="303844"/>
                        </a:lnTo>
                        <a:lnTo>
                          <a:pt x="199307" y="345496"/>
                        </a:lnTo>
                        <a:lnTo>
                          <a:pt x="191735" y="338148"/>
                        </a:lnTo>
                        <a:lnTo>
                          <a:pt x="156378" y="3038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6" name="Graphic 2">
                  <a:extLst>
                    <a:ext uri="{FF2B5EF4-FFF2-40B4-BE49-F238E27FC236}">
                      <a16:creationId xmlns:a16="http://schemas.microsoft.com/office/drawing/2014/main" id="{659643A0-B25F-23F1-2AE6-D02362779584}"/>
                    </a:ext>
                  </a:extLst>
                </p:cNvPr>
                <p:cNvGrpSpPr/>
                <p:nvPr/>
              </p:nvGrpSpPr>
              <p:grpSpPr>
                <a:xfrm>
                  <a:off x="7331242" y="1582905"/>
                  <a:ext cx="73216" cy="71060"/>
                  <a:chOff x="7331242" y="1582905"/>
                  <a:chExt cx="73216" cy="71060"/>
                </a:xfrm>
                <a:solidFill>
                  <a:srgbClr val="FFFFFF"/>
                </a:solidFill>
              </p:grpSpPr>
              <p:sp>
                <p:nvSpPr>
                  <p:cNvPr id="153" name="Freeform: Shape 420">
                    <a:extLst>
                      <a:ext uri="{FF2B5EF4-FFF2-40B4-BE49-F238E27FC236}">
                        <a16:creationId xmlns:a16="http://schemas.microsoft.com/office/drawing/2014/main" id="{0C815611-A139-F19D-122F-C682C3506702}"/>
                      </a:ext>
                    </a:extLst>
                  </p:cNvPr>
                  <p:cNvSpPr/>
                  <p:nvPr/>
                </p:nvSpPr>
                <p:spPr>
                  <a:xfrm>
                    <a:off x="7337594" y="1589030"/>
                    <a:ext cx="60511" cy="58808"/>
                  </a:xfrm>
                  <a:custGeom>
                    <a:avLst/>
                    <a:gdLst>
                      <a:gd name="connsiteX0" fmla="*/ 30287 w 60511"/>
                      <a:gd name="connsiteY0" fmla="*/ 58808 h 58808"/>
                      <a:gd name="connsiteX1" fmla="*/ 60511 w 60511"/>
                      <a:gd name="connsiteY1" fmla="*/ 29404 h 58808"/>
                      <a:gd name="connsiteX2" fmla="*/ 30287 w 60511"/>
                      <a:gd name="connsiteY2" fmla="*/ 0 h 58808"/>
                      <a:gd name="connsiteX3" fmla="*/ 0 w 60511"/>
                      <a:gd name="connsiteY3" fmla="*/ 29404 h 58808"/>
                      <a:gd name="connsiteX4" fmla="*/ 30287 w 60511"/>
                      <a:gd name="connsiteY4" fmla="*/ 58808 h 58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11" h="58808">
                        <a:moveTo>
                          <a:pt x="30287" y="58808"/>
                        </a:moveTo>
                        <a:cubicBezTo>
                          <a:pt x="46972" y="58808"/>
                          <a:pt x="60511" y="45644"/>
                          <a:pt x="60511" y="29404"/>
                        </a:cubicBezTo>
                        <a:cubicBezTo>
                          <a:pt x="60511" y="13165"/>
                          <a:pt x="46972" y="0"/>
                          <a:pt x="30287" y="0"/>
                        </a:cubicBezTo>
                        <a:cubicBezTo>
                          <a:pt x="13539" y="0"/>
                          <a:pt x="0" y="13165"/>
                          <a:pt x="0" y="29404"/>
                        </a:cubicBezTo>
                        <a:cubicBezTo>
                          <a:pt x="0" y="45644"/>
                          <a:pt x="13539" y="58808"/>
                          <a:pt x="30287" y="588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421">
                    <a:extLst>
                      <a:ext uri="{FF2B5EF4-FFF2-40B4-BE49-F238E27FC236}">
                        <a16:creationId xmlns:a16="http://schemas.microsoft.com/office/drawing/2014/main" id="{F0150120-110C-BB4E-8F50-252DAB6DE7B0}"/>
                      </a:ext>
                    </a:extLst>
                  </p:cNvPr>
                  <p:cNvSpPr/>
                  <p:nvPr/>
                </p:nvSpPr>
                <p:spPr>
                  <a:xfrm>
                    <a:off x="7331242" y="1582905"/>
                    <a:ext cx="73216" cy="71060"/>
                  </a:xfrm>
                  <a:custGeom>
                    <a:avLst/>
                    <a:gdLst>
                      <a:gd name="connsiteX0" fmla="*/ 36640 w 73216"/>
                      <a:gd name="connsiteY0" fmla="*/ 12252 h 71060"/>
                      <a:gd name="connsiteX1" fmla="*/ 60575 w 73216"/>
                      <a:gd name="connsiteY1" fmla="*/ 35530 h 71060"/>
                      <a:gd name="connsiteX2" fmla="*/ 36640 w 73216"/>
                      <a:gd name="connsiteY2" fmla="*/ 58808 h 71060"/>
                      <a:gd name="connsiteX3" fmla="*/ 11358 w 73216"/>
                      <a:gd name="connsiteY3" fmla="*/ 35530 h 71060"/>
                      <a:gd name="connsiteX4" fmla="*/ 36640 w 73216"/>
                      <a:gd name="connsiteY4" fmla="*/ 12252 h 71060"/>
                      <a:gd name="connsiteX5" fmla="*/ 36640 w 73216"/>
                      <a:gd name="connsiteY5" fmla="*/ 0 h 71060"/>
                      <a:gd name="connsiteX6" fmla="*/ 0 w 73216"/>
                      <a:gd name="connsiteY6" fmla="*/ 35530 h 71060"/>
                      <a:gd name="connsiteX7" fmla="*/ 36640 w 73216"/>
                      <a:gd name="connsiteY7" fmla="*/ 71060 h 71060"/>
                      <a:gd name="connsiteX8" fmla="*/ 73216 w 73216"/>
                      <a:gd name="connsiteY8" fmla="*/ 35530 h 71060"/>
                      <a:gd name="connsiteX9" fmla="*/ 36640 w 73216"/>
                      <a:gd name="connsiteY9" fmla="*/ 0 h 7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3216" h="71060">
                        <a:moveTo>
                          <a:pt x="36640" y="12252"/>
                        </a:moveTo>
                        <a:cubicBezTo>
                          <a:pt x="50501" y="12252"/>
                          <a:pt x="60575" y="23278"/>
                          <a:pt x="60575" y="35530"/>
                        </a:cubicBezTo>
                        <a:cubicBezTo>
                          <a:pt x="60575" y="47782"/>
                          <a:pt x="49217" y="58808"/>
                          <a:pt x="36640" y="58808"/>
                        </a:cubicBezTo>
                        <a:cubicBezTo>
                          <a:pt x="23999" y="58808"/>
                          <a:pt x="11358" y="49007"/>
                          <a:pt x="11358" y="35530"/>
                        </a:cubicBezTo>
                        <a:cubicBezTo>
                          <a:pt x="11358" y="22053"/>
                          <a:pt x="22716" y="12252"/>
                          <a:pt x="36640" y="12252"/>
                        </a:cubicBezTo>
                        <a:close/>
                        <a:moveTo>
                          <a:pt x="36640" y="0"/>
                        </a:moveTo>
                        <a:cubicBezTo>
                          <a:pt x="16427" y="0"/>
                          <a:pt x="0" y="15927"/>
                          <a:pt x="0" y="35530"/>
                        </a:cubicBezTo>
                        <a:cubicBezTo>
                          <a:pt x="0" y="55133"/>
                          <a:pt x="16427" y="71060"/>
                          <a:pt x="36640" y="71060"/>
                        </a:cubicBezTo>
                        <a:cubicBezTo>
                          <a:pt x="56789" y="71060"/>
                          <a:pt x="73216" y="55133"/>
                          <a:pt x="73216" y="35530"/>
                        </a:cubicBezTo>
                        <a:cubicBezTo>
                          <a:pt x="73216" y="15927"/>
                          <a:pt x="56789" y="0"/>
                          <a:pt x="3664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7" name="Graphic 2">
                  <a:extLst>
                    <a:ext uri="{FF2B5EF4-FFF2-40B4-BE49-F238E27FC236}">
                      <a16:creationId xmlns:a16="http://schemas.microsoft.com/office/drawing/2014/main" id="{870D1F9E-332F-6E5B-3261-D7F49167364F}"/>
                    </a:ext>
                  </a:extLst>
                </p:cNvPr>
                <p:cNvGrpSpPr/>
                <p:nvPr/>
              </p:nvGrpSpPr>
              <p:grpSpPr>
                <a:xfrm>
                  <a:off x="7299735" y="1647839"/>
                  <a:ext cx="74435" cy="64933"/>
                  <a:chOff x="7299735" y="1647839"/>
                  <a:chExt cx="74435" cy="64933"/>
                </a:xfrm>
                <a:solidFill>
                  <a:srgbClr val="FFFFFF"/>
                </a:solidFill>
              </p:grpSpPr>
              <p:sp>
                <p:nvSpPr>
                  <p:cNvPr id="151" name="Freeform: Shape 423">
                    <a:extLst>
                      <a:ext uri="{FF2B5EF4-FFF2-40B4-BE49-F238E27FC236}">
                        <a16:creationId xmlns:a16="http://schemas.microsoft.com/office/drawing/2014/main" id="{03479EBE-37F2-CAD9-0E5F-0BE91D0DA32C}"/>
                      </a:ext>
                    </a:extLst>
                  </p:cNvPr>
                  <p:cNvSpPr/>
                  <p:nvPr/>
                </p:nvSpPr>
                <p:spPr>
                  <a:xfrm>
                    <a:off x="7307307" y="1655190"/>
                    <a:ext cx="60574" cy="52682"/>
                  </a:xfrm>
                  <a:custGeom>
                    <a:avLst/>
                    <a:gdLst>
                      <a:gd name="connsiteX0" fmla="*/ 46651 w 60574"/>
                      <a:gd name="connsiteY0" fmla="*/ 51457 h 52682"/>
                      <a:gd name="connsiteX1" fmla="*/ 7571 w 60574"/>
                      <a:gd name="connsiteY1" fmla="*/ 46557 h 52682"/>
                      <a:gd name="connsiteX2" fmla="*/ 5070 w 60574"/>
                      <a:gd name="connsiteY2" fmla="*/ 46557 h 52682"/>
                      <a:gd name="connsiteX3" fmla="*/ 3786 w 60574"/>
                      <a:gd name="connsiteY3" fmla="*/ 44106 h 52682"/>
                      <a:gd name="connsiteX4" fmla="*/ 0 w 60574"/>
                      <a:gd name="connsiteY4" fmla="*/ 29404 h 52682"/>
                      <a:gd name="connsiteX5" fmla="*/ 30287 w 60574"/>
                      <a:gd name="connsiteY5" fmla="*/ 0 h 52682"/>
                      <a:gd name="connsiteX6" fmla="*/ 60575 w 60574"/>
                      <a:gd name="connsiteY6" fmla="*/ 29404 h 52682"/>
                      <a:gd name="connsiteX7" fmla="*/ 51719 w 60574"/>
                      <a:gd name="connsiteY7" fmla="*/ 50232 h 52682"/>
                      <a:gd name="connsiteX8" fmla="*/ 49217 w 60574"/>
                      <a:gd name="connsiteY8" fmla="*/ 52682 h 52682"/>
                      <a:gd name="connsiteX9" fmla="*/ 46651 w 60574"/>
                      <a:gd name="connsiteY9" fmla="*/ 51457 h 52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574" h="52682">
                        <a:moveTo>
                          <a:pt x="46651" y="51457"/>
                        </a:moveTo>
                        <a:cubicBezTo>
                          <a:pt x="34073" y="50232"/>
                          <a:pt x="20213" y="49007"/>
                          <a:pt x="7571" y="46557"/>
                        </a:cubicBezTo>
                        <a:lnTo>
                          <a:pt x="5070" y="46557"/>
                        </a:lnTo>
                        <a:lnTo>
                          <a:pt x="3786" y="44106"/>
                        </a:lnTo>
                        <a:cubicBezTo>
                          <a:pt x="1283" y="39206"/>
                          <a:pt x="0" y="34305"/>
                          <a:pt x="0" y="29404"/>
                        </a:cubicBezTo>
                        <a:cubicBezTo>
                          <a:pt x="0" y="13477"/>
                          <a:pt x="13861" y="0"/>
                          <a:pt x="30287" y="0"/>
                        </a:cubicBezTo>
                        <a:cubicBezTo>
                          <a:pt x="46651" y="0"/>
                          <a:pt x="60575" y="13477"/>
                          <a:pt x="60575" y="29404"/>
                        </a:cubicBezTo>
                        <a:cubicBezTo>
                          <a:pt x="60575" y="36755"/>
                          <a:pt x="58009" y="44106"/>
                          <a:pt x="51719" y="50232"/>
                        </a:cubicBezTo>
                        <a:lnTo>
                          <a:pt x="49217" y="52682"/>
                        </a:lnTo>
                        <a:lnTo>
                          <a:pt x="46651" y="514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424">
                    <a:extLst>
                      <a:ext uri="{FF2B5EF4-FFF2-40B4-BE49-F238E27FC236}">
                        <a16:creationId xmlns:a16="http://schemas.microsoft.com/office/drawing/2014/main" id="{3040C95A-63BC-E911-7845-DBFDF9120ACB}"/>
                      </a:ext>
                    </a:extLst>
                  </p:cNvPr>
                  <p:cNvSpPr/>
                  <p:nvPr/>
                </p:nvSpPr>
                <p:spPr>
                  <a:xfrm>
                    <a:off x="7299735" y="1647839"/>
                    <a:ext cx="74435" cy="64933"/>
                  </a:xfrm>
                  <a:custGeom>
                    <a:avLst/>
                    <a:gdLst>
                      <a:gd name="connsiteX0" fmla="*/ 36576 w 74435"/>
                      <a:gd name="connsiteY0" fmla="*/ 12252 h 64933"/>
                      <a:gd name="connsiteX1" fmla="*/ 60575 w 74435"/>
                      <a:gd name="connsiteY1" fmla="*/ 35530 h 64933"/>
                      <a:gd name="connsiteX2" fmla="*/ 54223 w 74435"/>
                      <a:gd name="connsiteY2" fmla="*/ 51457 h 64933"/>
                      <a:gd name="connsiteX3" fmla="*/ 15144 w 74435"/>
                      <a:gd name="connsiteY3" fmla="*/ 47782 h 64933"/>
                      <a:gd name="connsiteX4" fmla="*/ 11358 w 74435"/>
                      <a:gd name="connsiteY4" fmla="*/ 35530 h 64933"/>
                      <a:gd name="connsiteX5" fmla="*/ 36576 w 74435"/>
                      <a:gd name="connsiteY5" fmla="*/ 12252 h 64933"/>
                      <a:gd name="connsiteX6" fmla="*/ 36576 w 74435"/>
                      <a:gd name="connsiteY6" fmla="*/ 0 h 64933"/>
                      <a:gd name="connsiteX7" fmla="*/ 0 w 74435"/>
                      <a:gd name="connsiteY7" fmla="*/ 35530 h 64933"/>
                      <a:gd name="connsiteX8" fmla="*/ 5070 w 74435"/>
                      <a:gd name="connsiteY8" fmla="*/ 53907 h 64933"/>
                      <a:gd name="connsiteX9" fmla="*/ 7572 w 74435"/>
                      <a:gd name="connsiteY9" fmla="*/ 58808 h 64933"/>
                      <a:gd name="connsiteX10" fmla="*/ 13861 w 74435"/>
                      <a:gd name="connsiteY10" fmla="*/ 60033 h 64933"/>
                      <a:gd name="connsiteX11" fmla="*/ 54223 w 74435"/>
                      <a:gd name="connsiteY11" fmla="*/ 64934 h 64933"/>
                      <a:gd name="connsiteX12" fmla="*/ 60575 w 74435"/>
                      <a:gd name="connsiteY12" fmla="*/ 64934 h 64933"/>
                      <a:gd name="connsiteX13" fmla="*/ 64361 w 74435"/>
                      <a:gd name="connsiteY13" fmla="*/ 61258 h 64933"/>
                      <a:gd name="connsiteX14" fmla="*/ 74435 w 74435"/>
                      <a:gd name="connsiteY14" fmla="*/ 36755 h 64933"/>
                      <a:gd name="connsiteX15" fmla="*/ 36576 w 74435"/>
                      <a:gd name="connsiteY15" fmla="*/ 0 h 64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4435" h="64933">
                        <a:moveTo>
                          <a:pt x="36576" y="12252"/>
                        </a:moveTo>
                        <a:cubicBezTo>
                          <a:pt x="50436" y="12252"/>
                          <a:pt x="60575" y="23278"/>
                          <a:pt x="60575" y="35530"/>
                        </a:cubicBezTo>
                        <a:cubicBezTo>
                          <a:pt x="60575" y="41656"/>
                          <a:pt x="58009" y="47782"/>
                          <a:pt x="54223" y="51457"/>
                        </a:cubicBezTo>
                        <a:cubicBezTo>
                          <a:pt x="40362" y="51457"/>
                          <a:pt x="26502" y="50232"/>
                          <a:pt x="15144" y="47782"/>
                        </a:cubicBezTo>
                        <a:cubicBezTo>
                          <a:pt x="12642" y="44106"/>
                          <a:pt x="11358" y="40431"/>
                          <a:pt x="11358" y="35530"/>
                        </a:cubicBezTo>
                        <a:cubicBezTo>
                          <a:pt x="11358" y="23278"/>
                          <a:pt x="22716" y="12252"/>
                          <a:pt x="36576" y="12252"/>
                        </a:cubicBezTo>
                        <a:close/>
                        <a:moveTo>
                          <a:pt x="36576" y="0"/>
                        </a:moveTo>
                        <a:cubicBezTo>
                          <a:pt x="16427" y="0"/>
                          <a:pt x="0" y="15927"/>
                          <a:pt x="0" y="35530"/>
                        </a:cubicBezTo>
                        <a:cubicBezTo>
                          <a:pt x="0" y="41656"/>
                          <a:pt x="1284" y="47782"/>
                          <a:pt x="5070" y="53907"/>
                        </a:cubicBezTo>
                        <a:lnTo>
                          <a:pt x="7572" y="58808"/>
                        </a:lnTo>
                        <a:lnTo>
                          <a:pt x="13861" y="60033"/>
                        </a:lnTo>
                        <a:cubicBezTo>
                          <a:pt x="26502" y="62484"/>
                          <a:pt x="41645" y="63709"/>
                          <a:pt x="54223" y="64934"/>
                        </a:cubicBezTo>
                        <a:lnTo>
                          <a:pt x="60575" y="64934"/>
                        </a:lnTo>
                        <a:lnTo>
                          <a:pt x="64361" y="61258"/>
                        </a:lnTo>
                        <a:cubicBezTo>
                          <a:pt x="70649" y="55133"/>
                          <a:pt x="74435" y="45331"/>
                          <a:pt x="74435" y="36755"/>
                        </a:cubicBezTo>
                        <a:cubicBezTo>
                          <a:pt x="73152" y="17152"/>
                          <a:pt x="56789" y="0"/>
                          <a:pt x="365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8" name="Graphic 2">
                  <a:extLst>
                    <a:ext uri="{FF2B5EF4-FFF2-40B4-BE49-F238E27FC236}">
                      <a16:creationId xmlns:a16="http://schemas.microsoft.com/office/drawing/2014/main" id="{4A5550E7-1F8C-82A8-35E1-92042FB9CE34}"/>
                    </a:ext>
                  </a:extLst>
                </p:cNvPr>
                <p:cNvGrpSpPr/>
                <p:nvPr/>
              </p:nvGrpSpPr>
              <p:grpSpPr>
                <a:xfrm>
                  <a:off x="7362813" y="1634361"/>
                  <a:ext cx="73151" cy="71060"/>
                  <a:chOff x="7362813" y="1634361"/>
                  <a:chExt cx="73151" cy="71060"/>
                </a:xfrm>
                <a:solidFill>
                  <a:srgbClr val="FFFFFF"/>
                </a:solidFill>
              </p:grpSpPr>
              <p:sp>
                <p:nvSpPr>
                  <p:cNvPr id="149" name="Freeform: Shape 426">
                    <a:extLst>
                      <a:ext uri="{FF2B5EF4-FFF2-40B4-BE49-F238E27FC236}">
                        <a16:creationId xmlns:a16="http://schemas.microsoft.com/office/drawing/2014/main" id="{5599C74D-FF19-8DF7-5468-7F944CC4385C}"/>
                      </a:ext>
                    </a:extLst>
                  </p:cNvPr>
                  <p:cNvSpPr/>
                  <p:nvPr/>
                </p:nvSpPr>
                <p:spPr>
                  <a:xfrm>
                    <a:off x="7369101" y="1641712"/>
                    <a:ext cx="60574" cy="58807"/>
                  </a:xfrm>
                  <a:custGeom>
                    <a:avLst/>
                    <a:gdLst>
                      <a:gd name="connsiteX0" fmla="*/ 30287 w 60574"/>
                      <a:gd name="connsiteY0" fmla="*/ 58808 h 58807"/>
                      <a:gd name="connsiteX1" fmla="*/ 0 w 60574"/>
                      <a:gd name="connsiteY1" fmla="*/ 29404 h 58807"/>
                      <a:gd name="connsiteX2" fmla="*/ 30287 w 60574"/>
                      <a:gd name="connsiteY2" fmla="*/ 0 h 58807"/>
                      <a:gd name="connsiteX3" fmla="*/ 60575 w 60574"/>
                      <a:gd name="connsiteY3" fmla="*/ 29404 h 58807"/>
                      <a:gd name="connsiteX4" fmla="*/ 30287 w 60574"/>
                      <a:gd name="connsiteY4" fmla="*/ 58808 h 5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4" h="58807">
                        <a:moveTo>
                          <a:pt x="30287" y="58808"/>
                        </a:moveTo>
                        <a:cubicBezTo>
                          <a:pt x="13861" y="58808"/>
                          <a:pt x="0" y="45331"/>
                          <a:pt x="0" y="29404"/>
                        </a:cubicBezTo>
                        <a:cubicBezTo>
                          <a:pt x="0" y="13477"/>
                          <a:pt x="13861" y="0"/>
                          <a:pt x="30287" y="0"/>
                        </a:cubicBezTo>
                        <a:cubicBezTo>
                          <a:pt x="46651" y="0"/>
                          <a:pt x="60575" y="13477"/>
                          <a:pt x="60575" y="29404"/>
                        </a:cubicBezTo>
                        <a:cubicBezTo>
                          <a:pt x="60575" y="45331"/>
                          <a:pt x="46651" y="58808"/>
                          <a:pt x="30287" y="588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427">
                    <a:extLst>
                      <a:ext uri="{FF2B5EF4-FFF2-40B4-BE49-F238E27FC236}">
                        <a16:creationId xmlns:a16="http://schemas.microsoft.com/office/drawing/2014/main" id="{77AC88C4-0F3E-89BC-D2BD-FA934DCB1874}"/>
                      </a:ext>
                    </a:extLst>
                  </p:cNvPr>
                  <p:cNvSpPr/>
                  <p:nvPr/>
                </p:nvSpPr>
                <p:spPr>
                  <a:xfrm>
                    <a:off x="7362813" y="1634361"/>
                    <a:ext cx="73151" cy="71060"/>
                  </a:xfrm>
                  <a:custGeom>
                    <a:avLst/>
                    <a:gdLst>
                      <a:gd name="connsiteX0" fmla="*/ 36576 w 73151"/>
                      <a:gd name="connsiteY0" fmla="*/ 12252 h 71060"/>
                      <a:gd name="connsiteX1" fmla="*/ 60510 w 73151"/>
                      <a:gd name="connsiteY1" fmla="*/ 35530 h 71060"/>
                      <a:gd name="connsiteX2" fmla="*/ 36576 w 73151"/>
                      <a:gd name="connsiteY2" fmla="*/ 58808 h 71060"/>
                      <a:gd name="connsiteX3" fmla="*/ 12577 w 73151"/>
                      <a:gd name="connsiteY3" fmla="*/ 35530 h 71060"/>
                      <a:gd name="connsiteX4" fmla="*/ 36576 w 73151"/>
                      <a:gd name="connsiteY4" fmla="*/ 12252 h 71060"/>
                      <a:gd name="connsiteX5" fmla="*/ 36576 w 73151"/>
                      <a:gd name="connsiteY5" fmla="*/ 0 h 71060"/>
                      <a:gd name="connsiteX6" fmla="*/ 0 w 73151"/>
                      <a:gd name="connsiteY6" fmla="*/ 35530 h 71060"/>
                      <a:gd name="connsiteX7" fmla="*/ 36576 w 73151"/>
                      <a:gd name="connsiteY7" fmla="*/ 71060 h 71060"/>
                      <a:gd name="connsiteX8" fmla="*/ 73151 w 73151"/>
                      <a:gd name="connsiteY8" fmla="*/ 35530 h 71060"/>
                      <a:gd name="connsiteX9" fmla="*/ 36576 w 73151"/>
                      <a:gd name="connsiteY9" fmla="*/ 0 h 7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3151" h="71060">
                        <a:moveTo>
                          <a:pt x="36576" y="12252"/>
                        </a:moveTo>
                        <a:cubicBezTo>
                          <a:pt x="50436" y="12252"/>
                          <a:pt x="60510" y="23278"/>
                          <a:pt x="60510" y="35530"/>
                        </a:cubicBezTo>
                        <a:cubicBezTo>
                          <a:pt x="60510" y="47782"/>
                          <a:pt x="49152" y="58808"/>
                          <a:pt x="36576" y="58808"/>
                        </a:cubicBezTo>
                        <a:cubicBezTo>
                          <a:pt x="23935" y="58808"/>
                          <a:pt x="12577" y="47782"/>
                          <a:pt x="12577" y="35530"/>
                        </a:cubicBezTo>
                        <a:cubicBezTo>
                          <a:pt x="12577" y="23278"/>
                          <a:pt x="22715" y="12252"/>
                          <a:pt x="36576" y="12252"/>
                        </a:cubicBezTo>
                        <a:close/>
                        <a:moveTo>
                          <a:pt x="36576" y="0"/>
                        </a:moveTo>
                        <a:cubicBezTo>
                          <a:pt x="16362" y="0"/>
                          <a:pt x="0" y="15927"/>
                          <a:pt x="0" y="35530"/>
                        </a:cubicBezTo>
                        <a:cubicBezTo>
                          <a:pt x="0" y="55133"/>
                          <a:pt x="16362" y="71060"/>
                          <a:pt x="36576" y="71060"/>
                        </a:cubicBezTo>
                        <a:cubicBezTo>
                          <a:pt x="56725" y="71060"/>
                          <a:pt x="73151" y="55133"/>
                          <a:pt x="73151" y="35530"/>
                        </a:cubicBezTo>
                        <a:cubicBezTo>
                          <a:pt x="73151" y="15927"/>
                          <a:pt x="56725" y="0"/>
                          <a:pt x="365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6" name="Graphic 2">
                <a:extLst>
                  <a:ext uri="{FF2B5EF4-FFF2-40B4-BE49-F238E27FC236}">
                    <a16:creationId xmlns:a16="http://schemas.microsoft.com/office/drawing/2014/main" id="{D74CF882-8E4F-A06B-3070-1C162E879FB0}"/>
                  </a:ext>
                </a:extLst>
              </p:cNvPr>
              <p:cNvGrpSpPr/>
              <p:nvPr/>
            </p:nvGrpSpPr>
            <p:grpSpPr>
              <a:xfrm>
                <a:off x="7130715" y="1595157"/>
                <a:ext cx="478054" cy="490070"/>
                <a:chOff x="7130715" y="1595157"/>
                <a:chExt cx="478054" cy="490070"/>
              </a:xfrm>
              <a:solidFill>
                <a:srgbClr val="2C5967"/>
              </a:solidFill>
            </p:grpSpPr>
            <p:sp>
              <p:nvSpPr>
                <p:cNvPr id="137" name="Freeform: Shape 429">
                  <a:extLst>
                    <a:ext uri="{FF2B5EF4-FFF2-40B4-BE49-F238E27FC236}">
                      <a16:creationId xmlns:a16="http://schemas.microsoft.com/office/drawing/2014/main" id="{B7A8083A-7CCB-7F85-6443-9C27BC1C35D2}"/>
                    </a:ext>
                  </a:extLst>
                </p:cNvPr>
                <p:cNvSpPr/>
                <p:nvPr/>
              </p:nvSpPr>
              <p:spPr>
                <a:xfrm>
                  <a:off x="7200082" y="1671117"/>
                  <a:ext cx="278747" cy="414110"/>
                </a:xfrm>
                <a:custGeom>
                  <a:avLst/>
                  <a:gdLst>
                    <a:gd name="connsiteX0" fmla="*/ 264887 w 278747"/>
                    <a:gd name="connsiteY0" fmla="*/ 72285 h 414110"/>
                    <a:gd name="connsiteX1" fmla="*/ 277528 w 278747"/>
                    <a:gd name="connsiteY1" fmla="*/ 56358 h 414110"/>
                    <a:gd name="connsiteX2" fmla="*/ 277528 w 278747"/>
                    <a:gd name="connsiteY2" fmla="*/ 28179 h 414110"/>
                    <a:gd name="connsiteX3" fmla="*/ 278747 w 278747"/>
                    <a:gd name="connsiteY3" fmla="*/ 24503 h 414110"/>
                    <a:gd name="connsiteX4" fmla="*/ 235882 w 278747"/>
                    <a:gd name="connsiteY4" fmla="*/ 0 h 414110"/>
                    <a:gd name="connsiteX5" fmla="*/ 232097 w 278747"/>
                    <a:gd name="connsiteY5" fmla="*/ 15927 h 414110"/>
                    <a:gd name="connsiteX6" fmla="*/ 262384 w 278747"/>
                    <a:gd name="connsiteY6" fmla="*/ 25728 h 414110"/>
                    <a:gd name="connsiteX7" fmla="*/ 225808 w 278747"/>
                    <a:gd name="connsiteY7" fmla="*/ 36755 h 414110"/>
                    <a:gd name="connsiteX8" fmla="*/ 166517 w 278747"/>
                    <a:gd name="connsiteY8" fmla="*/ 42881 h 414110"/>
                    <a:gd name="connsiteX9" fmla="*/ 95867 w 278747"/>
                    <a:gd name="connsiteY9" fmla="*/ 34304 h 414110"/>
                    <a:gd name="connsiteX10" fmla="*/ 89579 w 278747"/>
                    <a:gd name="connsiteY10" fmla="*/ 33079 h 414110"/>
                    <a:gd name="connsiteX11" fmla="*/ 87076 w 278747"/>
                    <a:gd name="connsiteY11" fmla="*/ 33079 h 414110"/>
                    <a:gd name="connsiteX12" fmla="*/ 70649 w 278747"/>
                    <a:gd name="connsiteY12" fmla="*/ 26953 h 414110"/>
                    <a:gd name="connsiteX13" fmla="*/ 99653 w 278747"/>
                    <a:gd name="connsiteY13" fmla="*/ 18377 h 414110"/>
                    <a:gd name="connsiteX14" fmla="*/ 99653 w 278747"/>
                    <a:gd name="connsiteY14" fmla="*/ 15927 h 414110"/>
                    <a:gd name="connsiteX15" fmla="*/ 102156 w 278747"/>
                    <a:gd name="connsiteY15" fmla="*/ 2450 h 414110"/>
                    <a:gd name="connsiteX16" fmla="*/ 53002 w 278747"/>
                    <a:gd name="connsiteY16" fmla="*/ 22053 h 414110"/>
                    <a:gd name="connsiteX17" fmla="*/ 51719 w 278747"/>
                    <a:gd name="connsiteY17" fmla="*/ 25728 h 414110"/>
                    <a:gd name="connsiteX18" fmla="*/ 51719 w 278747"/>
                    <a:gd name="connsiteY18" fmla="*/ 56358 h 414110"/>
                    <a:gd name="connsiteX19" fmla="*/ 65580 w 278747"/>
                    <a:gd name="connsiteY19" fmla="*/ 72285 h 414110"/>
                    <a:gd name="connsiteX20" fmla="*/ 124872 w 278747"/>
                    <a:gd name="connsiteY20" fmla="*/ 128643 h 414110"/>
                    <a:gd name="connsiteX21" fmla="*/ 124872 w 278747"/>
                    <a:gd name="connsiteY21" fmla="*/ 219306 h 414110"/>
                    <a:gd name="connsiteX22" fmla="*/ 39143 w 278747"/>
                    <a:gd name="connsiteY22" fmla="*/ 219306 h 414110"/>
                    <a:gd name="connsiteX23" fmla="*/ 97150 w 278747"/>
                    <a:gd name="connsiteY23" fmla="*/ 162948 h 414110"/>
                    <a:gd name="connsiteX24" fmla="*/ 85793 w 278747"/>
                    <a:gd name="connsiteY24" fmla="*/ 151921 h 414110"/>
                    <a:gd name="connsiteX25" fmla="*/ 0 w 278747"/>
                    <a:gd name="connsiteY25" fmla="*/ 235234 h 414110"/>
                    <a:gd name="connsiteX26" fmla="*/ 126155 w 278747"/>
                    <a:gd name="connsiteY26" fmla="*/ 235234 h 414110"/>
                    <a:gd name="connsiteX27" fmla="*/ 142518 w 278747"/>
                    <a:gd name="connsiteY27" fmla="*/ 235234 h 414110"/>
                    <a:gd name="connsiteX28" fmla="*/ 142518 w 278747"/>
                    <a:gd name="connsiteY28" fmla="*/ 138444 h 414110"/>
                    <a:gd name="connsiteX29" fmla="*/ 165234 w 278747"/>
                    <a:gd name="connsiteY29" fmla="*/ 140895 h 414110"/>
                    <a:gd name="connsiteX30" fmla="*/ 193018 w 278747"/>
                    <a:gd name="connsiteY30" fmla="*/ 138444 h 414110"/>
                    <a:gd name="connsiteX31" fmla="*/ 193018 w 278747"/>
                    <a:gd name="connsiteY31" fmla="*/ 398184 h 414110"/>
                    <a:gd name="connsiteX32" fmla="*/ 167800 w 278747"/>
                    <a:gd name="connsiteY32" fmla="*/ 396958 h 414110"/>
                    <a:gd name="connsiteX33" fmla="*/ 142518 w 278747"/>
                    <a:gd name="connsiteY33" fmla="*/ 381031 h 414110"/>
                    <a:gd name="connsiteX34" fmla="*/ 142518 w 278747"/>
                    <a:gd name="connsiteY34" fmla="*/ 258508 h 414110"/>
                    <a:gd name="connsiteX35" fmla="*/ 64360 w 278747"/>
                    <a:gd name="connsiteY35" fmla="*/ 258508 h 414110"/>
                    <a:gd name="connsiteX36" fmla="*/ 0 w 278747"/>
                    <a:gd name="connsiteY36" fmla="*/ 258508 h 414110"/>
                    <a:gd name="connsiteX37" fmla="*/ 85793 w 278747"/>
                    <a:gd name="connsiteY37" fmla="*/ 341824 h 414110"/>
                    <a:gd name="connsiteX38" fmla="*/ 97150 w 278747"/>
                    <a:gd name="connsiteY38" fmla="*/ 330794 h 414110"/>
                    <a:gd name="connsiteX39" fmla="*/ 39143 w 278747"/>
                    <a:gd name="connsiteY39" fmla="*/ 274441 h 414110"/>
                    <a:gd name="connsiteX40" fmla="*/ 126155 w 278747"/>
                    <a:gd name="connsiteY40" fmla="*/ 274441 h 414110"/>
                    <a:gd name="connsiteX41" fmla="*/ 126155 w 278747"/>
                    <a:gd name="connsiteY41" fmla="*/ 382251 h 414110"/>
                    <a:gd name="connsiteX42" fmla="*/ 164014 w 278747"/>
                    <a:gd name="connsiteY42" fmla="*/ 411659 h 414110"/>
                    <a:gd name="connsiteX43" fmla="*/ 184163 w 278747"/>
                    <a:gd name="connsiteY43" fmla="*/ 414110 h 414110"/>
                    <a:gd name="connsiteX44" fmla="*/ 204376 w 278747"/>
                    <a:gd name="connsiteY44" fmla="*/ 409208 h 414110"/>
                    <a:gd name="connsiteX45" fmla="*/ 209381 w 278747"/>
                    <a:gd name="connsiteY45" fmla="*/ 400628 h 414110"/>
                    <a:gd name="connsiteX46" fmla="*/ 209381 w 278747"/>
                    <a:gd name="connsiteY46" fmla="*/ 128643 h 414110"/>
                    <a:gd name="connsiteX47" fmla="*/ 264887 w 278747"/>
                    <a:gd name="connsiteY47" fmla="*/ 72285 h 414110"/>
                    <a:gd name="connsiteX48" fmla="*/ 83290 w 278747"/>
                    <a:gd name="connsiteY48" fmla="*/ 46556 h 414110"/>
                    <a:gd name="connsiteX49" fmla="*/ 90798 w 278747"/>
                    <a:gd name="connsiteY49" fmla="*/ 49007 h 414110"/>
                    <a:gd name="connsiteX50" fmla="*/ 166517 w 278747"/>
                    <a:gd name="connsiteY50" fmla="*/ 57583 h 414110"/>
                    <a:gd name="connsiteX51" fmla="*/ 228311 w 278747"/>
                    <a:gd name="connsiteY51" fmla="*/ 51457 h 414110"/>
                    <a:gd name="connsiteX52" fmla="*/ 235882 w 278747"/>
                    <a:gd name="connsiteY52" fmla="*/ 50232 h 414110"/>
                    <a:gd name="connsiteX53" fmla="*/ 262384 w 278747"/>
                    <a:gd name="connsiteY53" fmla="*/ 42881 h 414110"/>
                    <a:gd name="connsiteX54" fmla="*/ 262384 w 278747"/>
                    <a:gd name="connsiteY54" fmla="*/ 56358 h 414110"/>
                    <a:gd name="connsiteX55" fmla="*/ 165234 w 278747"/>
                    <a:gd name="connsiteY55" fmla="*/ 71060 h 414110"/>
                    <a:gd name="connsiteX56" fmla="*/ 68147 w 278747"/>
                    <a:gd name="connsiteY56" fmla="*/ 55133 h 414110"/>
                    <a:gd name="connsiteX57" fmla="*/ 68147 w 278747"/>
                    <a:gd name="connsiteY57" fmla="*/ 41656 h 414110"/>
                    <a:gd name="connsiteX58" fmla="*/ 83290 w 278747"/>
                    <a:gd name="connsiteY58" fmla="*/ 46556 h 414110"/>
                    <a:gd name="connsiteX59" fmla="*/ 165234 w 278747"/>
                    <a:gd name="connsiteY59" fmla="*/ 86987 h 414110"/>
                    <a:gd name="connsiteX60" fmla="*/ 233381 w 278747"/>
                    <a:gd name="connsiteY60" fmla="*/ 80861 h 414110"/>
                    <a:gd name="connsiteX61" fmla="*/ 195521 w 278747"/>
                    <a:gd name="connsiteY61" fmla="*/ 118842 h 414110"/>
                    <a:gd name="connsiteX62" fmla="*/ 165234 w 278747"/>
                    <a:gd name="connsiteY62" fmla="*/ 124967 h 414110"/>
                    <a:gd name="connsiteX63" fmla="*/ 140015 w 278747"/>
                    <a:gd name="connsiteY63" fmla="*/ 120067 h 414110"/>
                    <a:gd name="connsiteX64" fmla="*/ 99653 w 278747"/>
                    <a:gd name="connsiteY64" fmla="*/ 82086 h 414110"/>
                    <a:gd name="connsiteX65" fmla="*/ 165234 w 278747"/>
                    <a:gd name="connsiteY65" fmla="*/ 86987 h 41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278747" h="414110">
                      <a:moveTo>
                        <a:pt x="264887" y="72285"/>
                      </a:moveTo>
                      <a:cubicBezTo>
                        <a:pt x="273742" y="68610"/>
                        <a:pt x="277528" y="62483"/>
                        <a:pt x="277528" y="56358"/>
                      </a:cubicBezTo>
                      <a:lnTo>
                        <a:pt x="277528" y="28179"/>
                      </a:lnTo>
                      <a:cubicBezTo>
                        <a:pt x="278747" y="26953"/>
                        <a:pt x="278747" y="25728"/>
                        <a:pt x="278747" y="24503"/>
                      </a:cubicBezTo>
                      <a:cubicBezTo>
                        <a:pt x="278747" y="12252"/>
                        <a:pt x="258598" y="3676"/>
                        <a:pt x="235882" y="0"/>
                      </a:cubicBezTo>
                      <a:cubicBezTo>
                        <a:pt x="235882" y="6125"/>
                        <a:pt x="234599" y="11026"/>
                        <a:pt x="232097" y="15927"/>
                      </a:cubicBezTo>
                      <a:cubicBezTo>
                        <a:pt x="247240" y="18377"/>
                        <a:pt x="258598" y="22053"/>
                        <a:pt x="262384" y="25728"/>
                      </a:cubicBezTo>
                      <a:cubicBezTo>
                        <a:pt x="257315" y="29404"/>
                        <a:pt x="243455" y="33079"/>
                        <a:pt x="225808" y="36755"/>
                      </a:cubicBezTo>
                      <a:cubicBezTo>
                        <a:pt x="210665" y="39206"/>
                        <a:pt x="186666" y="42881"/>
                        <a:pt x="166517" y="42881"/>
                      </a:cubicBezTo>
                      <a:cubicBezTo>
                        <a:pt x="141298" y="42881"/>
                        <a:pt x="111011" y="37980"/>
                        <a:pt x="95867" y="34304"/>
                      </a:cubicBezTo>
                      <a:cubicBezTo>
                        <a:pt x="93365" y="34304"/>
                        <a:pt x="92082" y="33079"/>
                        <a:pt x="89579" y="33079"/>
                      </a:cubicBezTo>
                      <a:lnTo>
                        <a:pt x="87076" y="33079"/>
                      </a:lnTo>
                      <a:cubicBezTo>
                        <a:pt x="79504" y="30629"/>
                        <a:pt x="73151" y="28179"/>
                        <a:pt x="70649" y="26953"/>
                      </a:cubicBezTo>
                      <a:cubicBezTo>
                        <a:pt x="74435" y="24503"/>
                        <a:pt x="84509" y="20828"/>
                        <a:pt x="99653" y="18377"/>
                      </a:cubicBezTo>
                      <a:cubicBezTo>
                        <a:pt x="99653" y="17152"/>
                        <a:pt x="99653" y="17152"/>
                        <a:pt x="99653" y="15927"/>
                      </a:cubicBezTo>
                      <a:cubicBezTo>
                        <a:pt x="99653" y="11026"/>
                        <a:pt x="100937" y="6125"/>
                        <a:pt x="102156" y="2450"/>
                      </a:cubicBezTo>
                      <a:cubicBezTo>
                        <a:pt x="78221" y="2450"/>
                        <a:pt x="56789" y="9801"/>
                        <a:pt x="53002" y="22053"/>
                      </a:cubicBezTo>
                      <a:cubicBezTo>
                        <a:pt x="51719" y="23278"/>
                        <a:pt x="51719" y="24503"/>
                        <a:pt x="51719" y="25728"/>
                      </a:cubicBezTo>
                      <a:lnTo>
                        <a:pt x="51719" y="56358"/>
                      </a:lnTo>
                      <a:cubicBezTo>
                        <a:pt x="51719" y="62483"/>
                        <a:pt x="56789" y="68610"/>
                        <a:pt x="65580" y="72285"/>
                      </a:cubicBezTo>
                      <a:lnTo>
                        <a:pt x="124872" y="128643"/>
                      </a:lnTo>
                      <a:lnTo>
                        <a:pt x="124872" y="219306"/>
                      </a:lnTo>
                      <a:lnTo>
                        <a:pt x="39143" y="219306"/>
                      </a:lnTo>
                      <a:lnTo>
                        <a:pt x="97150" y="162948"/>
                      </a:lnTo>
                      <a:lnTo>
                        <a:pt x="85793" y="151921"/>
                      </a:lnTo>
                      <a:lnTo>
                        <a:pt x="0" y="235234"/>
                      </a:lnTo>
                      <a:lnTo>
                        <a:pt x="126155" y="235234"/>
                      </a:lnTo>
                      <a:lnTo>
                        <a:pt x="142518" y="235234"/>
                      </a:lnTo>
                      <a:lnTo>
                        <a:pt x="142518" y="138444"/>
                      </a:lnTo>
                      <a:cubicBezTo>
                        <a:pt x="148870" y="139670"/>
                        <a:pt x="156442" y="140895"/>
                        <a:pt x="165234" y="140895"/>
                      </a:cubicBezTo>
                      <a:cubicBezTo>
                        <a:pt x="176591" y="140895"/>
                        <a:pt x="185446" y="139670"/>
                        <a:pt x="193018" y="138444"/>
                      </a:cubicBezTo>
                      <a:lnTo>
                        <a:pt x="193018" y="398184"/>
                      </a:lnTo>
                      <a:cubicBezTo>
                        <a:pt x="189233" y="399409"/>
                        <a:pt x="181660" y="400628"/>
                        <a:pt x="167800" y="396958"/>
                      </a:cubicBezTo>
                      <a:cubicBezTo>
                        <a:pt x="155159" y="394507"/>
                        <a:pt x="143801" y="384702"/>
                        <a:pt x="142518" y="381031"/>
                      </a:cubicBezTo>
                      <a:lnTo>
                        <a:pt x="142518" y="258508"/>
                      </a:lnTo>
                      <a:lnTo>
                        <a:pt x="64360" y="258508"/>
                      </a:lnTo>
                      <a:lnTo>
                        <a:pt x="0" y="258508"/>
                      </a:lnTo>
                      <a:lnTo>
                        <a:pt x="85793" y="341824"/>
                      </a:lnTo>
                      <a:lnTo>
                        <a:pt x="97150" y="330794"/>
                      </a:lnTo>
                      <a:lnTo>
                        <a:pt x="39143" y="274441"/>
                      </a:lnTo>
                      <a:lnTo>
                        <a:pt x="126155" y="274441"/>
                      </a:lnTo>
                      <a:lnTo>
                        <a:pt x="126155" y="382251"/>
                      </a:lnTo>
                      <a:cubicBezTo>
                        <a:pt x="126155" y="393281"/>
                        <a:pt x="146304" y="407982"/>
                        <a:pt x="164014" y="411659"/>
                      </a:cubicBezTo>
                      <a:cubicBezTo>
                        <a:pt x="171522" y="412885"/>
                        <a:pt x="177875" y="414110"/>
                        <a:pt x="184163" y="414110"/>
                      </a:cubicBezTo>
                      <a:cubicBezTo>
                        <a:pt x="193018" y="414110"/>
                        <a:pt x="200590" y="412885"/>
                        <a:pt x="204376" y="409208"/>
                      </a:cubicBezTo>
                      <a:cubicBezTo>
                        <a:pt x="206879" y="406756"/>
                        <a:pt x="209381" y="404305"/>
                        <a:pt x="209381" y="400628"/>
                      </a:cubicBezTo>
                      <a:lnTo>
                        <a:pt x="209381" y="128643"/>
                      </a:lnTo>
                      <a:lnTo>
                        <a:pt x="264887" y="72285"/>
                      </a:lnTo>
                      <a:close/>
                      <a:moveTo>
                        <a:pt x="83290" y="46556"/>
                      </a:moveTo>
                      <a:lnTo>
                        <a:pt x="90798" y="49007"/>
                      </a:lnTo>
                      <a:cubicBezTo>
                        <a:pt x="107225" y="53907"/>
                        <a:pt x="138732" y="57583"/>
                        <a:pt x="166517" y="57583"/>
                      </a:cubicBezTo>
                      <a:cubicBezTo>
                        <a:pt x="187949" y="57583"/>
                        <a:pt x="213167" y="53907"/>
                        <a:pt x="228311" y="51457"/>
                      </a:cubicBezTo>
                      <a:lnTo>
                        <a:pt x="235882" y="50232"/>
                      </a:lnTo>
                      <a:cubicBezTo>
                        <a:pt x="245957" y="47782"/>
                        <a:pt x="254813" y="46556"/>
                        <a:pt x="262384" y="42881"/>
                      </a:cubicBezTo>
                      <a:lnTo>
                        <a:pt x="262384" y="56358"/>
                      </a:lnTo>
                      <a:cubicBezTo>
                        <a:pt x="256031" y="61258"/>
                        <a:pt x="213167" y="71060"/>
                        <a:pt x="165234" y="71060"/>
                      </a:cubicBezTo>
                      <a:cubicBezTo>
                        <a:pt x="117299" y="71060"/>
                        <a:pt x="74435" y="62483"/>
                        <a:pt x="68147" y="55133"/>
                      </a:cubicBezTo>
                      <a:lnTo>
                        <a:pt x="68147" y="41656"/>
                      </a:lnTo>
                      <a:cubicBezTo>
                        <a:pt x="73151" y="42881"/>
                        <a:pt x="78221" y="45331"/>
                        <a:pt x="83290" y="46556"/>
                      </a:cubicBezTo>
                      <a:close/>
                      <a:moveTo>
                        <a:pt x="165234" y="86987"/>
                      </a:moveTo>
                      <a:cubicBezTo>
                        <a:pt x="189233" y="86987"/>
                        <a:pt x="213167" y="84537"/>
                        <a:pt x="233381" y="80861"/>
                      </a:cubicBezTo>
                      <a:lnTo>
                        <a:pt x="195521" y="118842"/>
                      </a:lnTo>
                      <a:cubicBezTo>
                        <a:pt x="191734" y="122517"/>
                        <a:pt x="181660" y="124967"/>
                        <a:pt x="165234" y="124967"/>
                      </a:cubicBezTo>
                      <a:cubicBezTo>
                        <a:pt x="150089" y="124967"/>
                        <a:pt x="142518" y="123742"/>
                        <a:pt x="140015" y="120067"/>
                      </a:cubicBezTo>
                      <a:lnTo>
                        <a:pt x="99653" y="82086"/>
                      </a:lnTo>
                      <a:cubicBezTo>
                        <a:pt x="119866" y="84537"/>
                        <a:pt x="142518" y="86987"/>
                        <a:pt x="165234" y="86987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8" name="Freeform: Shape 430">
                  <a:extLst>
                    <a:ext uri="{FF2B5EF4-FFF2-40B4-BE49-F238E27FC236}">
                      <a16:creationId xmlns:a16="http://schemas.microsoft.com/office/drawing/2014/main" id="{031484C8-273F-D9FE-8411-F10631FCCAF6}"/>
                    </a:ext>
                  </a:extLst>
                </p:cNvPr>
                <p:cNvSpPr/>
                <p:nvPr/>
              </p:nvSpPr>
              <p:spPr>
                <a:xfrm>
                  <a:off x="7422104" y="1929626"/>
                  <a:ext cx="117299" cy="83316"/>
                </a:xfrm>
                <a:custGeom>
                  <a:avLst/>
                  <a:gdLst>
                    <a:gd name="connsiteX0" fmla="*/ 0 w 117299"/>
                    <a:gd name="connsiteY0" fmla="*/ 0 h 83316"/>
                    <a:gd name="connsiteX1" fmla="*/ 0 w 117299"/>
                    <a:gd name="connsiteY1" fmla="*/ 15933 h 83316"/>
                    <a:gd name="connsiteX2" fmla="*/ 78157 w 117299"/>
                    <a:gd name="connsiteY2" fmla="*/ 15933 h 83316"/>
                    <a:gd name="connsiteX3" fmla="*/ 20149 w 117299"/>
                    <a:gd name="connsiteY3" fmla="*/ 72286 h 83316"/>
                    <a:gd name="connsiteX4" fmla="*/ 31506 w 117299"/>
                    <a:gd name="connsiteY4" fmla="*/ 83316 h 83316"/>
                    <a:gd name="connsiteX5" fmla="*/ 117299 w 117299"/>
                    <a:gd name="connsiteY5" fmla="*/ 0 h 83316"/>
                    <a:gd name="connsiteX6" fmla="*/ 0 w 117299"/>
                    <a:gd name="connsiteY6" fmla="*/ 0 h 83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299" h="83316">
                      <a:moveTo>
                        <a:pt x="0" y="0"/>
                      </a:moveTo>
                      <a:lnTo>
                        <a:pt x="0" y="15933"/>
                      </a:lnTo>
                      <a:lnTo>
                        <a:pt x="78157" y="15933"/>
                      </a:lnTo>
                      <a:lnTo>
                        <a:pt x="20149" y="72286"/>
                      </a:lnTo>
                      <a:lnTo>
                        <a:pt x="31506" y="83316"/>
                      </a:lnTo>
                      <a:lnTo>
                        <a:pt x="11729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431">
                  <a:extLst>
                    <a:ext uri="{FF2B5EF4-FFF2-40B4-BE49-F238E27FC236}">
                      <a16:creationId xmlns:a16="http://schemas.microsoft.com/office/drawing/2014/main" id="{74474534-4CBC-4C09-D6FC-CA408FB225CF}"/>
                    </a:ext>
                  </a:extLst>
                </p:cNvPr>
                <p:cNvSpPr/>
                <p:nvPr/>
              </p:nvSpPr>
              <p:spPr>
                <a:xfrm>
                  <a:off x="7471257" y="1794860"/>
                  <a:ext cx="137513" cy="245032"/>
                </a:xfrm>
                <a:custGeom>
                  <a:avLst/>
                  <a:gdLst>
                    <a:gd name="connsiteX0" fmla="*/ 11358 w 137513"/>
                    <a:gd name="connsiteY0" fmla="*/ 0 h 245032"/>
                    <a:gd name="connsiteX1" fmla="*/ 0 w 137513"/>
                    <a:gd name="connsiteY1" fmla="*/ 12252 h 245032"/>
                    <a:gd name="connsiteX2" fmla="*/ 113514 w 137513"/>
                    <a:gd name="connsiteY2" fmla="*/ 122515 h 245032"/>
                    <a:gd name="connsiteX3" fmla="*/ 0 w 137513"/>
                    <a:gd name="connsiteY3" fmla="*/ 234008 h 245032"/>
                    <a:gd name="connsiteX4" fmla="*/ 11358 w 137513"/>
                    <a:gd name="connsiteY4" fmla="*/ 245032 h 245032"/>
                    <a:gd name="connsiteX5" fmla="*/ 137513 w 137513"/>
                    <a:gd name="connsiteY5" fmla="*/ 122515 h 245032"/>
                    <a:gd name="connsiteX6" fmla="*/ 11358 w 137513"/>
                    <a:gd name="connsiteY6" fmla="*/ 0 h 245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13" h="245032">
                      <a:moveTo>
                        <a:pt x="11358" y="0"/>
                      </a:moveTo>
                      <a:lnTo>
                        <a:pt x="0" y="12252"/>
                      </a:lnTo>
                      <a:lnTo>
                        <a:pt x="113514" y="122515"/>
                      </a:lnTo>
                      <a:lnTo>
                        <a:pt x="0" y="234008"/>
                      </a:lnTo>
                      <a:lnTo>
                        <a:pt x="11358" y="245032"/>
                      </a:lnTo>
                      <a:lnTo>
                        <a:pt x="137513" y="122515"/>
                      </a:lnTo>
                      <a:lnTo>
                        <a:pt x="11358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432">
                  <a:extLst>
                    <a:ext uri="{FF2B5EF4-FFF2-40B4-BE49-F238E27FC236}">
                      <a16:creationId xmlns:a16="http://schemas.microsoft.com/office/drawing/2014/main" id="{DC4A61EE-08A3-70F5-3754-A01CBB5279DD}"/>
                    </a:ext>
                  </a:extLst>
                </p:cNvPr>
                <p:cNvSpPr/>
                <p:nvPr/>
              </p:nvSpPr>
              <p:spPr>
                <a:xfrm>
                  <a:off x="7422104" y="1823039"/>
                  <a:ext cx="117299" cy="83312"/>
                </a:xfrm>
                <a:custGeom>
                  <a:avLst/>
                  <a:gdLst>
                    <a:gd name="connsiteX0" fmla="*/ 0 w 117299"/>
                    <a:gd name="connsiteY0" fmla="*/ 83312 h 83312"/>
                    <a:gd name="connsiteX1" fmla="*/ 117299 w 117299"/>
                    <a:gd name="connsiteY1" fmla="*/ 83312 h 83312"/>
                    <a:gd name="connsiteX2" fmla="*/ 31506 w 117299"/>
                    <a:gd name="connsiteY2" fmla="*/ 0 h 83312"/>
                    <a:gd name="connsiteX3" fmla="*/ 20149 w 117299"/>
                    <a:gd name="connsiteY3" fmla="*/ 11027 h 83312"/>
                    <a:gd name="connsiteX4" fmla="*/ 78157 w 117299"/>
                    <a:gd name="connsiteY4" fmla="*/ 67385 h 83312"/>
                    <a:gd name="connsiteX5" fmla="*/ 0 w 117299"/>
                    <a:gd name="connsiteY5" fmla="*/ 67385 h 83312"/>
                    <a:gd name="connsiteX6" fmla="*/ 0 w 117299"/>
                    <a:gd name="connsiteY6" fmla="*/ 83312 h 8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299" h="83312">
                      <a:moveTo>
                        <a:pt x="0" y="83312"/>
                      </a:moveTo>
                      <a:lnTo>
                        <a:pt x="117299" y="83312"/>
                      </a:lnTo>
                      <a:lnTo>
                        <a:pt x="31506" y="0"/>
                      </a:lnTo>
                      <a:lnTo>
                        <a:pt x="20149" y="11027"/>
                      </a:lnTo>
                      <a:lnTo>
                        <a:pt x="78157" y="67385"/>
                      </a:lnTo>
                      <a:lnTo>
                        <a:pt x="0" y="67385"/>
                      </a:lnTo>
                      <a:lnTo>
                        <a:pt x="0" y="83312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1" name="Freeform: Shape 433">
                  <a:extLst>
                    <a:ext uri="{FF2B5EF4-FFF2-40B4-BE49-F238E27FC236}">
                      <a16:creationId xmlns:a16="http://schemas.microsoft.com/office/drawing/2014/main" id="{783B0332-D9B4-3E7D-B5EA-50FD42DF4610}"/>
                    </a:ext>
                  </a:extLst>
                </p:cNvPr>
                <p:cNvSpPr/>
                <p:nvPr/>
              </p:nvSpPr>
              <p:spPr>
                <a:xfrm>
                  <a:off x="7343883" y="1595157"/>
                  <a:ext cx="47933" cy="46556"/>
                </a:xfrm>
                <a:custGeom>
                  <a:avLst/>
                  <a:gdLst>
                    <a:gd name="connsiteX0" fmla="*/ 47934 w 47933"/>
                    <a:gd name="connsiteY0" fmla="*/ 23278 h 46556"/>
                    <a:gd name="connsiteX1" fmla="*/ 23999 w 47933"/>
                    <a:gd name="connsiteY1" fmla="*/ 0 h 46556"/>
                    <a:gd name="connsiteX2" fmla="*/ 0 w 47933"/>
                    <a:gd name="connsiteY2" fmla="*/ 23278 h 46556"/>
                    <a:gd name="connsiteX3" fmla="*/ 23999 w 47933"/>
                    <a:gd name="connsiteY3" fmla="*/ 46557 h 46556"/>
                    <a:gd name="connsiteX4" fmla="*/ 47934 w 47933"/>
                    <a:gd name="connsiteY4" fmla="*/ 23278 h 46556"/>
                    <a:gd name="connsiteX5" fmla="*/ 23999 w 47933"/>
                    <a:gd name="connsiteY5" fmla="*/ 15927 h 46556"/>
                    <a:gd name="connsiteX6" fmla="*/ 31507 w 47933"/>
                    <a:gd name="connsiteY6" fmla="*/ 23278 h 46556"/>
                    <a:gd name="connsiteX7" fmla="*/ 23999 w 47933"/>
                    <a:gd name="connsiteY7" fmla="*/ 30630 h 46556"/>
                    <a:gd name="connsiteX8" fmla="*/ 16427 w 47933"/>
                    <a:gd name="connsiteY8" fmla="*/ 23278 h 46556"/>
                    <a:gd name="connsiteX9" fmla="*/ 23999 w 47933"/>
                    <a:gd name="connsiteY9" fmla="*/ 15927 h 4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933" h="46556">
                      <a:moveTo>
                        <a:pt x="47934" y="23278"/>
                      </a:moveTo>
                      <a:cubicBezTo>
                        <a:pt x="47934" y="9802"/>
                        <a:pt x="36576" y="0"/>
                        <a:pt x="23999" y="0"/>
                      </a:cubicBezTo>
                      <a:cubicBezTo>
                        <a:pt x="11358" y="0"/>
                        <a:pt x="0" y="11027"/>
                        <a:pt x="0" y="23278"/>
                      </a:cubicBezTo>
                      <a:cubicBezTo>
                        <a:pt x="0" y="35530"/>
                        <a:pt x="11358" y="46557"/>
                        <a:pt x="23999" y="46557"/>
                      </a:cubicBezTo>
                      <a:cubicBezTo>
                        <a:pt x="36576" y="46557"/>
                        <a:pt x="47934" y="36755"/>
                        <a:pt x="47934" y="23278"/>
                      </a:cubicBezTo>
                      <a:close/>
                      <a:moveTo>
                        <a:pt x="23999" y="15927"/>
                      </a:moveTo>
                      <a:cubicBezTo>
                        <a:pt x="29004" y="15927"/>
                        <a:pt x="31507" y="19603"/>
                        <a:pt x="31507" y="23278"/>
                      </a:cubicBezTo>
                      <a:cubicBezTo>
                        <a:pt x="31507" y="26954"/>
                        <a:pt x="27721" y="30630"/>
                        <a:pt x="23999" y="30630"/>
                      </a:cubicBezTo>
                      <a:cubicBezTo>
                        <a:pt x="20213" y="30630"/>
                        <a:pt x="16427" y="26954"/>
                        <a:pt x="16427" y="23278"/>
                      </a:cubicBezTo>
                      <a:cubicBezTo>
                        <a:pt x="16427" y="19603"/>
                        <a:pt x="18930" y="15927"/>
                        <a:pt x="23999" y="15927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434">
                  <a:extLst>
                    <a:ext uri="{FF2B5EF4-FFF2-40B4-BE49-F238E27FC236}">
                      <a16:creationId xmlns:a16="http://schemas.microsoft.com/office/drawing/2014/main" id="{FE407C48-573B-579D-7AB8-DF6278BFFECD}"/>
                    </a:ext>
                  </a:extLst>
                </p:cNvPr>
                <p:cNvSpPr/>
                <p:nvPr/>
              </p:nvSpPr>
              <p:spPr>
                <a:xfrm>
                  <a:off x="7311093" y="1661223"/>
                  <a:ext cx="49217" cy="39298"/>
                </a:xfrm>
                <a:custGeom>
                  <a:avLst/>
                  <a:gdLst>
                    <a:gd name="connsiteX0" fmla="*/ 0 w 49217"/>
                    <a:gd name="connsiteY0" fmla="*/ 23371 h 39298"/>
                    <a:gd name="connsiteX1" fmla="*/ 3786 w 49217"/>
                    <a:gd name="connsiteY1" fmla="*/ 35623 h 39298"/>
                    <a:gd name="connsiteX2" fmla="*/ 42865 w 49217"/>
                    <a:gd name="connsiteY2" fmla="*/ 39299 h 39298"/>
                    <a:gd name="connsiteX3" fmla="*/ 49217 w 49217"/>
                    <a:gd name="connsiteY3" fmla="*/ 23371 h 39298"/>
                    <a:gd name="connsiteX4" fmla="*/ 25219 w 49217"/>
                    <a:gd name="connsiteY4" fmla="*/ 93 h 39298"/>
                    <a:gd name="connsiteX5" fmla="*/ 0 w 49217"/>
                    <a:gd name="connsiteY5" fmla="*/ 23371 h 39298"/>
                    <a:gd name="connsiteX6" fmla="*/ 32790 w 49217"/>
                    <a:gd name="connsiteY6" fmla="*/ 23371 h 39298"/>
                    <a:gd name="connsiteX7" fmla="*/ 25219 w 49217"/>
                    <a:gd name="connsiteY7" fmla="*/ 30723 h 39298"/>
                    <a:gd name="connsiteX8" fmla="*/ 17646 w 49217"/>
                    <a:gd name="connsiteY8" fmla="*/ 23371 h 39298"/>
                    <a:gd name="connsiteX9" fmla="*/ 25219 w 49217"/>
                    <a:gd name="connsiteY9" fmla="*/ 16020 h 39298"/>
                    <a:gd name="connsiteX10" fmla="*/ 32790 w 49217"/>
                    <a:gd name="connsiteY10" fmla="*/ 23371 h 39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217" h="39298">
                      <a:moveTo>
                        <a:pt x="0" y="23371"/>
                      </a:moveTo>
                      <a:cubicBezTo>
                        <a:pt x="0" y="28272"/>
                        <a:pt x="1284" y="31948"/>
                        <a:pt x="3786" y="35623"/>
                      </a:cubicBezTo>
                      <a:cubicBezTo>
                        <a:pt x="15144" y="38073"/>
                        <a:pt x="29004" y="39299"/>
                        <a:pt x="42865" y="39299"/>
                      </a:cubicBezTo>
                      <a:cubicBezTo>
                        <a:pt x="46651" y="35623"/>
                        <a:pt x="49217" y="29497"/>
                        <a:pt x="49217" y="23371"/>
                      </a:cubicBezTo>
                      <a:cubicBezTo>
                        <a:pt x="49217" y="9894"/>
                        <a:pt x="37860" y="93"/>
                        <a:pt x="25219" y="93"/>
                      </a:cubicBezTo>
                      <a:cubicBezTo>
                        <a:pt x="11358" y="-1132"/>
                        <a:pt x="0" y="9894"/>
                        <a:pt x="0" y="23371"/>
                      </a:cubicBezTo>
                      <a:close/>
                      <a:moveTo>
                        <a:pt x="32790" y="23371"/>
                      </a:moveTo>
                      <a:cubicBezTo>
                        <a:pt x="32790" y="28272"/>
                        <a:pt x="29004" y="30723"/>
                        <a:pt x="25219" y="30723"/>
                      </a:cubicBezTo>
                      <a:cubicBezTo>
                        <a:pt x="20149" y="30723"/>
                        <a:pt x="17646" y="27047"/>
                        <a:pt x="17646" y="23371"/>
                      </a:cubicBezTo>
                      <a:cubicBezTo>
                        <a:pt x="17646" y="18471"/>
                        <a:pt x="21432" y="16020"/>
                        <a:pt x="25219" y="16020"/>
                      </a:cubicBezTo>
                      <a:cubicBezTo>
                        <a:pt x="29004" y="14795"/>
                        <a:pt x="32790" y="18471"/>
                        <a:pt x="32790" y="23371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435">
                  <a:extLst>
                    <a:ext uri="{FF2B5EF4-FFF2-40B4-BE49-F238E27FC236}">
                      <a16:creationId xmlns:a16="http://schemas.microsoft.com/office/drawing/2014/main" id="{EA6F7146-6AE8-6F61-C3A6-49BC885A6189}"/>
                    </a:ext>
                  </a:extLst>
                </p:cNvPr>
                <p:cNvSpPr/>
                <p:nvPr/>
              </p:nvSpPr>
              <p:spPr>
                <a:xfrm>
                  <a:off x="7374170" y="1646614"/>
                  <a:ext cx="47934" cy="46556"/>
                </a:xfrm>
                <a:custGeom>
                  <a:avLst/>
                  <a:gdLst>
                    <a:gd name="connsiteX0" fmla="*/ 0 w 47934"/>
                    <a:gd name="connsiteY0" fmla="*/ 23278 h 46556"/>
                    <a:gd name="connsiteX1" fmla="*/ 23935 w 47934"/>
                    <a:gd name="connsiteY1" fmla="*/ 46556 h 46556"/>
                    <a:gd name="connsiteX2" fmla="*/ 47934 w 47934"/>
                    <a:gd name="connsiteY2" fmla="*/ 23278 h 46556"/>
                    <a:gd name="connsiteX3" fmla="*/ 23935 w 47934"/>
                    <a:gd name="connsiteY3" fmla="*/ 0 h 46556"/>
                    <a:gd name="connsiteX4" fmla="*/ 0 w 47934"/>
                    <a:gd name="connsiteY4" fmla="*/ 23278 h 46556"/>
                    <a:gd name="connsiteX5" fmla="*/ 32791 w 47934"/>
                    <a:gd name="connsiteY5" fmla="*/ 23278 h 46556"/>
                    <a:gd name="connsiteX6" fmla="*/ 25219 w 47934"/>
                    <a:gd name="connsiteY6" fmla="*/ 30629 h 46556"/>
                    <a:gd name="connsiteX7" fmla="*/ 17646 w 47934"/>
                    <a:gd name="connsiteY7" fmla="*/ 23278 h 46556"/>
                    <a:gd name="connsiteX8" fmla="*/ 25219 w 47934"/>
                    <a:gd name="connsiteY8" fmla="*/ 15927 h 46556"/>
                    <a:gd name="connsiteX9" fmla="*/ 32791 w 47934"/>
                    <a:gd name="connsiteY9" fmla="*/ 23278 h 4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934" h="46556">
                      <a:moveTo>
                        <a:pt x="0" y="23278"/>
                      </a:moveTo>
                      <a:cubicBezTo>
                        <a:pt x="0" y="36755"/>
                        <a:pt x="11358" y="46556"/>
                        <a:pt x="23935" y="46556"/>
                      </a:cubicBezTo>
                      <a:cubicBezTo>
                        <a:pt x="37795" y="46556"/>
                        <a:pt x="47934" y="35530"/>
                        <a:pt x="47934" y="23278"/>
                      </a:cubicBezTo>
                      <a:cubicBezTo>
                        <a:pt x="47934" y="11026"/>
                        <a:pt x="36576" y="0"/>
                        <a:pt x="23935" y="0"/>
                      </a:cubicBezTo>
                      <a:cubicBezTo>
                        <a:pt x="11358" y="0"/>
                        <a:pt x="0" y="11026"/>
                        <a:pt x="0" y="23278"/>
                      </a:cubicBezTo>
                      <a:close/>
                      <a:moveTo>
                        <a:pt x="32791" y="23278"/>
                      </a:moveTo>
                      <a:cubicBezTo>
                        <a:pt x="32791" y="28179"/>
                        <a:pt x="29004" y="30629"/>
                        <a:pt x="25219" y="30629"/>
                      </a:cubicBezTo>
                      <a:cubicBezTo>
                        <a:pt x="20149" y="30629"/>
                        <a:pt x="17646" y="26953"/>
                        <a:pt x="17646" y="23278"/>
                      </a:cubicBezTo>
                      <a:cubicBezTo>
                        <a:pt x="17646" y="18377"/>
                        <a:pt x="21433" y="15927"/>
                        <a:pt x="25219" y="15927"/>
                      </a:cubicBezTo>
                      <a:cubicBezTo>
                        <a:pt x="29004" y="15927"/>
                        <a:pt x="32791" y="19603"/>
                        <a:pt x="32791" y="23278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436">
                  <a:extLst>
                    <a:ext uri="{FF2B5EF4-FFF2-40B4-BE49-F238E27FC236}">
                      <a16:creationId xmlns:a16="http://schemas.microsoft.com/office/drawing/2014/main" id="{ADE6D1AD-26B6-1A99-FCFF-435D7A56541A}"/>
                    </a:ext>
                  </a:extLst>
                </p:cNvPr>
                <p:cNvSpPr/>
                <p:nvPr/>
              </p:nvSpPr>
              <p:spPr>
                <a:xfrm>
                  <a:off x="7130715" y="1794860"/>
                  <a:ext cx="137513" cy="245032"/>
                </a:xfrm>
                <a:custGeom>
                  <a:avLst/>
                  <a:gdLst>
                    <a:gd name="connsiteX0" fmla="*/ 137513 w 137513"/>
                    <a:gd name="connsiteY0" fmla="*/ 12252 h 245032"/>
                    <a:gd name="connsiteX1" fmla="*/ 126155 w 137513"/>
                    <a:gd name="connsiteY1" fmla="*/ 0 h 245032"/>
                    <a:gd name="connsiteX2" fmla="*/ 0 w 137513"/>
                    <a:gd name="connsiteY2" fmla="*/ 122515 h 245032"/>
                    <a:gd name="connsiteX3" fmla="*/ 126155 w 137513"/>
                    <a:gd name="connsiteY3" fmla="*/ 245032 h 245032"/>
                    <a:gd name="connsiteX4" fmla="*/ 137513 w 137513"/>
                    <a:gd name="connsiteY4" fmla="*/ 234008 h 245032"/>
                    <a:gd name="connsiteX5" fmla="*/ 22716 w 137513"/>
                    <a:gd name="connsiteY5" fmla="*/ 122515 h 245032"/>
                    <a:gd name="connsiteX6" fmla="*/ 137513 w 137513"/>
                    <a:gd name="connsiteY6" fmla="*/ 12252 h 245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13" h="245032">
                      <a:moveTo>
                        <a:pt x="137513" y="12252"/>
                      </a:moveTo>
                      <a:lnTo>
                        <a:pt x="126155" y="0"/>
                      </a:lnTo>
                      <a:lnTo>
                        <a:pt x="0" y="122515"/>
                      </a:lnTo>
                      <a:lnTo>
                        <a:pt x="126155" y="245032"/>
                      </a:lnTo>
                      <a:lnTo>
                        <a:pt x="137513" y="234008"/>
                      </a:lnTo>
                      <a:lnTo>
                        <a:pt x="22716" y="122515"/>
                      </a:lnTo>
                      <a:lnTo>
                        <a:pt x="137513" y="12252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DE143DA-E3E5-FEB2-7AFE-A93CB40DDA3C}"/>
                </a:ext>
              </a:extLst>
            </p:cNvPr>
            <p:cNvSpPr txBox="1"/>
            <p:nvPr/>
          </p:nvSpPr>
          <p:spPr>
            <a:xfrm>
              <a:off x="7002989" y="2101330"/>
              <a:ext cx="729720" cy="27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00" b="1" spc="0" baseline="0" dirty="0"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VTAP #n</a:t>
              </a:r>
            </a:p>
          </p:txBody>
        </p:sp>
      </p:grpSp>
      <p:grpSp>
        <p:nvGrpSpPr>
          <p:cNvPr id="182" name="Graphic 2">
            <a:extLst>
              <a:ext uri="{FF2B5EF4-FFF2-40B4-BE49-F238E27FC236}">
                <a16:creationId xmlns:a16="http://schemas.microsoft.com/office/drawing/2014/main" id="{DFC25E81-8F98-1D40-5542-A07141E130AA}"/>
              </a:ext>
            </a:extLst>
          </p:cNvPr>
          <p:cNvGrpSpPr/>
          <p:nvPr/>
        </p:nvGrpSpPr>
        <p:grpSpPr>
          <a:xfrm>
            <a:off x="3247387" y="4796981"/>
            <a:ext cx="444352" cy="509224"/>
            <a:chOff x="7106475" y="1582905"/>
            <a:chExt cx="605261" cy="757125"/>
          </a:xfrm>
        </p:grpSpPr>
        <p:grpSp>
          <p:nvGrpSpPr>
            <p:cNvPr id="183" name="Graphic 2">
              <a:extLst>
                <a:ext uri="{FF2B5EF4-FFF2-40B4-BE49-F238E27FC236}">
                  <a16:creationId xmlns:a16="http://schemas.microsoft.com/office/drawing/2014/main" id="{BFC1FD07-A425-70D7-4CBF-F44B06710B34}"/>
                </a:ext>
              </a:extLst>
            </p:cNvPr>
            <p:cNvGrpSpPr/>
            <p:nvPr/>
          </p:nvGrpSpPr>
          <p:grpSpPr>
            <a:xfrm>
              <a:off x="7113069" y="1582905"/>
              <a:ext cx="513347" cy="513347"/>
              <a:chOff x="7113069" y="1582905"/>
              <a:chExt cx="513347" cy="513347"/>
            </a:xfrm>
          </p:grpSpPr>
          <p:grpSp>
            <p:nvGrpSpPr>
              <p:cNvPr id="185" name="Graphic 2">
                <a:extLst>
                  <a:ext uri="{FF2B5EF4-FFF2-40B4-BE49-F238E27FC236}">
                    <a16:creationId xmlns:a16="http://schemas.microsoft.com/office/drawing/2014/main" id="{E2C432B6-7092-DFEC-F8FA-A3886906CBDD}"/>
                  </a:ext>
                </a:extLst>
              </p:cNvPr>
              <p:cNvGrpSpPr/>
              <p:nvPr/>
            </p:nvGrpSpPr>
            <p:grpSpPr>
              <a:xfrm>
                <a:off x="7113069" y="1582905"/>
                <a:ext cx="513347" cy="513347"/>
                <a:chOff x="7113069" y="1582905"/>
                <a:chExt cx="513347" cy="513347"/>
              </a:xfrm>
              <a:solidFill>
                <a:srgbClr val="FFFFFF"/>
              </a:solidFill>
            </p:grpSpPr>
            <p:grpSp>
              <p:nvGrpSpPr>
                <p:cNvPr id="195" name="Graphic 2">
                  <a:extLst>
                    <a:ext uri="{FF2B5EF4-FFF2-40B4-BE49-F238E27FC236}">
                      <a16:creationId xmlns:a16="http://schemas.microsoft.com/office/drawing/2014/main" id="{3740B5DC-BD58-FAD2-DFB5-5E9374DA213F}"/>
                    </a:ext>
                  </a:extLst>
                </p:cNvPr>
                <p:cNvGrpSpPr/>
                <p:nvPr/>
              </p:nvGrpSpPr>
              <p:grpSpPr>
                <a:xfrm>
                  <a:off x="7113069" y="1653965"/>
                  <a:ext cx="513347" cy="442287"/>
                  <a:chOff x="7113069" y="1653965"/>
                  <a:chExt cx="513347" cy="442287"/>
                </a:xfrm>
                <a:solidFill>
                  <a:srgbClr val="FFFFFF"/>
                </a:solidFill>
              </p:grpSpPr>
              <p:sp>
                <p:nvSpPr>
                  <p:cNvPr id="205" name="Freeform: Shape 417">
                    <a:extLst>
                      <a:ext uri="{FF2B5EF4-FFF2-40B4-BE49-F238E27FC236}">
                        <a16:creationId xmlns:a16="http://schemas.microsoft.com/office/drawing/2014/main" id="{F19CAD39-2F9A-FDCC-8872-CD571F8A5F94}"/>
                      </a:ext>
                    </a:extLst>
                  </p:cNvPr>
                  <p:cNvSpPr/>
                  <p:nvPr/>
                </p:nvSpPr>
                <p:spPr>
                  <a:xfrm>
                    <a:off x="7121924" y="1662540"/>
                    <a:ext cx="495636" cy="428809"/>
                  </a:xfrm>
                  <a:custGeom>
                    <a:avLst/>
                    <a:gdLst>
                      <a:gd name="connsiteX0" fmla="*/ 262321 w 495636"/>
                      <a:gd name="connsiteY0" fmla="*/ 428809 h 428809"/>
                      <a:gd name="connsiteX1" fmla="*/ 240889 w 495636"/>
                      <a:gd name="connsiteY1" fmla="*/ 426358 h 428809"/>
                      <a:gd name="connsiteX2" fmla="*/ 198024 w 495636"/>
                      <a:gd name="connsiteY2" fmla="*/ 390828 h 428809"/>
                      <a:gd name="connsiteX3" fmla="*/ 198024 w 495636"/>
                      <a:gd name="connsiteY3" fmla="*/ 289140 h 428809"/>
                      <a:gd name="connsiteX4" fmla="*/ 132379 w 495636"/>
                      <a:gd name="connsiteY4" fmla="*/ 289140 h 428809"/>
                      <a:gd name="connsiteX5" fmla="*/ 184099 w 495636"/>
                      <a:gd name="connsiteY5" fmla="*/ 339371 h 428809"/>
                      <a:gd name="connsiteX6" fmla="*/ 134946 w 495636"/>
                      <a:gd name="connsiteY6" fmla="*/ 385932 h 428809"/>
                      <a:gd name="connsiteX7" fmla="*/ 0 w 495636"/>
                      <a:gd name="connsiteY7" fmla="*/ 254836 h 428809"/>
                      <a:gd name="connsiteX8" fmla="*/ 134946 w 495636"/>
                      <a:gd name="connsiteY8" fmla="*/ 123742 h 428809"/>
                      <a:gd name="connsiteX9" fmla="*/ 184099 w 495636"/>
                      <a:gd name="connsiteY9" fmla="*/ 171524 h 428809"/>
                      <a:gd name="connsiteX10" fmla="*/ 132379 w 495636"/>
                      <a:gd name="connsiteY10" fmla="*/ 221756 h 428809"/>
                      <a:gd name="connsiteX11" fmla="*/ 198024 w 495636"/>
                      <a:gd name="connsiteY11" fmla="*/ 221756 h 428809"/>
                      <a:gd name="connsiteX12" fmla="*/ 198024 w 495636"/>
                      <a:gd name="connsiteY12" fmla="*/ 139670 h 428809"/>
                      <a:gd name="connsiteX13" fmla="*/ 141235 w 495636"/>
                      <a:gd name="connsiteY13" fmla="*/ 85762 h 428809"/>
                      <a:gd name="connsiteX14" fmla="*/ 123588 w 495636"/>
                      <a:gd name="connsiteY14" fmla="*/ 64934 h 428809"/>
                      <a:gd name="connsiteX15" fmla="*/ 123588 w 495636"/>
                      <a:gd name="connsiteY15" fmla="*/ 34305 h 428809"/>
                      <a:gd name="connsiteX16" fmla="*/ 124872 w 495636"/>
                      <a:gd name="connsiteY16" fmla="*/ 28179 h 428809"/>
                      <a:gd name="connsiteX17" fmla="*/ 177810 w 495636"/>
                      <a:gd name="connsiteY17" fmla="*/ 2451 h 428809"/>
                      <a:gd name="connsiteX18" fmla="*/ 189168 w 495636"/>
                      <a:gd name="connsiteY18" fmla="*/ 0 h 428809"/>
                      <a:gd name="connsiteX19" fmla="*/ 184099 w 495636"/>
                      <a:gd name="connsiteY19" fmla="*/ 9801 h 428809"/>
                      <a:gd name="connsiteX20" fmla="*/ 181597 w 495636"/>
                      <a:gd name="connsiteY20" fmla="*/ 20828 h 428809"/>
                      <a:gd name="connsiteX21" fmla="*/ 181597 w 495636"/>
                      <a:gd name="connsiteY21" fmla="*/ 28179 h 428809"/>
                      <a:gd name="connsiteX22" fmla="*/ 179094 w 495636"/>
                      <a:gd name="connsiteY22" fmla="*/ 30630 h 428809"/>
                      <a:gd name="connsiteX23" fmla="*/ 165234 w 495636"/>
                      <a:gd name="connsiteY23" fmla="*/ 34305 h 428809"/>
                      <a:gd name="connsiteX24" fmla="*/ 169019 w 495636"/>
                      <a:gd name="connsiteY24" fmla="*/ 35530 h 428809"/>
                      <a:gd name="connsiteX25" fmla="*/ 174025 w 495636"/>
                      <a:gd name="connsiteY25" fmla="*/ 36755 h 428809"/>
                      <a:gd name="connsiteX26" fmla="*/ 180313 w 495636"/>
                      <a:gd name="connsiteY26" fmla="*/ 37981 h 428809"/>
                      <a:gd name="connsiteX27" fmla="*/ 243391 w 495636"/>
                      <a:gd name="connsiteY27" fmla="*/ 44106 h 428809"/>
                      <a:gd name="connsiteX28" fmla="*/ 295111 w 495636"/>
                      <a:gd name="connsiteY28" fmla="*/ 39206 h 428809"/>
                      <a:gd name="connsiteX29" fmla="*/ 301399 w 495636"/>
                      <a:gd name="connsiteY29" fmla="*/ 37981 h 428809"/>
                      <a:gd name="connsiteX30" fmla="*/ 322895 w 495636"/>
                      <a:gd name="connsiteY30" fmla="*/ 33079 h 428809"/>
                      <a:gd name="connsiteX31" fmla="*/ 308971 w 495636"/>
                      <a:gd name="connsiteY31" fmla="*/ 30630 h 428809"/>
                      <a:gd name="connsiteX32" fmla="*/ 300180 w 495636"/>
                      <a:gd name="connsiteY32" fmla="*/ 29404 h 428809"/>
                      <a:gd name="connsiteX33" fmla="*/ 303966 w 495636"/>
                      <a:gd name="connsiteY33" fmla="*/ 22053 h 428809"/>
                      <a:gd name="connsiteX34" fmla="*/ 307752 w 495636"/>
                      <a:gd name="connsiteY34" fmla="*/ 9801 h 428809"/>
                      <a:gd name="connsiteX35" fmla="*/ 307752 w 495636"/>
                      <a:gd name="connsiteY35" fmla="*/ 2451 h 428809"/>
                      <a:gd name="connsiteX36" fmla="*/ 315324 w 495636"/>
                      <a:gd name="connsiteY36" fmla="*/ 3676 h 428809"/>
                      <a:gd name="connsiteX37" fmla="*/ 364477 w 495636"/>
                      <a:gd name="connsiteY37" fmla="*/ 34305 h 428809"/>
                      <a:gd name="connsiteX38" fmla="*/ 363257 w 495636"/>
                      <a:gd name="connsiteY38" fmla="*/ 39206 h 428809"/>
                      <a:gd name="connsiteX39" fmla="*/ 363257 w 495636"/>
                      <a:gd name="connsiteY39" fmla="*/ 66160 h 428809"/>
                      <a:gd name="connsiteX40" fmla="*/ 348114 w 495636"/>
                      <a:gd name="connsiteY40" fmla="*/ 86987 h 428809"/>
                      <a:gd name="connsiteX41" fmla="*/ 293827 w 495636"/>
                      <a:gd name="connsiteY41" fmla="*/ 139670 h 428809"/>
                      <a:gd name="connsiteX42" fmla="*/ 293827 w 495636"/>
                      <a:gd name="connsiteY42" fmla="*/ 221756 h 428809"/>
                      <a:gd name="connsiteX43" fmla="*/ 363257 w 495636"/>
                      <a:gd name="connsiteY43" fmla="*/ 221756 h 428809"/>
                      <a:gd name="connsiteX44" fmla="*/ 311538 w 495636"/>
                      <a:gd name="connsiteY44" fmla="*/ 171524 h 428809"/>
                      <a:gd name="connsiteX45" fmla="*/ 360690 w 495636"/>
                      <a:gd name="connsiteY45" fmla="*/ 123742 h 428809"/>
                      <a:gd name="connsiteX46" fmla="*/ 495637 w 495636"/>
                      <a:gd name="connsiteY46" fmla="*/ 254836 h 428809"/>
                      <a:gd name="connsiteX47" fmla="*/ 360690 w 495636"/>
                      <a:gd name="connsiteY47" fmla="*/ 385932 h 428809"/>
                      <a:gd name="connsiteX48" fmla="*/ 311538 w 495636"/>
                      <a:gd name="connsiteY48" fmla="*/ 338146 h 428809"/>
                      <a:gd name="connsiteX49" fmla="*/ 363257 w 495636"/>
                      <a:gd name="connsiteY49" fmla="*/ 287915 h 428809"/>
                      <a:gd name="connsiteX50" fmla="*/ 293827 w 495636"/>
                      <a:gd name="connsiteY50" fmla="*/ 287915 h 428809"/>
                      <a:gd name="connsiteX51" fmla="*/ 293827 w 495636"/>
                      <a:gd name="connsiteY51" fmla="*/ 407980 h 428809"/>
                      <a:gd name="connsiteX52" fmla="*/ 286319 w 495636"/>
                      <a:gd name="connsiteY52" fmla="*/ 421462 h 428809"/>
                      <a:gd name="connsiteX53" fmla="*/ 262321 w 495636"/>
                      <a:gd name="connsiteY53" fmla="*/ 428809 h 428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495636" h="428809">
                        <a:moveTo>
                          <a:pt x="262321" y="428809"/>
                        </a:moveTo>
                        <a:cubicBezTo>
                          <a:pt x="256032" y="428809"/>
                          <a:pt x="248460" y="427584"/>
                          <a:pt x="240889" y="426358"/>
                        </a:cubicBezTo>
                        <a:cubicBezTo>
                          <a:pt x="220675" y="421462"/>
                          <a:pt x="198024" y="405529"/>
                          <a:pt x="198024" y="390828"/>
                        </a:cubicBezTo>
                        <a:lnTo>
                          <a:pt x="198024" y="289140"/>
                        </a:lnTo>
                        <a:lnTo>
                          <a:pt x="132379" y="289140"/>
                        </a:lnTo>
                        <a:lnTo>
                          <a:pt x="184099" y="339371"/>
                        </a:lnTo>
                        <a:lnTo>
                          <a:pt x="134946" y="385932"/>
                        </a:lnTo>
                        <a:lnTo>
                          <a:pt x="0" y="254836"/>
                        </a:lnTo>
                        <a:lnTo>
                          <a:pt x="134946" y="123742"/>
                        </a:lnTo>
                        <a:lnTo>
                          <a:pt x="184099" y="171524"/>
                        </a:lnTo>
                        <a:lnTo>
                          <a:pt x="132379" y="221756"/>
                        </a:lnTo>
                        <a:lnTo>
                          <a:pt x="198024" y="221756"/>
                        </a:lnTo>
                        <a:lnTo>
                          <a:pt x="198024" y="139670"/>
                        </a:lnTo>
                        <a:lnTo>
                          <a:pt x="141235" y="85762"/>
                        </a:lnTo>
                        <a:cubicBezTo>
                          <a:pt x="129877" y="80861"/>
                          <a:pt x="123588" y="73510"/>
                          <a:pt x="123588" y="64934"/>
                        </a:cubicBezTo>
                        <a:lnTo>
                          <a:pt x="123588" y="34305"/>
                        </a:lnTo>
                        <a:cubicBezTo>
                          <a:pt x="123588" y="31854"/>
                          <a:pt x="123588" y="29404"/>
                          <a:pt x="124872" y="28179"/>
                        </a:cubicBezTo>
                        <a:cubicBezTo>
                          <a:pt x="128658" y="15927"/>
                          <a:pt x="146304" y="7351"/>
                          <a:pt x="177810" y="2451"/>
                        </a:cubicBezTo>
                        <a:lnTo>
                          <a:pt x="189168" y="0"/>
                        </a:lnTo>
                        <a:lnTo>
                          <a:pt x="184099" y="9801"/>
                        </a:lnTo>
                        <a:cubicBezTo>
                          <a:pt x="182880" y="13477"/>
                          <a:pt x="181597" y="17152"/>
                          <a:pt x="181597" y="20828"/>
                        </a:cubicBezTo>
                        <a:cubicBezTo>
                          <a:pt x="181597" y="22053"/>
                          <a:pt x="181597" y="28179"/>
                          <a:pt x="181597" y="28179"/>
                        </a:cubicBezTo>
                        <a:lnTo>
                          <a:pt x="179094" y="30630"/>
                        </a:lnTo>
                        <a:cubicBezTo>
                          <a:pt x="174025" y="31854"/>
                          <a:pt x="169019" y="33079"/>
                          <a:pt x="165234" y="34305"/>
                        </a:cubicBezTo>
                        <a:lnTo>
                          <a:pt x="169019" y="35530"/>
                        </a:lnTo>
                        <a:cubicBezTo>
                          <a:pt x="170239" y="35530"/>
                          <a:pt x="172742" y="36755"/>
                          <a:pt x="174025" y="36755"/>
                        </a:cubicBezTo>
                        <a:lnTo>
                          <a:pt x="180313" y="37981"/>
                        </a:lnTo>
                        <a:cubicBezTo>
                          <a:pt x="196741" y="41656"/>
                          <a:pt x="221958" y="44106"/>
                          <a:pt x="243391" y="44106"/>
                        </a:cubicBezTo>
                        <a:cubicBezTo>
                          <a:pt x="259818" y="44106"/>
                          <a:pt x="279967" y="41656"/>
                          <a:pt x="295111" y="39206"/>
                        </a:cubicBezTo>
                        <a:lnTo>
                          <a:pt x="301399" y="37981"/>
                        </a:lnTo>
                        <a:cubicBezTo>
                          <a:pt x="310254" y="36755"/>
                          <a:pt x="317826" y="35530"/>
                          <a:pt x="322895" y="33079"/>
                        </a:cubicBezTo>
                        <a:cubicBezTo>
                          <a:pt x="319109" y="31854"/>
                          <a:pt x="314040" y="30630"/>
                          <a:pt x="308971" y="30630"/>
                        </a:cubicBezTo>
                        <a:lnTo>
                          <a:pt x="300180" y="29404"/>
                        </a:lnTo>
                        <a:lnTo>
                          <a:pt x="303966" y="22053"/>
                        </a:lnTo>
                        <a:cubicBezTo>
                          <a:pt x="306468" y="18378"/>
                          <a:pt x="307752" y="13477"/>
                          <a:pt x="307752" y="9801"/>
                        </a:cubicBezTo>
                        <a:lnTo>
                          <a:pt x="307752" y="2451"/>
                        </a:lnTo>
                        <a:lnTo>
                          <a:pt x="315324" y="3676"/>
                        </a:lnTo>
                        <a:cubicBezTo>
                          <a:pt x="348114" y="9801"/>
                          <a:pt x="364477" y="19603"/>
                          <a:pt x="364477" y="34305"/>
                        </a:cubicBezTo>
                        <a:cubicBezTo>
                          <a:pt x="364477" y="35530"/>
                          <a:pt x="364477" y="37981"/>
                          <a:pt x="363257" y="39206"/>
                        </a:cubicBezTo>
                        <a:lnTo>
                          <a:pt x="363257" y="66160"/>
                        </a:lnTo>
                        <a:cubicBezTo>
                          <a:pt x="363257" y="74736"/>
                          <a:pt x="358188" y="80861"/>
                          <a:pt x="348114" y="86987"/>
                        </a:cubicBezTo>
                        <a:lnTo>
                          <a:pt x="293827" y="139670"/>
                        </a:lnTo>
                        <a:lnTo>
                          <a:pt x="293827" y="221756"/>
                        </a:lnTo>
                        <a:lnTo>
                          <a:pt x="363257" y="221756"/>
                        </a:lnTo>
                        <a:lnTo>
                          <a:pt x="311538" y="171524"/>
                        </a:lnTo>
                        <a:lnTo>
                          <a:pt x="360690" y="123742"/>
                        </a:lnTo>
                        <a:lnTo>
                          <a:pt x="495637" y="254836"/>
                        </a:lnTo>
                        <a:lnTo>
                          <a:pt x="360690" y="385932"/>
                        </a:lnTo>
                        <a:lnTo>
                          <a:pt x="311538" y="338146"/>
                        </a:lnTo>
                        <a:lnTo>
                          <a:pt x="363257" y="287915"/>
                        </a:lnTo>
                        <a:lnTo>
                          <a:pt x="293827" y="287915"/>
                        </a:lnTo>
                        <a:lnTo>
                          <a:pt x="293827" y="407980"/>
                        </a:lnTo>
                        <a:cubicBezTo>
                          <a:pt x="293827" y="412883"/>
                          <a:pt x="291325" y="417785"/>
                          <a:pt x="286319" y="421462"/>
                        </a:cubicBezTo>
                        <a:cubicBezTo>
                          <a:pt x="281250" y="426358"/>
                          <a:pt x="272395" y="428809"/>
                          <a:pt x="262321" y="4288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: Shape 418">
                    <a:extLst>
                      <a:ext uri="{FF2B5EF4-FFF2-40B4-BE49-F238E27FC236}">
                        <a16:creationId xmlns:a16="http://schemas.microsoft.com/office/drawing/2014/main" id="{914022DE-749E-1014-FE39-DCCA042D6ABC}"/>
                      </a:ext>
                    </a:extLst>
                  </p:cNvPr>
                  <p:cNvSpPr/>
                  <p:nvPr/>
                </p:nvSpPr>
                <p:spPr>
                  <a:xfrm>
                    <a:off x="7113069" y="1653965"/>
                    <a:ext cx="513347" cy="442287"/>
                  </a:xfrm>
                  <a:custGeom>
                    <a:avLst/>
                    <a:gdLst>
                      <a:gd name="connsiteX0" fmla="*/ 189168 w 513347"/>
                      <a:gd name="connsiteY0" fmla="*/ 15927 h 442287"/>
                      <a:gd name="connsiteX1" fmla="*/ 186666 w 513347"/>
                      <a:gd name="connsiteY1" fmla="*/ 29404 h 442287"/>
                      <a:gd name="connsiteX2" fmla="*/ 186666 w 513347"/>
                      <a:gd name="connsiteY2" fmla="*/ 31854 h 442287"/>
                      <a:gd name="connsiteX3" fmla="*/ 157661 w 513347"/>
                      <a:gd name="connsiteY3" fmla="*/ 40431 h 442287"/>
                      <a:gd name="connsiteX4" fmla="*/ 174089 w 513347"/>
                      <a:gd name="connsiteY4" fmla="*/ 46556 h 442287"/>
                      <a:gd name="connsiteX5" fmla="*/ 176592 w 513347"/>
                      <a:gd name="connsiteY5" fmla="*/ 46556 h 442287"/>
                      <a:gd name="connsiteX6" fmla="*/ 182880 w 513347"/>
                      <a:gd name="connsiteY6" fmla="*/ 47782 h 442287"/>
                      <a:gd name="connsiteX7" fmla="*/ 253530 w 513347"/>
                      <a:gd name="connsiteY7" fmla="*/ 56358 h 442287"/>
                      <a:gd name="connsiteX8" fmla="*/ 312821 w 513347"/>
                      <a:gd name="connsiteY8" fmla="*/ 50232 h 442287"/>
                      <a:gd name="connsiteX9" fmla="*/ 349397 w 513347"/>
                      <a:gd name="connsiteY9" fmla="*/ 39206 h 442287"/>
                      <a:gd name="connsiteX10" fmla="*/ 319109 w 513347"/>
                      <a:gd name="connsiteY10" fmla="*/ 29404 h 442287"/>
                      <a:gd name="connsiteX11" fmla="*/ 322895 w 513347"/>
                      <a:gd name="connsiteY11" fmla="*/ 13477 h 442287"/>
                      <a:gd name="connsiteX12" fmla="*/ 365760 w 513347"/>
                      <a:gd name="connsiteY12" fmla="*/ 37980 h 442287"/>
                      <a:gd name="connsiteX13" fmla="*/ 364541 w 513347"/>
                      <a:gd name="connsiteY13" fmla="*/ 41656 h 442287"/>
                      <a:gd name="connsiteX14" fmla="*/ 364541 w 513347"/>
                      <a:gd name="connsiteY14" fmla="*/ 69834 h 442287"/>
                      <a:gd name="connsiteX15" fmla="*/ 351899 w 513347"/>
                      <a:gd name="connsiteY15" fmla="*/ 85762 h 442287"/>
                      <a:gd name="connsiteX16" fmla="*/ 295175 w 513347"/>
                      <a:gd name="connsiteY16" fmla="*/ 142120 h 442287"/>
                      <a:gd name="connsiteX17" fmla="*/ 295175 w 513347"/>
                      <a:gd name="connsiteY17" fmla="*/ 232782 h 442287"/>
                      <a:gd name="connsiteX18" fmla="*/ 385973 w 513347"/>
                      <a:gd name="connsiteY18" fmla="*/ 232782 h 442287"/>
                      <a:gd name="connsiteX19" fmla="*/ 327965 w 513347"/>
                      <a:gd name="connsiteY19" fmla="*/ 176425 h 442287"/>
                      <a:gd name="connsiteX20" fmla="*/ 339258 w 513347"/>
                      <a:gd name="connsiteY20" fmla="*/ 165398 h 442287"/>
                      <a:gd name="connsiteX21" fmla="*/ 368327 w 513347"/>
                      <a:gd name="connsiteY21" fmla="*/ 137219 h 442287"/>
                      <a:gd name="connsiteX22" fmla="*/ 494418 w 513347"/>
                      <a:gd name="connsiteY22" fmla="*/ 259734 h 442287"/>
                      <a:gd name="connsiteX23" fmla="*/ 368327 w 513347"/>
                      <a:gd name="connsiteY23" fmla="*/ 382251 h 442287"/>
                      <a:gd name="connsiteX24" fmla="*/ 340541 w 513347"/>
                      <a:gd name="connsiteY24" fmla="*/ 358977 h 442287"/>
                      <a:gd name="connsiteX25" fmla="*/ 329184 w 513347"/>
                      <a:gd name="connsiteY25" fmla="*/ 347947 h 442287"/>
                      <a:gd name="connsiteX26" fmla="*/ 387192 w 513347"/>
                      <a:gd name="connsiteY26" fmla="*/ 291588 h 442287"/>
                      <a:gd name="connsiteX27" fmla="*/ 296394 w 513347"/>
                      <a:gd name="connsiteY27" fmla="*/ 291588 h 442287"/>
                      <a:gd name="connsiteX28" fmla="*/ 296394 w 513347"/>
                      <a:gd name="connsiteY28" fmla="*/ 417781 h 442287"/>
                      <a:gd name="connsiteX29" fmla="*/ 291389 w 513347"/>
                      <a:gd name="connsiteY29" fmla="*/ 426361 h 442287"/>
                      <a:gd name="connsiteX30" fmla="*/ 271176 w 513347"/>
                      <a:gd name="connsiteY30" fmla="*/ 431263 h 442287"/>
                      <a:gd name="connsiteX31" fmla="*/ 251027 w 513347"/>
                      <a:gd name="connsiteY31" fmla="*/ 428812 h 442287"/>
                      <a:gd name="connsiteX32" fmla="*/ 213167 w 513347"/>
                      <a:gd name="connsiteY32" fmla="*/ 399403 h 442287"/>
                      <a:gd name="connsiteX33" fmla="*/ 213167 w 513347"/>
                      <a:gd name="connsiteY33" fmla="*/ 291588 h 442287"/>
                      <a:gd name="connsiteX34" fmla="*/ 126155 w 513347"/>
                      <a:gd name="connsiteY34" fmla="*/ 291588 h 442287"/>
                      <a:gd name="connsiteX35" fmla="*/ 184163 w 513347"/>
                      <a:gd name="connsiteY35" fmla="*/ 347947 h 442287"/>
                      <a:gd name="connsiteX36" fmla="*/ 172806 w 513347"/>
                      <a:gd name="connsiteY36" fmla="*/ 358977 h 442287"/>
                      <a:gd name="connsiteX37" fmla="*/ 143802 w 513347"/>
                      <a:gd name="connsiteY37" fmla="*/ 387154 h 442287"/>
                      <a:gd name="connsiteX38" fmla="*/ 17646 w 513347"/>
                      <a:gd name="connsiteY38" fmla="*/ 264637 h 442287"/>
                      <a:gd name="connsiteX39" fmla="*/ 143802 w 513347"/>
                      <a:gd name="connsiteY39" fmla="*/ 142120 h 442287"/>
                      <a:gd name="connsiteX40" fmla="*/ 172806 w 513347"/>
                      <a:gd name="connsiteY40" fmla="*/ 170299 h 442287"/>
                      <a:gd name="connsiteX41" fmla="*/ 184163 w 513347"/>
                      <a:gd name="connsiteY41" fmla="*/ 181325 h 442287"/>
                      <a:gd name="connsiteX42" fmla="*/ 126155 w 513347"/>
                      <a:gd name="connsiteY42" fmla="*/ 236458 h 442287"/>
                      <a:gd name="connsiteX43" fmla="*/ 213167 w 513347"/>
                      <a:gd name="connsiteY43" fmla="*/ 236458 h 442287"/>
                      <a:gd name="connsiteX44" fmla="*/ 213167 w 513347"/>
                      <a:gd name="connsiteY44" fmla="*/ 145795 h 442287"/>
                      <a:gd name="connsiteX45" fmla="*/ 153876 w 513347"/>
                      <a:gd name="connsiteY45" fmla="*/ 89437 h 442287"/>
                      <a:gd name="connsiteX46" fmla="*/ 140015 w 513347"/>
                      <a:gd name="connsiteY46" fmla="*/ 73510 h 442287"/>
                      <a:gd name="connsiteX47" fmla="*/ 140015 w 513347"/>
                      <a:gd name="connsiteY47" fmla="*/ 42881 h 442287"/>
                      <a:gd name="connsiteX48" fmla="*/ 141235 w 513347"/>
                      <a:gd name="connsiteY48" fmla="*/ 39206 h 442287"/>
                      <a:gd name="connsiteX49" fmla="*/ 189168 w 513347"/>
                      <a:gd name="connsiteY49" fmla="*/ 15927 h 442287"/>
                      <a:gd name="connsiteX50" fmla="*/ 210665 w 513347"/>
                      <a:gd name="connsiteY50" fmla="*/ 0 h 442287"/>
                      <a:gd name="connsiteX51" fmla="*/ 187950 w 513347"/>
                      <a:gd name="connsiteY51" fmla="*/ 3676 h 442287"/>
                      <a:gd name="connsiteX52" fmla="*/ 129941 w 513347"/>
                      <a:gd name="connsiteY52" fmla="*/ 33079 h 442287"/>
                      <a:gd name="connsiteX53" fmla="*/ 127374 w 513347"/>
                      <a:gd name="connsiteY53" fmla="*/ 41656 h 442287"/>
                      <a:gd name="connsiteX54" fmla="*/ 127374 w 513347"/>
                      <a:gd name="connsiteY54" fmla="*/ 72285 h 442287"/>
                      <a:gd name="connsiteX55" fmla="*/ 147587 w 513347"/>
                      <a:gd name="connsiteY55" fmla="*/ 98013 h 442287"/>
                      <a:gd name="connsiteX56" fmla="*/ 201809 w 513347"/>
                      <a:gd name="connsiteY56" fmla="*/ 149471 h 442287"/>
                      <a:gd name="connsiteX57" fmla="*/ 201809 w 513347"/>
                      <a:gd name="connsiteY57" fmla="*/ 177650 h 442287"/>
                      <a:gd name="connsiteX58" fmla="*/ 194238 w 513347"/>
                      <a:gd name="connsiteY58" fmla="*/ 170299 h 442287"/>
                      <a:gd name="connsiteX59" fmla="*/ 182880 w 513347"/>
                      <a:gd name="connsiteY59" fmla="*/ 159272 h 442287"/>
                      <a:gd name="connsiteX60" fmla="*/ 153876 w 513347"/>
                      <a:gd name="connsiteY60" fmla="*/ 131093 h 442287"/>
                      <a:gd name="connsiteX61" fmla="*/ 145020 w 513347"/>
                      <a:gd name="connsiteY61" fmla="*/ 122517 h 442287"/>
                      <a:gd name="connsiteX62" fmla="*/ 136229 w 513347"/>
                      <a:gd name="connsiteY62" fmla="*/ 131093 h 442287"/>
                      <a:gd name="connsiteX63" fmla="*/ 10074 w 513347"/>
                      <a:gd name="connsiteY63" fmla="*/ 253613 h 442287"/>
                      <a:gd name="connsiteX64" fmla="*/ 0 w 513347"/>
                      <a:gd name="connsiteY64" fmla="*/ 263411 h 442287"/>
                      <a:gd name="connsiteX65" fmla="*/ 8855 w 513347"/>
                      <a:gd name="connsiteY65" fmla="*/ 271991 h 442287"/>
                      <a:gd name="connsiteX66" fmla="*/ 134946 w 513347"/>
                      <a:gd name="connsiteY66" fmla="*/ 394507 h 442287"/>
                      <a:gd name="connsiteX67" fmla="*/ 143802 w 513347"/>
                      <a:gd name="connsiteY67" fmla="*/ 403080 h 442287"/>
                      <a:gd name="connsiteX68" fmla="*/ 152593 w 513347"/>
                      <a:gd name="connsiteY68" fmla="*/ 394507 h 442287"/>
                      <a:gd name="connsiteX69" fmla="*/ 181597 w 513347"/>
                      <a:gd name="connsiteY69" fmla="*/ 366325 h 442287"/>
                      <a:gd name="connsiteX70" fmla="*/ 192954 w 513347"/>
                      <a:gd name="connsiteY70" fmla="*/ 355300 h 442287"/>
                      <a:gd name="connsiteX71" fmla="*/ 200526 w 513347"/>
                      <a:gd name="connsiteY71" fmla="*/ 347947 h 442287"/>
                      <a:gd name="connsiteX72" fmla="*/ 200526 w 513347"/>
                      <a:gd name="connsiteY72" fmla="*/ 398178 h 442287"/>
                      <a:gd name="connsiteX73" fmla="*/ 248460 w 513347"/>
                      <a:gd name="connsiteY73" fmla="*/ 439836 h 442287"/>
                      <a:gd name="connsiteX74" fmla="*/ 271176 w 513347"/>
                      <a:gd name="connsiteY74" fmla="*/ 442287 h 442287"/>
                      <a:gd name="connsiteX75" fmla="*/ 300180 w 513347"/>
                      <a:gd name="connsiteY75" fmla="*/ 434933 h 442287"/>
                      <a:gd name="connsiteX76" fmla="*/ 309035 w 513347"/>
                      <a:gd name="connsiteY76" fmla="*/ 416556 h 442287"/>
                      <a:gd name="connsiteX77" fmla="*/ 309035 w 513347"/>
                      <a:gd name="connsiteY77" fmla="*/ 302618 h 442287"/>
                      <a:gd name="connsiteX78" fmla="*/ 356969 w 513347"/>
                      <a:gd name="connsiteY78" fmla="*/ 302618 h 442287"/>
                      <a:gd name="connsiteX79" fmla="*/ 321612 w 513347"/>
                      <a:gd name="connsiteY79" fmla="*/ 336923 h 442287"/>
                      <a:gd name="connsiteX80" fmla="*/ 312821 w 513347"/>
                      <a:gd name="connsiteY80" fmla="*/ 345496 h 442287"/>
                      <a:gd name="connsiteX81" fmla="*/ 321612 w 513347"/>
                      <a:gd name="connsiteY81" fmla="*/ 354075 h 442287"/>
                      <a:gd name="connsiteX82" fmla="*/ 332970 w 513347"/>
                      <a:gd name="connsiteY82" fmla="*/ 365099 h 442287"/>
                      <a:gd name="connsiteX83" fmla="*/ 361974 w 513347"/>
                      <a:gd name="connsiteY83" fmla="*/ 393282 h 442287"/>
                      <a:gd name="connsiteX84" fmla="*/ 370830 w 513347"/>
                      <a:gd name="connsiteY84" fmla="*/ 401855 h 442287"/>
                      <a:gd name="connsiteX85" fmla="*/ 378401 w 513347"/>
                      <a:gd name="connsiteY85" fmla="*/ 394507 h 442287"/>
                      <a:gd name="connsiteX86" fmla="*/ 504492 w 513347"/>
                      <a:gd name="connsiteY86" fmla="*/ 271991 h 442287"/>
                      <a:gd name="connsiteX87" fmla="*/ 513347 w 513347"/>
                      <a:gd name="connsiteY87" fmla="*/ 263411 h 442287"/>
                      <a:gd name="connsiteX88" fmla="*/ 504492 w 513347"/>
                      <a:gd name="connsiteY88" fmla="*/ 254838 h 442287"/>
                      <a:gd name="connsiteX89" fmla="*/ 378401 w 513347"/>
                      <a:gd name="connsiteY89" fmla="*/ 132318 h 442287"/>
                      <a:gd name="connsiteX90" fmla="*/ 369546 w 513347"/>
                      <a:gd name="connsiteY90" fmla="*/ 123742 h 442287"/>
                      <a:gd name="connsiteX91" fmla="*/ 360755 w 513347"/>
                      <a:gd name="connsiteY91" fmla="*/ 132318 h 442287"/>
                      <a:gd name="connsiteX92" fmla="*/ 331750 w 513347"/>
                      <a:gd name="connsiteY92" fmla="*/ 160497 h 442287"/>
                      <a:gd name="connsiteX93" fmla="*/ 320393 w 513347"/>
                      <a:gd name="connsiteY93" fmla="*/ 171524 h 442287"/>
                      <a:gd name="connsiteX94" fmla="*/ 311538 w 513347"/>
                      <a:gd name="connsiteY94" fmla="*/ 180100 h 442287"/>
                      <a:gd name="connsiteX95" fmla="*/ 320393 w 513347"/>
                      <a:gd name="connsiteY95" fmla="*/ 188676 h 442287"/>
                      <a:gd name="connsiteX96" fmla="*/ 355686 w 513347"/>
                      <a:gd name="connsiteY96" fmla="*/ 222981 h 442287"/>
                      <a:gd name="connsiteX97" fmla="*/ 307752 w 513347"/>
                      <a:gd name="connsiteY97" fmla="*/ 222981 h 442287"/>
                      <a:gd name="connsiteX98" fmla="*/ 307752 w 513347"/>
                      <a:gd name="connsiteY98" fmla="*/ 149471 h 442287"/>
                      <a:gd name="connsiteX99" fmla="*/ 359472 w 513347"/>
                      <a:gd name="connsiteY99" fmla="*/ 98013 h 442287"/>
                      <a:gd name="connsiteX100" fmla="*/ 377118 w 513347"/>
                      <a:gd name="connsiteY100" fmla="*/ 72285 h 442287"/>
                      <a:gd name="connsiteX101" fmla="*/ 377118 w 513347"/>
                      <a:gd name="connsiteY101" fmla="*/ 47782 h 442287"/>
                      <a:gd name="connsiteX102" fmla="*/ 378401 w 513347"/>
                      <a:gd name="connsiteY102" fmla="*/ 41656 h 442287"/>
                      <a:gd name="connsiteX103" fmla="*/ 324179 w 513347"/>
                      <a:gd name="connsiteY103" fmla="*/ 4901 h 442287"/>
                      <a:gd name="connsiteX104" fmla="*/ 310254 w 513347"/>
                      <a:gd name="connsiteY104" fmla="*/ 2450 h 442287"/>
                      <a:gd name="connsiteX105" fmla="*/ 310254 w 513347"/>
                      <a:gd name="connsiteY105" fmla="*/ 17152 h 442287"/>
                      <a:gd name="connsiteX106" fmla="*/ 307752 w 513347"/>
                      <a:gd name="connsiteY106" fmla="*/ 26954 h 442287"/>
                      <a:gd name="connsiteX107" fmla="*/ 300180 w 513347"/>
                      <a:gd name="connsiteY107" fmla="*/ 41656 h 442287"/>
                      <a:gd name="connsiteX108" fmla="*/ 301463 w 513347"/>
                      <a:gd name="connsiteY108" fmla="*/ 41656 h 442287"/>
                      <a:gd name="connsiteX109" fmla="*/ 297677 w 513347"/>
                      <a:gd name="connsiteY109" fmla="*/ 42881 h 442287"/>
                      <a:gd name="connsiteX110" fmla="*/ 253530 w 513347"/>
                      <a:gd name="connsiteY110" fmla="*/ 46556 h 442287"/>
                      <a:gd name="connsiteX111" fmla="*/ 200526 w 513347"/>
                      <a:gd name="connsiteY111" fmla="*/ 41656 h 442287"/>
                      <a:gd name="connsiteX112" fmla="*/ 199307 w 513347"/>
                      <a:gd name="connsiteY112" fmla="*/ 31854 h 442287"/>
                      <a:gd name="connsiteX113" fmla="*/ 199307 w 513347"/>
                      <a:gd name="connsiteY113" fmla="*/ 30629 h 442287"/>
                      <a:gd name="connsiteX114" fmla="*/ 201809 w 513347"/>
                      <a:gd name="connsiteY114" fmla="*/ 20828 h 442287"/>
                      <a:gd name="connsiteX115" fmla="*/ 210665 w 513347"/>
                      <a:gd name="connsiteY115" fmla="*/ 0 h 442287"/>
                      <a:gd name="connsiteX116" fmla="*/ 156378 w 513347"/>
                      <a:gd name="connsiteY116" fmla="*/ 224206 h 442287"/>
                      <a:gd name="connsiteX117" fmla="*/ 191735 w 513347"/>
                      <a:gd name="connsiteY117" fmla="*/ 189901 h 442287"/>
                      <a:gd name="connsiteX118" fmla="*/ 199307 w 513347"/>
                      <a:gd name="connsiteY118" fmla="*/ 182551 h 442287"/>
                      <a:gd name="connsiteX119" fmla="*/ 199307 w 513347"/>
                      <a:gd name="connsiteY119" fmla="*/ 224206 h 442287"/>
                      <a:gd name="connsiteX120" fmla="*/ 156378 w 513347"/>
                      <a:gd name="connsiteY120" fmla="*/ 224206 h 442287"/>
                      <a:gd name="connsiteX121" fmla="*/ 156378 w 513347"/>
                      <a:gd name="connsiteY121" fmla="*/ 303844 h 442287"/>
                      <a:gd name="connsiteX122" fmla="*/ 199307 w 513347"/>
                      <a:gd name="connsiteY122" fmla="*/ 303844 h 442287"/>
                      <a:gd name="connsiteX123" fmla="*/ 199307 w 513347"/>
                      <a:gd name="connsiteY123" fmla="*/ 345496 h 442287"/>
                      <a:gd name="connsiteX124" fmla="*/ 191735 w 513347"/>
                      <a:gd name="connsiteY124" fmla="*/ 338148 h 442287"/>
                      <a:gd name="connsiteX125" fmla="*/ 156378 w 513347"/>
                      <a:gd name="connsiteY125" fmla="*/ 303844 h 442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</a:cxnLst>
                    <a:rect l="l" t="t" r="r" b="b"/>
                    <a:pathLst>
                      <a:path w="513347" h="442287">
                        <a:moveTo>
                          <a:pt x="189168" y="15927"/>
                        </a:moveTo>
                        <a:cubicBezTo>
                          <a:pt x="186666" y="20828"/>
                          <a:pt x="186666" y="24503"/>
                          <a:pt x="186666" y="29404"/>
                        </a:cubicBezTo>
                        <a:cubicBezTo>
                          <a:pt x="186666" y="30629"/>
                          <a:pt x="186666" y="30629"/>
                          <a:pt x="186666" y="31854"/>
                        </a:cubicBezTo>
                        <a:cubicBezTo>
                          <a:pt x="172806" y="34304"/>
                          <a:pt x="161448" y="37980"/>
                          <a:pt x="157661" y="40431"/>
                        </a:cubicBezTo>
                        <a:cubicBezTo>
                          <a:pt x="160164" y="42881"/>
                          <a:pt x="166517" y="44106"/>
                          <a:pt x="174089" y="46556"/>
                        </a:cubicBezTo>
                        <a:lnTo>
                          <a:pt x="176592" y="46556"/>
                        </a:lnTo>
                        <a:cubicBezTo>
                          <a:pt x="177810" y="46556"/>
                          <a:pt x="180377" y="47782"/>
                          <a:pt x="182880" y="47782"/>
                        </a:cubicBezTo>
                        <a:cubicBezTo>
                          <a:pt x="198024" y="51457"/>
                          <a:pt x="228311" y="56358"/>
                          <a:pt x="253530" y="56358"/>
                        </a:cubicBezTo>
                        <a:cubicBezTo>
                          <a:pt x="273678" y="56358"/>
                          <a:pt x="297677" y="52682"/>
                          <a:pt x="312821" y="50232"/>
                        </a:cubicBezTo>
                        <a:cubicBezTo>
                          <a:pt x="331750" y="47782"/>
                          <a:pt x="344328" y="42881"/>
                          <a:pt x="349397" y="39206"/>
                        </a:cubicBezTo>
                        <a:cubicBezTo>
                          <a:pt x="345611" y="36755"/>
                          <a:pt x="334253" y="33079"/>
                          <a:pt x="319109" y="29404"/>
                        </a:cubicBezTo>
                        <a:cubicBezTo>
                          <a:pt x="321612" y="24503"/>
                          <a:pt x="322895" y="19603"/>
                          <a:pt x="322895" y="13477"/>
                        </a:cubicBezTo>
                        <a:cubicBezTo>
                          <a:pt x="345611" y="18377"/>
                          <a:pt x="365760" y="25728"/>
                          <a:pt x="365760" y="37980"/>
                        </a:cubicBezTo>
                        <a:cubicBezTo>
                          <a:pt x="365760" y="39206"/>
                          <a:pt x="365760" y="40431"/>
                          <a:pt x="364541" y="41656"/>
                        </a:cubicBezTo>
                        <a:lnTo>
                          <a:pt x="364541" y="69834"/>
                        </a:lnTo>
                        <a:cubicBezTo>
                          <a:pt x="364541" y="75961"/>
                          <a:pt x="360755" y="80861"/>
                          <a:pt x="351899" y="85762"/>
                        </a:cubicBezTo>
                        <a:lnTo>
                          <a:pt x="295175" y="142120"/>
                        </a:lnTo>
                        <a:lnTo>
                          <a:pt x="295175" y="232782"/>
                        </a:lnTo>
                        <a:lnTo>
                          <a:pt x="385973" y="232782"/>
                        </a:lnTo>
                        <a:lnTo>
                          <a:pt x="327965" y="176425"/>
                        </a:lnTo>
                        <a:lnTo>
                          <a:pt x="339258" y="165398"/>
                        </a:lnTo>
                        <a:lnTo>
                          <a:pt x="368327" y="137219"/>
                        </a:lnTo>
                        <a:lnTo>
                          <a:pt x="494418" y="259734"/>
                        </a:lnTo>
                        <a:lnTo>
                          <a:pt x="368327" y="382251"/>
                        </a:lnTo>
                        <a:lnTo>
                          <a:pt x="340541" y="358977"/>
                        </a:lnTo>
                        <a:lnTo>
                          <a:pt x="329184" y="347947"/>
                        </a:lnTo>
                        <a:lnTo>
                          <a:pt x="387192" y="291588"/>
                        </a:lnTo>
                        <a:lnTo>
                          <a:pt x="296394" y="291588"/>
                        </a:lnTo>
                        <a:lnTo>
                          <a:pt x="296394" y="417781"/>
                        </a:lnTo>
                        <a:cubicBezTo>
                          <a:pt x="296394" y="421458"/>
                          <a:pt x="295175" y="423909"/>
                          <a:pt x="291389" y="426361"/>
                        </a:cubicBezTo>
                        <a:cubicBezTo>
                          <a:pt x="287603" y="430037"/>
                          <a:pt x="280031" y="431263"/>
                          <a:pt x="271176" y="431263"/>
                        </a:cubicBezTo>
                        <a:cubicBezTo>
                          <a:pt x="264887" y="431263"/>
                          <a:pt x="258535" y="430037"/>
                          <a:pt x="251027" y="428812"/>
                        </a:cubicBezTo>
                        <a:cubicBezTo>
                          <a:pt x="232097" y="425135"/>
                          <a:pt x="213167" y="409208"/>
                          <a:pt x="213167" y="399403"/>
                        </a:cubicBezTo>
                        <a:lnTo>
                          <a:pt x="213167" y="291588"/>
                        </a:lnTo>
                        <a:lnTo>
                          <a:pt x="126155" y="291588"/>
                        </a:lnTo>
                        <a:lnTo>
                          <a:pt x="184163" y="347947"/>
                        </a:lnTo>
                        <a:lnTo>
                          <a:pt x="172806" y="358977"/>
                        </a:lnTo>
                        <a:lnTo>
                          <a:pt x="143802" y="387154"/>
                        </a:lnTo>
                        <a:lnTo>
                          <a:pt x="17646" y="264637"/>
                        </a:lnTo>
                        <a:lnTo>
                          <a:pt x="143802" y="142120"/>
                        </a:lnTo>
                        <a:lnTo>
                          <a:pt x="172806" y="170299"/>
                        </a:lnTo>
                        <a:lnTo>
                          <a:pt x="184163" y="181325"/>
                        </a:lnTo>
                        <a:lnTo>
                          <a:pt x="126155" y="236458"/>
                        </a:lnTo>
                        <a:lnTo>
                          <a:pt x="213167" y="236458"/>
                        </a:lnTo>
                        <a:lnTo>
                          <a:pt x="213167" y="145795"/>
                        </a:lnTo>
                        <a:lnTo>
                          <a:pt x="153876" y="89437"/>
                        </a:lnTo>
                        <a:cubicBezTo>
                          <a:pt x="143802" y="84537"/>
                          <a:pt x="140015" y="79636"/>
                          <a:pt x="140015" y="73510"/>
                        </a:cubicBezTo>
                        <a:lnTo>
                          <a:pt x="140015" y="42881"/>
                        </a:lnTo>
                        <a:cubicBezTo>
                          <a:pt x="140015" y="41656"/>
                          <a:pt x="140015" y="40431"/>
                          <a:pt x="141235" y="39206"/>
                        </a:cubicBezTo>
                        <a:cubicBezTo>
                          <a:pt x="143802" y="26954"/>
                          <a:pt x="165234" y="19603"/>
                          <a:pt x="189168" y="15927"/>
                        </a:cubicBezTo>
                        <a:close/>
                        <a:moveTo>
                          <a:pt x="210665" y="0"/>
                        </a:moveTo>
                        <a:lnTo>
                          <a:pt x="187950" y="3676"/>
                        </a:lnTo>
                        <a:cubicBezTo>
                          <a:pt x="153876" y="9801"/>
                          <a:pt x="134946" y="18377"/>
                          <a:pt x="129941" y="33079"/>
                        </a:cubicBezTo>
                        <a:cubicBezTo>
                          <a:pt x="128658" y="35530"/>
                          <a:pt x="127374" y="39206"/>
                          <a:pt x="127374" y="41656"/>
                        </a:cubicBezTo>
                        <a:lnTo>
                          <a:pt x="127374" y="72285"/>
                        </a:lnTo>
                        <a:cubicBezTo>
                          <a:pt x="127374" y="83312"/>
                          <a:pt x="133727" y="91888"/>
                          <a:pt x="147587" y="98013"/>
                        </a:cubicBezTo>
                        <a:lnTo>
                          <a:pt x="201809" y="149471"/>
                        </a:lnTo>
                        <a:lnTo>
                          <a:pt x="201809" y="177650"/>
                        </a:lnTo>
                        <a:lnTo>
                          <a:pt x="194238" y="170299"/>
                        </a:lnTo>
                        <a:lnTo>
                          <a:pt x="182880" y="159272"/>
                        </a:lnTo>
                        <a:lnTo>
                          <a:pt x="153876" y="131093"/>
                        </a:lnTo>
                        <a:lnTo>
                          <a:pt x="145020" y="122517"/>
                        </a:lnTo>
                        <a:lnTo>
                          <a:pt x="136229" y="131093"/>
                        </a:lnTo>
                        <a:lnTo>
                          <a:pt x="10074" y="253613"/>
                        </a:lnTo>
                        <a:lnTo>
                          <a:pt x="0" y="263411"/>
                        </a:lnTo>
                        <a:lnTo>
                          <a:pt x="8855" y="271991"/>
                        </a:lnTo>
                        <a:lnTo>
                          <a:pt x="134946" y="394507"/>
                        </a:lnTo>
                        <a:lnTo>
                          <a:pt x="143802" y="403080"/>
                        </a:lnTo>
                        <a:lnTo>
                          <a:pt x="152593" y="394507"/>
                        </a:lnTo>
                        <a:lnTo>
                          <a:pt x="181597" y="366325"/>
                        </a:lnTo>
                        <a:lnTo>
                          <a:pt x="192954" y="355300"/>
                        </a:lnTo>
                        <a:lnTo>
                          <a:pt x="200526" y="347947"/>
                        </a:lnTo>
                        <a:lnTo>
                          <a:pt x="200526" y="398178"/>
                        </a:lnTo>
                        <a:cubicBezTo>
                          <a:pt x="200526" y="417781"/>
                          <a:pt x="228311" y="436159"/>
                          <a:pt x="248460" y="439836"/>
                        </a:cubicBezTo>
                        <a:cubicBezTo>
                          <a:pt x="256032" y="441062"/>
                          <a:pt x="263604" y="442287"/>
                          <a:pt x="271176" y="442287"/>
                        </a:cubicBezTo>
                        <a:cubicBezTo>
                          <a:pt x="283817" y="442287"/>
                          <a:pt x="292608" y="439836"/>
                          <a:pt x="300180" y="434933"/>
                        </a:cubicBezTo>
                        <a:cubicBezTo>
                          <a:pt x="306468" y="430037"/>
                          <a:pt x="309035" y="423909"/>
                          <a:pt x="309035" y="416556"/>
                        </a:cubicBezTo>
                        <a:lnTo>
                          <a:pt x="309035" y="302618"/>
                        </a:lnTo>
                        <a:lnTo>
                          <a:pt x="356969" y="302618"/>
                        </a:lnTo>
                        <a:lnTo>
                          <a:pt x="321612" y="336923"/>
                        </a:lnTo>
                        <a:lnTo>
                          <a:pt x="312821" y="345496"/>
                        </a:lnTo>
                        <a:lnTo>
                          <a:pt x="321612" y="354075"/>
                        </a:lnTo>
                        <a:lnTo>
                          <a:pt x="332970" y="365099"/>
                        </a:lnTo>
                        <a:lnTo>
                          <a:pt x="361974" y="393282"/>
                        </a:lnTo>
                        <a:lnTo>
                          <a:pt x="370830" y="401855"/>
                        </a:lnTo>
                        <a:lnTo>
                          <a:pt x="378401" y="394507"/>
                        </a:lnTo>
                        <a:lnTo>
                          <a:pt x="504492" y="271991"/>
                        </a:lnTo>
                        <a:lnTo>
                          <a:pt x="513347" y="263411"/>
                        </a:lnTo>
                        <a:lnTo>
                          <a:pt x="504492" y="254838"/>
                        </a:lnTo>
                        <a:lnTo>
                          <a:pt x="378401" y="132318"/>
                        </a:lnTo>
                        <a:lnTo>
                          <a:pt x="369546" y="123742"/>
                        </a:lnTo>
                        <a:lnTo>
                          <a:pt x="360755" y="132318"/>
                        </a:lnTo>
                        <a:lnTo>
                          <a:pt x="331750" y="160497"/>
                        </a:lnTo>
                        <a:lnTo>
                          <a:pt x="320393" y="171524"/>
                        </a:lnTo>
                        <a:lnTo>
                          <a:pt x="311538" y="180100"/>
                        </a:lnTo>
                        <a:lnTo>
                          <a:pt x="320393" y="188676"/>
                        </a:lnTo>
                        <a:lnTo>
                          <a:pt x="355686" y="222981"/>
                        </a:lnTo>
                        <a:lnTo>
                          <a:pt x="307752" y="222981"/>
                        </a:lnTo>
                        <a:lnTo>
                          <a:pt x="307752" y="149471"/>
                        </a:lnTo>
                        <a:lnTo>
                          <a:pt x="359472" y="98013"/>
                        </a:lnTo>
                        <a:cubicBezTo>
                          <a:pt x="374615" y="90663"/>
                          <a:pt x="377118" y="79636"/>
                          <a:pt x="377118" y="72285"/>
                        </a:cubicBezTo>
                        <a:lnTo>
                          <a:pt x="377118" y="47782"/>
                        </a:lnTo>
                        <a:cubicBezTo>
                          <a:pt x="378401" y="45331"/>
                          <a:pt x="378401" y="44106"/>
                          <a:pt x="378401" y="41656"/>
                        </a:cubicBezTo>
                        <a:cubicBezTo>
                          <a:pt x="378401" y="14702"/>
                          <a:pt x="338040" y="7351"/>
                          <a:pt x="324179" y="4901"/>
                        </a:cubicBezTo>
                        <a:lnTo>
                          <a:pt x="310254" y="2450"/>
                        </a:lnTo>
                        <a:lnTo>
                          <a:pt x="310254" y="17152"/>
                        </a:lnTo>
                        <a:cubicBezTo>
                          <a:pt x="310254" y="20828"/>
                          <a:pt x="309035" y="24503"/>
                          <a:pt x="307752" y="26954"/>
                        </a:cubicBezTo>
                        <a:lnTo>
                          <a:pt x="300180" y="41656"/>
                        </a:lnTo>
                        <a:lnTo>
                          <a:pt x="301463" y="41656"/>
                        </a:lnTo>
                        <a:lnTo>
                          <a:pt x="297677" y="42881"/>
                        </a:lnTo>
                        <a:cubicBezTo>
                          <a:pt x="283817" y="45331"/>
                          <a:pt x="267390" y="46556"/>
                          <a:pt x="253530" y="46556"/>
                        </a:cubicBezTo>
                        <a:cubicBezTo>
                          <a:pt x="235883" y="46556"/>
                          <a:pt x="215670" y="44106"/>
                          <a:pt x="200526" y="41656"/>
                        </a:cubicBezTo>
                        <a:lnTo>
                          <a:pt x="199307" y="31854"/>
                        </a:lnTo>
                        <a:cubicBezTo>
                          <a:pt x="199307" y="30629"/>
                          <a:pt x="199307" y="30629"/>
                          <a:pt x="199307" y="30629"/>
                        </a:cubicBezTo>
                        <a:cubicBezTo>
                          <a:pt x="199307" y="26954"/>
                          <a:pt x="200526" y="24503"/>
                          <a:pt x="201809" y="20828"/>
                        </a:cubicBezTo>
                        <a:lnTo>
                          <a:pt x="210665" y="0"/>
                        </a:lnTo>
                        <a:close/>
                        <a:moveTo>
                          <a:pt x="156378" y="224206"/>
                        </a:moveTo>
                        <a:lnTo>
                          <a:pt x="191735" y="189901"/>
                        </a:lnTo>
                        <a:lnTo>
                          <a:pt x="199307" y="182551"/>
                        </a:lnTo>
                        <a:lnTo>
                          <a:pt x="199307" y="224206"/>
                        </a:lnTo>
                        <a:lnTo>
                          <a:pt x="156378" y="224206"/>
                        </a:lnTo>
                        <a:close/>
                        <a:moveTo>
                          <a:pt x="156378" y="303844"/>
                        </a:moveTo>
                        <a:lnTo>
                          <a:pt x="199307" y="303844"/>
                        </a:lnTo>
                        <a:lnTo>
                          <a:pt x="199307" y="345496"/>
                        </a:lnTo>
                        <a:lnTo>
                          <a:pt x="191735" y="338148"/>
                        </a:lnTo>
                        <a:lnTo>
                          <a:pt x="156378" y="3038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" name="Graphic 2">
                  <a:extLst>
                    <a:ext uri="{FF2B5EF4-FFF2-40B4-BE49-F238E27FC236}">
                      <a16:creationId xmlns:a16="http://schemas.microsoft.com/office/drawing/2014/main" id="{9AF9F0EA-E6B9-35CB-F7E5-471DBBC5C846}"/>
                    </a:ext>
                  </a:extLst>
                </p:cNvPr>
                <p:cNvGrpSpPr/>
                <p:nvPr/>
              </p:nvGrpSpPr>
              <p:grpSpPr>
                <a:xfrm>
                  <a:off x="7331242" y="1582905"/>
                  <a:ext cx="73216" cy="71060"/>
                  <a:chOff x="7331242" y="1582905"/>
                  <a:chExt cx="73216" cy="71060"/>
                </a:xfrm>
                <a:solidFill>
                  <a:srgbClr val="FFFFFF"/>
                </a:solidFill>
              </p:grpSpPr>
              <p:sp>
                <p:nvSpPr>
                  <p:cNvPr id="203" name="Freeform: Shape 420">
                    <a:extLst>
                      <a:ext uri="{FF2B5EF4-FFF2-40B4-BE49-F238E27FC236}">
                        <a16:creationId xmlns:a16="http://schemas.microsoft.com/office/drawing/2014/main" id="{9FF5C4E2-CFF4-5EA1-DFB1-CCD793F23A0F}"/>
                      </a:ext>
                    </a:extLst>
                  </p:cNvPr>
                  <p:cNvSpPr/>
                  <p:nvPr/>
                </p:nvSpPr>
                <p:spPr>
                  <a:xfrm>
                    <a:off x="7337594" y="1589030"/>
                    <a:ext cx="60511" cy="58808"/>
                  </a:xfrm>
                  <a:custGeom>
                    <a:avLst/>
                    <a:gdLst>
                      <a:gd name="connsiteX0" fmla="*/ 30287 w 60511"/>
                      <a:gd name="connsiteY0" fmla="*/ 58808 h 58808"/>
                      <a:gd name="connsiteX1" fmla="*/ 60511 w 60511"/>
                      <a:gd name="connsiteY1" fmla="*/ 29404 h 58808"/>
                      <a:gd name="connsiteX2" fmla="*/ 30287 w 60511"/>
                      <a:gd name="connsiteY2" fmla="*/ 0 h 58808"/>
                      <a:gd name="connsiteX3" fmla="*/ 0 w 60511"/>
                      <a:gd name="connsiteY3" fmla="*/ 29404 h 58808"/>
                      <a:gd name="connsiteX4" fmla="*/ 30287 w 60511"/>
                      <a:gd name="connsiteY4" fmla="*/ 58808 h 58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11" h="58808">
                        <a:moveTo>
                          <a:pt x="30287" y="58808"/>
                        </a:moveTo>
                        <a:cubicBezTo>
                          <a:pt x="46972" y="58808"/>
                          <a:pt x="60511" y="45644"/>
                          <a:pt x="60511" y="29404"/>
                        </a:cubicBezTo>
                        <a:cubicBezTo>
                          <a:pt x="60511" y="13165"/>
                          <a:pt x="46972" y="0"/>
                          <a:pt x="30287" y="0"/>
                        </a:cubicBezTo>
                        <a:cubicBezTo>
                          <a:pt x="13539" y="0"/>
                          <a:pt x="0" y="13165"/>
                          <a:pt x="0" y="29404"/>
                        </a:cubicBezTo>
                        <a:cubicBezTo>
                          <a:pt x="0" y="45644"/>
                          <a:pt x="13539" y="58808"/>
                          <a:pt x="30287" y="588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: Shape 421">
                    <a:extLst>
                      <a:ext uri="{FF2B5EF4-FFF2-40B4-BE49-F238E27FC236}">
                        <a16:creationId xmlns:a16="http://schemas.microsoft.com/office/drawing/2014/main" id="{C55D4671-03C8-86BF-5F5F-9ADE808BB3A4}"/>
                      </a:ext>
                    </a:extLst>
                  </p:cNvPr>
                  <p:cNvSpPr/>
                  <p:nvPr/>
                </p:nvSpPr>
                <p:spPr>
                  <a:xfrm>
                    <a:off x="7331242" y="1582905"/>
                    <a:ext cx="73216" cy="71060"/>
                  </a:xfrm>
                  <a:custGeom>
                    <a:avLst/>
                    <a:gdLst>
                      <a:gd name="connsiteX0" fmla="*/ 36640 w 73216"/>
                      <a:gd name="connsiteY0" fmla="*/ 12252 h 71060"/>
                      <a:gd name="connsiteX1" fmla="*/ 60575 w 73216"/>
                      <a:gd name="connsiteY1" fmla="*/ 35530 h 71060"/>
                      <a:gd name="connsiteX2" fmla="*/ 36640 w 73216"/>
                      <a:gd name="connsiteY2" fmla="*/ 58808 h 71060"/>
                      <a:gd name="connsiteX3" fmla="*/ 11358 w 73216"/>
                      <a:gd name="connsiteY3" fmla="*/ 35530 h 71060"/>
                      <a:gd name="connsiteX4" fmla="*/ 36640 w 73216"/>
                      <a:gd name="connsiteY4" fmla="*/ 12252 h 71060"/>
                      <a:gd name="connsiteX5" fmla="*/ 36640 w 73216"/>
                      <a:gd name="connsiteY5" fmla="*/ 0 h 71060"/>
                      <a:gd name="connsiteX6" fmla="*/ 0 w 73216"/>
                      <a:gd name="connsiteY6" fmla="*/ 35530 h 71060"/>
                      <a:gd name="connsiteX7" fmla="*/ 36640 w 73216"/>
                      <a:gd name="connsiteY7" fmla="*/ 71060 h 71060"/>
                      <a:gd name="connsiteX8" fmla="*/ 73216 w 73216"/>
                      <a:gd name="connsiteY8" fmla="*/ 35530 h 71060"/>
                      <a:gd name="connsiteX9" fmla="*/ 36640 w 73216"/>
                      <a:gd name="connsiteY9" fmla="*/ 0 h 7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3216" h="71060">
                        <a:moveTo>
                          <a:pt x="36640" y="12252"/>
                        </a:moveTo>
                        <a:cubicBezTo>
                          <a:pt x="50501" y="12252"/>
                          <a:pt x="60575" y="23278"/>
                          <a:pt x="60575" y="35530"/>
                        </a:cubicBezTo>
                        <a:cubicBezTo>
                          <a:pt x="60575" y="47782"/>
                          <a:pt x="49217" y="58808"/>
                          <a:pt x="36640" y="58808"/>
                        </a:cubicBezTo>
                        <a:cubicBezTo>
                          <a:pt x="23999" y="58808"/>
                          <a:pt x="11358" y="49007"/>
                          <a:pt x="11358" y="35530"/>
                        </a:cubicBezTo>
                        <a:cubicBezTo>
                          <a:pt x="11358" y="22053"/>
                          <a:pt x="22716" y="12252"/>
                          <a:pt x="36640" y="12252"/>
                        </a:cubicBezTo>
                        <a:close/>
                        <a:moveTo>
                          <a:pt x="36640" y="0"/>
                        </a:moveTo>
                        <a:cubicBezTo>
                          <a:pt x="16427" y="0"/>
                          <a:pt x="0" y="15927"/>
                          <a:pt x="0" y="35530"/>
                        </a:cubicBezTo>
                        <a:cubicBezTo>
                          <a:pt x="0" y="55133"/>
                          <a:pt x="16427" y="71060"/>
                          <a:pt x="36640" y="71060"/>
                        </a:cubicBezTo>
                        <a:cubicBezTo>
                          <a:pt x="56789" y="71060"/>
                          <a:pt x="73216" y="55133"/>
                          <a:pt x="73216" y="35530"/>
                        </a:cubicBezTo>
                        <a:cubicBezTo>
                          <a:pt x="73216" y="15927"/>
                          <a:pt x="56789" y="0"/>
                          <a:pt x="3664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7" name="Graphic 2">
                  <a:extLst>
                    <a:ext uri="{FF2B5EF4-FFF2-40B4-BE49-F238E27FC236}">
                      <a16:creationId xmlns:a16="http://schemas.microsoft.com/office/drawing/2014/main" id="{5B8767C9-C2A3-6CD2-6774-1492CF13493F}"/>
                    </a:ext>
                  </a:extLst>
                </p:cNvPr>
                <p:cNvGrpSpPr/>
                <p:nvPr/>
              </p:nvGrpSpPr>
              <p:grpSpPr>
                <a:xfrm>
                  <a:off x="7299735" y="1647839"/>
                  <a:ext cx="74435" cy="64933"/>
                  <a:chOff x="7299735" y="1647839"/>
                  <a:chExt cx="74435" cy="64933"/>
                </a:xfrm>
                <a:solidFill>
                  <a:srgbClr val="FFFFFF"/>
                </a:solidFill>
              </p:grpSpPr>
              <p:sp>
                <p:nvSpPr>
                  <p:cNvPr id="201" name="Freeform: Shape 423">
                    <a:extLst>
                      <a:ext uri="{FF2B5EF4-FFF2-40B4-BE49-F238E27FC236}">
                        <a16:creationId xmlns:a16="http://schemas.microsoft.com/office/drawing/2014/main" id="{CBB0964B-1FCC-1E3C-A0B0-ED687D2BFBB3}"/>
                      </a:ext>
                    </a:extLst>
                  </p:cNvPr>
                  <p:cNvSpPr/>
                  <p:nvPr/>
                </p:nvSpPr>
                <p:spPr>
                  <a:xfrm>
                    <a:off x="7307307" y="1655190"/>
                    <a:ext cx="60574" cy="52682"/>
                  </a:xfrm>
                  <a:custGeom>
                    <a:avLst/>
                    <a:gdLst>
                      <a:gd name="connsiteX0" fmla="*/ 46651 w 60574"/>
                      <a:gd name="connsiteY0" fmla="*/ 51457 h 52682"/>
                      <a:gd name="connsiteX1" fmla="*/ 7571 w 60574"/>
                      <a:gd name="connsiteY1" fmla="*/ 46557 h 52682"/>
                      <a:gd name="connsiteX2" fmla="*/ 5070 w 60574"/>
                      <a:gd name="connsiteY2" fmla="*/ 46557 h 52682"/>
                      <a:gd name="connsiteX3" fmla="*/ 3786 w 60574"/>
                      <a:gd name="connsiteY3" fmla="*/ 44106 h 52682"/>
                      <a:gd name="connsiteX4" fmla="*/ 0 w 60574"/>
                      <a:gd name="connsiteY4" fmla="*/ 29404 h 52682"/>
                      <a:gd name="connsiteX5" fmla="*/ 30287 w 60574"/>
                      <a:gd name="connsiteY5" fmla="*/ 0 h 52682"/>
                      <a:gd name="connsiteX6" fmla="*/ 60575 w 60574"/>
                      <a:gd name="connsiteY6" fmla="*/ 29404 h 52682"/>
                      <a:gd name="connsiteX7" fmla="*/ 51719 w 60574"/>
                      <a:gd name="connsiteY7" fmla="*/ 50232 h 52682"/>
                      <a:gd name="connsiteX8" fmla="*/ 49217 w 60574"/>
                      <a:gd name="connsiteY8" fmla="*/ 52682 h 52682"/>
                      <a:gd name="connsiteX9" fmla="*/ 46651 w 60574"/>
                      <a:gd name="connsiteY9" fmla="*/ 51457 h 52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574" h="52682">
                        <a:moveTo>
                          <a:pt x="46651" y="51457"/>
                        </a:moveTo>
                        <a:cubicBezTo>
                          <a:pt x="34073" y="50232"/>
                          <a:pt x="20213" y="49007"/>
                          <a:pt x="7571" y="46557"/>
                        </a:cubicBezTo>
                        <a:lnTo>
                          <a:pt x="5070" y="46557"/>
                        </a:lnTo>
                        <a:lnTo>
                          <a:pt x="3786" y="44106"/>
                        </a:lnTo>
                        <a:cubicBezTo>
                          <a:pt x="1283" y="39206"/>
                          <a:pt x="0" y="34305"/>
                          <a:pt x="0" y="29404"/>
                        </a:cubicBezTo>
                        <a:cubicBezTo>
                          <a:pt x="0" y="13477"/>
                          <a:pt x="13861" y="0"/>
                          <a:pt x="30287" y="0"/>
                        </a:cubicBezTo>
                        <a:cubicBezTo>
                          <a:pt x="46651" y="0"/>
                          <a:pt x="60575" y="13477"/>
                          <a:pt x="60575" y="29404"/>
                        </a:cubicBezTo>
                        <a:cubicBezTo>
                          <a:pt x="60575" y="36755"/>
                          <a:pt x="58009" y="44106"/>
                          <a:pt x="51719" y="50232"/>
                        </a:cubicBezTo>
                        <a:lnTo>
                          <a:pt x="49217" y="52682"/>
                        </a:lnTo>
                        <a:lnTo>
                          <a:pt x="46651" y="514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: Shape 424">
                    <a:extLst>
                      <a:ext uri="{FF2B5EF4-FFF2-40B4-BE49-F238E27FC236}">
                        <a16:creationId xmlns:a16="http://schemas.microsoft.com/office/drawing/2014/main" id="{7CCC2B5C-88F8-2509-655D-BA2502B3101E}"/>
                      </a:ext>
                    </a:extLst>
                  </p:cNvPr>
                  <p:cNvSpPr/>
                  <p:nvPr/>
                </p:nvSpPr>
                <p:spPr>
                  <a:xfrm>
                    <a:off x="7299735" y="1647839"/>
                    <a:ext cx="74435" cy="64933"/>
                  </a:xfrm>
                  <a:custGeom>
                    <a:avLst/>
                    <a:gdLst>
                      <a:gd name="connsiteX0" fmla="*/ 36576 w 74435"/>
                      <a:gd name="connsiteY0" fmla="*/ 12252 h 64933"/>
                      <a:gd name="connsiteX1" fmla="*/ 60575 w 74435"/>
                      <a:gd name="connsiteY1" fmla="*/ 35530 h 64933"/>
                      <a:gd name="connsiteX2" fmla="*/ 54223 w 74435"/>
                      <a:gd name="connsiteY2" fmla="*/ 51457 h 64933"/>
                      <a:gd name="connsiteX3" fmla="*/ 15144 w 74435"/>
                      <a:gd name="connsiteY3" fmla="*/ 47782 h 64933"/>
                      <a:gd name="connsiteX4" fmla="*/ 11358 w 74435"/>
                      <a:gd name="connsiteY4" fmla="*/ 35530 h 64933"/>
                      <a:gd name="connsiteX5" fmla="*/ 36576 w 74435"/>
                      <a:gd name="connsiteY5" fmla="*/ 12252 h 64933"/>
                      <a:gd name="connsiteX6" fmla="*/ 36576 w 74435"/>
                      <a:gd name="connsiteY6" fmla="*/ 0 h 64933"/>
                      <a:gd name="connsiteX7" fmla="*/ 0 w 74435"/>
                      <a:gd name="connsiteY7" fmla="*/ 35530 h 64933"/>
                      <a:gd name="connsiteX8" fmla="*/ 5070 w 74435"/>
                      <a:gd name="connsiteY8" fmla="*/ 53907 h 64933"/>
                      <a:gd name="connsiteX9" fmla="*/ 7572 w 74435"/>
                      <a:gd name="connsiteY9" fmla="*/ 58808 h 64933"/>
                      <a:gd name="connsiteX10" fmla="*/ 13861 w 74435"/>
                      <a:gd name="connsiteY10" fmla="*/ 60033 h 64933"/>
                      <a:gd name="connsiteX11" fmla="*/ 54223 w 74435"/>
                      <a:gd name="connsiteY11" fmla="*/ 64934 h 64933"/>
                      <a:gd name="connsiteX12" fmla="*/ 60575 w 74435"/>
                      <a:gd name="connsiteY12" fmla="*/ 64934 h 64933"/>
                      <a:gd name="connsiteX13" fmla="*/ 64361 w 74435"/>
                      <a:gd name="connsiteY13" fmla="*/ 61258 h 64933"/>
                      <a:gd name="connsiteX14" fmla="*/ 74435 w 74435"/>
                      <a:gd name="connsiteY14" fmla="*/ 36755 h 64933"/>
                      <a:gd name="connsiteX15" fmla="*/ 36576 w 74435"/>
                      <a:gd name="connsiteY15" fmla="*/ 0 h 64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4435" h="64933">
                        <a:moveTo>
                          <a:pt x="36576" y="12252"/>
                        </a:moveTo>
                        <a:cubicBezTo>
                          <a:pt x="50436" y="12252"/>
                          <a:pt x="60575" y="23278"/>
                          <a:pt x="60575" y="35530"/>
                        </a:cubicBezTo>
                        <a:cubicBezTo>
                          <a:pt x="60575" y="41656"/>
                          <a:pt x="58009" y="47782"/>
                          <a:pt x="54223" y="51457"/>
                        </a:cubicBezTo>
                        <a:cubicBezTo>
                          <a:pt x="40362" y="51457"/>
                          <a:pt x="26502" y="50232"/>
                          <a:pt x="15144" y="47782"/>
                        </a:cubicBezTo>
                        <a:cubicBezTo>
                          <a:pt x="12642" y="44106"/>
                          <a:pt x="11358" y="40431"/>
                          <a:pt x="11358" y="35530"/>
                        </a:cubicBezTo>
                        <a:cubicBezTo>
                          <a:pt x="11358" y="23278"/>
                          <a:pt x="22716" y="12252"/>
                          <a:pt x="36576" y="12252"/>
                        </a:cubicBezTo>
                        <a:close/>
                        <a:moveTo>
                          <a:pt x="36576" y="0"/>
                        </a:moveTo>
                        <a:cubicBezTo>
                          <a:pt x="16427" y="0"/>
                          <a:pt x="0" y="15927"/>
                          <a:pt x="0" y="35530"/>
                        </a:cubicBezTo>
                        <a:cubicBezTo>
                          <a:pt x="0" y="41656"/>
                          <a:pt x="1284" y="47782"/>
                          <a:pt x="5070" y="53907"/>
                        </a:cubicBezTo>
                        <a:lnTo>
                          <a:pt x="7572" y="58808"/>
                        </a:lnTo>
                        <a:lnTo>
                          <a:pt x="13861" y="60033"/>
                        </a:lnTo>
                        <a:cubicBezTo>
                          <a:pt x="26502" y="62484"/>
                          <a:pt x="41645" y="63709"/>
                          <a:pt x="54223" y="64934"/>
                        </a:cubicBezTo>
                        <a:lnTo>
                          <a:pt x="60575" y="64934"/>
                        </a:lnTo>
                        <a:lnTo>
                          <a:pt x="64361" y="61258"/>
                        </a:lnTo>
                        <a:cubicBezTo>
                          <a:pt x="70649" y="55133"/>
                          <a:pt x="74435" y="45331"/>
                          <a:pt x="74435" y="36755"/>
                        </a:cubicBezTo>
                        <a:cubicBezTo>
                          <a:pt x="73152" y="17152"/>
                          <a:pt x="56789" y="0"/>
                          <a:pt x="365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" name="Graphic 2">
                  <a:extLst>
                    <a:ext uri="{FF2B5EF4-FFF2-40B4-BE49-F238E27FC236}">
                      <a16:creationId xmlns:a16="http://schemas.microsoft.com/office/drawing/2014/main" id="{93620C5D-2D0A-726C-785C-54B0809C684C}"/>
                    </a:ext>
                  </a:extLst>
                </p:cNvPr>
                <p:cNvGrpSpPr/>
                <p:nvPr/>
              </p:nvGrpSpPr>
              <p:grpSpPr>
                <a:xfrm>
                  <a:off x="7362813" y="1634361"/>
                  <a:ext cx="73151" cy="71060"/>
                  <a:chOff x="7362813" y="1634361"/>
                  <a:chExt cx="73151" cy="71060"/>
                </a:xfrm>
                <a:solidFill>
                  <a:srgbClr val="FFFFFF"/>
                </a:solidFill>
              </p:grpSpPr>
              <p:sp>
                <p:nvSpPr>
                  <p:cNvPr id="199" name="Freeform: Shape 426">
                    <a:extLst>
                      <a:ext uri="{FF2B5EF4-FFF2-40B4-BE49-F238E27FC236}">
                        <a16:creationId xmlns:a16="http://schemas.microsoft.com/office/drawing/2014/main" id="{470A3843-B93A-A6E3-13B4-84E54B9BDA29}"/>
                      </a:ext>
                    </a:extLst>
                  </p:cNvPr>
                  <p:cNvSpPr/>
                  <p:nvPr/>
                </p:nvSpPr>
                <p:spPr>
                  <a:xfrm>
                    <a:off x="7369101" y="1641712"/>
                    <a:ext cx="60574" cy="58807"/>
                  </a:xfrm>
                  <a:custGeom>
                    <a:avLst/>
                    <a:gdLst>
                      <a:gd name="connsiteX0" fmla="*/ 30287 w 60574"/>
                      <a:gd name="connsiteY0" fmla="*/ 58808 h 58807"/>
                      <a:gd name="connsiteX1" fmla="*/ 0 w 60574"/>
                      <a:gd name="connsiteY1" fmla="*/ 29404 h 58807"/>
                      <a:gd name="connsiteX2" fmla="*/ 30287 w 60574"/>
                      <a:gd name="connsiteY2" fmla="*/ 0 h 58807"/>
                      <a:gd name="connsiteX3" fmla="*/ 60575 w 60574"/>
                      <a:gd name="connsiteY3" fmla="*/ 29404 h 58807"/>
                      <a:gd name="connsiteX4" fmla="*/ 30287 w 60574"/>
                      <a:gd name="connsiteY4" fmla="*/ 58808 h 5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4" h="58807">
                        <a:moveTo>
                          <a:pt x="30287" y="58808"/>
                        </a:moveTo>
                        <a:cubicBezTo>
                          <a:pt x="13861" y="58808"/>
                          <a:pt x="0" y="45331"/>
                          <a:pt x="0" y="29404"/>
                        </a:cubicBezTo>
                        <a:cubicBezTo>
                          <a:pt x="0" y="13477"/>
                          <a:pt x="13861" y="0"/>
                          <a:pt x="30287" y="0"/>
                        </a:cubicBezTo>
                        <a:cubicBezTo>
                          <a:pt x="46651" y="0"/>
                          <a:pt x="60575" y="13477"/>
                          <a:pt x="60575" y="29404"/>
                        </a:cubicBezTo>
                        <a:cubicBezTo>
                          <a:pt x="60575" y="45331"/>
                          <a:pt x="46651" y="58808"/>
                          <a:pt x="30287" y="588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: Shape 427">
                    <a:extLst>
                      <a:ext uri="{FF2B5EF4-FFF2-40B4-BE49-F238E27FC236}">
                        <a16:creationId xmlns:a16="http://schemas.microsoft.com/office/drawing/2014/main" id="{99407FAB-98D8-8D61-7A16-35E82DE95B8B}"/>
                      </a:ext>
                    </a:extLst>
                  </p:cNvPr>
                  <p:cNvSpPr/>
                  <p:nvPr/>
                </p:nvSpPr>
                <p:spPr>
                  <a:xfrm>
                    <a:off x="7362813" y="1634361"/>
                    <a:ext cx="73151" cy="71060"/>
                  </a:xfrm>
                  <a:custGeom>
                    <a:avLst/>
                    <a:gdLst>
                      <a:gd name="connsiteX0" fmla="*/ 36576 w 73151"/>
                      <a:gd name="connsiteY0" fmla="*/ 12252 h 71060"/>
                      <a:gd name="connsiteX1" fmla="*/ 60510 w 73151"/>
                      <a:gd name="connsiteY1" fmla="*/ 35530 h 71060"/>
                      <a:gd name="connsiteX2" fmla="*/ 36576 w 73151"/>
                      <a:gd name="connsiteY2" fmla="*/ 58808 h 71060"/>
                      <a:gd name="connsiteX3" fmla="*/ 12577 w 73151"/>
                      <a:gd name="connsiteY3" fmla="*/ 35530 h 71060"/>
                      <a:gd name="connsiteX4" fmla="*/ 36576 w 73151"/>
                      <a:gd name="connsiteY4" fmla="*/ 12252 h 71060"/>
                      <a:gd name="connsiteX5" fmla="*/ 36576 w 73151"/>
                      <a:gd name="connsiteY5" fmla="*/ 0 h 71060"/>
                      <a:gd name="connsiteX6" fmla="*/ 0 w 73151"/>
                      <a:gd name="connsiteY6" fmla="*/ 35530 h 71060"/>
                      <a:gd name="connsiteX7" fmla="*/ 36576 w 73151"/>
                      <a:gd name="connsiteY7" fmla="*/ 71060 h 71060"/>
                      <a:gd name="connsiteX8" fmla="*/ 73151 w 73151"/>
                      <a:gd name="connsiteY8" fmla="*/ 35530 h 71060"/>
                      <a:gd name="connsiteX9" fmla="*/ 36576 w 73151"/>
                      <a:gd name="connsiteY9" fmla="*/ 0 h 7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3151" h="71060">
                        <a:moveTo>
                          <a:pt x="36576" y="12252"/>
                        </a:moveTo>
                        <a:cubicBezTo>
                          <a:pt x="50436" y="12252"/>
                          <a:pt x="60510" y="23278"/>
                          <a:pt x="60510" y="35530"/>
                        </a:cubicBezTo>
                        <a:cubicBezTo>
                          <a:pt x="60510" y="47782"/>
                          <a:pt x="49152" y="58808"/>
                          <a:pt x="36576" y="58808"/>
                        </a:cubicBezTo>
                        <a:cubicBezTo>
                          <a:pt x="23935" y="58808"/>
                          <a:pt x="12577" y="47782"/>
                          <a:pt x="12577" y="35530"/>
                        </a:cubicBezTo>
                        <a:cubicBezTo>
                          <a:pt x="12577" y="23278"/>
                          <a:pt x="22715" y="12252"/>
                          <a:pt x="36576" y="12252"/>
                        </a:cubicBezTo>
                        <a:close/>
                        <a:moveTo>
                          <a:pt x="36576" y="0"/>
                        </a:moveTo>
                        <a:cubicBezTo>
                          <a:pt x="16362" y="0"/>
                          <a:pt x="0" y="15927"/>
                          <a:pt x="0" y="35530"/>
                        </a:cubicBezTo>
                        <a:cubicBezTo>
                          <a:pt x="0" y="55133"/>
                          <a:pt x="16362" y="71060"/>
                          <a:pt x="36576" y="71060"/>
                        </a:cubicBezTo>
                        <a:cubicBezTo>
                          <a:pt x="56725" y="71060"/>
                          <a:pt x="73151" y="55133"/>
                          <a:pt x="73151" y="35530"/>
                        </a:cubicBezTo>
                        <a:cubicBezTo>
                          <a:pt x="73151" y="15927"/>
                          <a:pt x="56725" y="0"/>
                          <a:pt x="365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6" name="Graphic 2">
                <a:extLst>
                  <a:ext uri="{FF2B5EF4-FFF2-40B4-BE49-F238E27FC236}">
                    <a16:creationId xmlns:a16="http://schemas.microsoft.com/office/drawing/2014/main" id="{8B4F0F11-868A-0FDE-A095-A994317C7557}"/>
                  </a:ext>
                </a:extLst>
              </p:cNvPr>
              <p:cNvGrpSpPr/>
              <p:nvPr/>
            </p:nvGrpSpPr>
            <p:grpSpPr>
              <a:xfrm>
                <a:off x="7130715" y="1595157"/>
                <a:ext cx="478054" cy="490070"/>
                <a:chOff x="7130715" y="1595157"/>
                <a:chExt cx="478054" cy="490070"/>
              </a:xfrm>
              <a:solidFill>
                <a:srgbClr val="2C5967"/>
              </a:solidFill>
            </p:grpSpPr>
            <p:sp>
              <p:nvSpPr>
                <p:cNvPr id="187" name="Freeform: Shape 429">
                  <a:extLst>
                    <a:ext uri="{FF2B5EF4-FFF2-40B4-BE49-F238E27FC236}">
                      <a16:creationId xmlns:a16="http://schemas.microsoft.com/office/drawing/2014/main" id="{64C44126-EED2-583E-3561-AA566B1D0CC9}"/>
                    </a:ext>
                  </a:extLst>
                </p:cNvPr>
                <p:cNvSpPr/>
                <p:nvPr/>
              </p:nvSpPr>
              <p:spPr>
                <a:xfrm>
                  <a:off x="7200082" y="1671117"/>
                  <a:ext cx="278747" cy="414110"/>
                </a:xfrm>
                <a:custGeom>
                  <a:avLst/>
                  <a:gdLst>
                    <a:gd name="connsiteX0" fmla="*/ 264887 w 278747"/>
                    <a:gd name="connsiteY0" fmla="*/ 72285 h 414110"/>
                    <a:gd name="connsiteX1" fmla="*/ 277528 w 278747"/>
                    <a:gd name="connsiteY1" fmla="*/ 56358 h 414110"/>
                    <a:gd name="connsiteX2" fmla="*/ 277528 w 278747"/>
                    <a:gd name="connsiteY2" fmla="*/ 28179 h 414110"/>
                    <a:gd name="connsiteX3" fmla="*/ 278747 w 278747"/>
                    <a:gd name="connsiteY3" fmla="*/ 24503 h 414110"/>
                    <a:gd name="connsiteX4" fmla="*/ 235882 w 278747"/>
                    <a:gd name="connsiteY4" fmla="*/ 0 h 414110"/>
                    <a:gd name="connsiteX5" fmla="*/ 232097 w 278747"/>
                    <a:gd name="connsiteY5" fmla="*/ 15927 h 414110"/>
                    <a:gd name="connsiteX6" fmla="*/ 262384 w 278747"/>
                    <a:gd name="connsiteY6" fmla="*/ 25728 h 414110"/>
                    <a:gd name="connsiteX7" fmla="*/ 225808 w 278747"/>
                    <a:gd name="connsiteY7" fmla="*/ 36755 h 414110"/>
                    <a:gd name="connsiteX8" fmla="*/ 166517 w 278747"/>
                    <a:gd name="connsiteY8" fmla="*/ 42881 h 414110"/>
                    <a:gd name="connsiteX9" fmla="*/ 95867 w 278747"/>
                    <a:gd name="connsiteY9" fmla="*/ 34304 h 414110"/>
                    <a:gd name="connsiteX10" fmla="*/ 89579 w 278747"/>
                    <a:gd name="connsiteY10" fmla="*/ 33079 h 414110"/>
                    <a:gd name="connsiteX11" fmla="*/ 87076 w 278747"/>
                    <a:gd name="connsiteY11" fmla="*/ 33079 h 414110"/>
                    <a:gd name="connsiteX12" fmla="*/ 70649 w 278747"/>
                    <a:gd name="connsiteY12" fmla="*/ 26953 h 414110"/>
                    <a:gd name="connsiteX13" fmla="*/ 99653 w 278747"/>
                    <a:gd name="connsiteY13" fmla="*/ 18377 h 414110"/>
                    <a:gd name="connsiteX14" fmla="*/ 99653 w 278747"/>
                    <a:gd name="connsiteY14" fmla="*/ 15927 h 414110"/>
                    <a:gd name="connsiteX15" fmla="*/ 102156 w 278747"/>
                    <a:gd name="connsiteY15" fmla="*/ 2450 h 414110"/>
                    <a:gd name="connsiteX16" fmla="*/ 53002 w 278747"/>
                    <a:gd name="connsiteY16" fmla="*/ 22053 h 414110"/>
                    <a:gd name="connsiteX17" fmla="*/ 51719 w 278747"/>
                    <a:gd name="connsiteY17" fmla="*/ 25728 h 414110"/>
                    <a:gd name="connsiteX18" fmla="*/ 51719 w 278747"/>
                    <a:gd name="connsiteY18" fmla="*/ 56358 h 414110"/>
                    <a:gd name="connsiteX19" fmla="*/ 65580 w 278747"/>
                    <a:gd name="connsiteY19" fmla="*/ 72285 h 414110"/>
                    <a:gd name="connsiteX20" fmla="*/ 124872 w 278747"/>
                    <a:gd name="connsiteY20" fmla="*/ 128643 h 414110"/>
                    <a:gd name="connsiteX21" fmla="*/ 124872 w 278747"/>
                    <a:gd name="connsiteY21" fmla="*/ 219306 h 414110"/>
                    <a:gd name="connsiteX22" fmla="*/ 39143 w 278747"/>
                    <a:gd name="connsiteY22" fmla="*/ 219306 h 414110"/>
                    <a:gd name="connsiteX23" fmla="*/ 97150 w 278747"/>
                    <a:gd name="connsiteY23" fmla="*/ 162948 h 414110"/>
                    <a:gd name="connsiteX24" fmla="*/ 85793 w 278747"/>
                    <a:gd name="connsiteY24" fmla="*/ 151921 h 414110"/>
                    <a:gd name="connsiteX25" fmla="*/ 0 w 278747"/>
                    <a:gd name="connsiteY25" fmla="*/ 235234 h 414110"/>
                    <a:gd name="connsiteX26" fmla="*/ 126155 w 278747"/>
                    <a:gd name="connsiteY26" fmla="*/ 235234 h 414110"/>
                    <a:gd name="connsiteX27" fmla="*/ 142518 w 278747"/>
                    <a:gd name="connsiteY27" fmla="*/ 235234 h 414110"/>
                    <a:gd name="connsiteX28" fmla="*/ 142518 w 278747"/>
                    <a:gd name="connsiteY28" fmla="*/ 138444 h 414110"/>
                    <a:gd name="connsiteX29" fmla="*/ 165234 w 278747"/>
                    <a:gd name="connsiteY29" fmla="*/ 140895 h 414110"/>
                    <a:gd name="connsiteX30" fmla="*/ 193018 w 278747"/>
                    <a:gd name="connsiteY30" fmla="*/ 138444 h 414110"/>
                    <a:gd name="connsiteX31" fmla="*/ 193018 w 278747"/>
                    <a:gd name="connsiteY31" fmla="*/ 398184 h 414110"/>
                    <a:gd name="connsiteX32" fmla="*/ 167800 w 278747"/>
                    <a:gd name="connsiteY32" fmla="*/ 396958 h 414110"/>
                    <a:gd name="connsiteX33" fmla="*/ 142518 w 278747"/>
                    <a:gd name="connsiteY33" fmla="*/ 381031 h 414110"/>
                    <a:gd name="connsiteX34" fmla="*/ 142518 w 278747"/>
                    <a:gd name="connsiteY34" fmla="*/ 258508 h 414110"/>
                    <a:gd name="connsiteX35" fmla="*/ 64360 w 278747"/>
                    <a:gd name="connsiteY35" fmla="*/ 258508 h 414110"/>
                    <a:gd name="connsiteX36" fmla="*/ 0 w 278747"/>
                    <a:gd name="connsiteY36" fmla="*/ 258508 h 414110"/>
                    <a:gd name="connsiteX37" fmla="*/ 85793 w 278747"/>
                    <a:gd name="connsiteY37" fmla="*/ 341824 h 414110"/>
                    <a:gd name="connsiteX38" fmla="*/ 97150 w 278747"/>
                    <a:gd name="connsiteY38" fmla="*/ 330794 h 414110"/>
                    <a:gd name="connsiteX39" fmla="*/ 39143 w 278747"/>
                    <a:gd name="connsiteY39" fmla="*/ 274441 h 414110"/>
                    <a:gd name="connsiteX40" fmla="*/ 126155 w 278747"/>
                    <a:gd name="connsiteY40" fmla="*/ 274441 h 414110"/>
                    <a:gd name="connsiteX41" fmla="*/ 126155 w 278747"/>
                    <a:gd name="connsiteY41" fmla="*/ 382251 h 414110"/>
                    <a:gd name="connsiteX42" fmla="*/ 164014 w 278747"/>
                    <a:gd name="connsiteY42" fmla="*/ 411659 h 414110"/>
                    <a:gd name="connsiteX43" fmla="*/ 184163 w 278747"/>
                    <a:gd name="connsiteY43" fmla="*/ 414110 h 414110"/>
                    <a:gd name="connsiteX44" fmla="*/ 204376 w 278747"/>
                    <a:gd name="connsiteY44" fmla="*/ 409208 h 414110"/>
                    <a:gd name="connsiteX45" fmla="*/ 209381 w 278747"/>
                    <a:gd name="connsiteY45" fmla="*/ 400628 h 414110"/>
                    <a:gd name="connsiteX46" fmla="*/ 209381 w 278747"/>
                    <a:gd name="connsiteY46" fmla="*/ 128643 h 414110"/>
                    <a:gd name="connsiteX47" fmla="*/ 264887 w 278747"/>
                    <a:gd name="connsiteY47" fmla="*/ 72285 h 414110"/>
                    <a:gd name="connsiteX48" fmla="*/ 83290 w 278747"/>
                    <a:gd name="connsiteY48" fmla="*/ 46556 h 414110"/>
                    <a:gd name="connsiteX49" fmla="*/ 90798 w 278747"/>
                    <a:gd name="connsiteY49" fmla="*/ 49007 h 414110"/>
                    <a:gd name="connsiteX50" fmla="*/ 166517 w 278747"/>
                    <a:gd name="connsiteY50" fmla="*/ 57583 h 414110"/>
                    <a:gd name="connsiteX51" fmla="*/ 228311 w 278747"/>
                    <a:gd name="connsiteY51" fmla="*/ 51457 h 414110"/>
                    <a:gd name="connsiteX52" fmla="*/ 235882 w 278747"/>
                    <a:gd name="connsiteY52" fmla="*/ 50232 h 414110"/>
                    <a:gd name="connsiteX53" fmla="*/ 262384 w 278747"/>
                    <a:gd name="connsiteY53" fmla="*/ 42881 h 414110"/>
                    <a:gd name="connsiteX54" fmla="*/ 262384 w 278747"/>
                    <a:gd name="connsiteY54" fmla="*/ 56358 h 414110"/>
                    <a:gd name="connsiteX55" fmla="*/ 165234 w 278747"/>
                    <a:gd name="connsiteY55" fmla="*/ 71060 h 414110"/>
                    <a:gd name="connsiteX56" fmla="*/ 68147 w 278747"/>
                    <a:gd name="connsiteY56" fmla="*/ 55133 h 414110"/>
                    <a:gd name="connsiteX57" fmla="*/ 68147 w 278747"/>
                    <a:gd name="connsiteY57" fmla="*/ 41656 h 414110"/>
                    <a:gd name="connsiteX58" fmla="*/ 83290 w 278747"/>
                    <a:gd name="connsiteY58" fmla="*/ 46556 h 414110"/>
                    <a:gd name="connsiteX59" fmla="*/ 165234 w 278747"/>
                    <a:gd name="connsiteY59" fmla="*/ 86987 h 414110"/>
                    <a:gd name="connsiteX60" fmla="*/ 233381 w 278747"/>
                    <a:gd name="connsiteY60" fmla="*/ 80861 h 414110"/>
                    <a:gd name="connsiteX61" fmla="*/ 195521 w 278747"/>
                    <a:gd name="connsiteY61" fmla="*/ 118842 h 414110"/>
                    <a:gd name="connsiteX62" fmla="*/ 165234 w 278747"/>
                    <a:gd name="connsiteY62" fmla="*/ 124967 h 414110"/>
                    <a:gd name="connsiteX63" fmla="*/ 140015 w 278747"/>
                    <a:gd name="connsiteY63" fmla="*/ 120067 h 414110"/>
                    <a:gd name="connsiteX64" fmla="*/ 99653 w 278747"/>
                    <a:gd name="connsiteY64" fmla="*/ 82086 h 414110"/>
                    <a:gd name="connsiteX65" fmla="*/ 165234 w 278747"/>
                    <a:gd name="connsiteY65" fmla="*/ 86987 h 41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278747" h="414110">
                      <a:moveTo>
                        <a:pt x="264887" y="72285"/>
                      </a:moveTo>
                      <a:cubicBezTo>
                        <a:pt x="273742" y="68610"/>
                        <a:pt x="277528" y="62483"/>
                        <a:pt x="277528" y="56358"/>
                      </a:cubicBezTo>
                      <a:lnTo>
                        <a:pt x="277528" y="28179"/>
                      </a:lnTo>
                      <a:cubicBezTo>
                        <a:pt x="278747" y="26953"/>
                        <a:pt x="278747" y="25728"/>
                        <a:pt x="278747" y="24503"/>
                      </a:cubicBezTo>
                      <a:cubicBezTo>
                        <a:pt x="278747" y="12252"/>
                        <a:pt x="258598" y="3676"/>
                        <a:pt x="235882" y="0"/>
                      </a:cubicBezTo>
                      <a:cubicBezTo>
                        <a:pt x="235882" y="6125"/>
                        <a:pt x="234599" y="11026"/>
                        <a:pt x="232097" y="15927"/>
                      </a:cubicBezTo>
                      <a:cubicBezTo>
                        <a:pt x="247240" y="18377"/>
                        <a:pt x="258598" y="22053"/>
                        <a:pt x="262384" y="25728"/>
                      </a:cubicBezTo>
                      <a:cubicBezTo>
                        <a:pt x="257315" y="29404"/>
                        <a:pt x="243455" y="33079"/>
                        <a:pt x="225808" y="36755"/>
                      </a:cubicBezTo>
                      <a:cubicBezTo>
                        <a:pt x="210665" y="39206"/>
                        <a:pt x="186666" y="42881"/>
                        <a:pt x="166517" y="42881"/>
                      </a:cubicBezTo>
                      <a:cubicBezTo>
                        <a:pt x="141298" y="42881"/>
                        <a:pt x="111011" y="37980"/>
                        <a:pt x="95867" y="34304"/>
                      </a:cubicBezTo>
                      <a:cubicBezTo>
                        <a:pt x="93365" y="34304"/>
                        <a:pt x="92082" y="33079"/>
                        <a:pt x="89579" y="33079"/>
                      </a:cubicBezTo>
                      <a:lnTo>
                        <a:pt x="87076" y="33079"/>
                      </a:lnTo>
                      <a:cubicBezTo>
                        <a:pt x="79504" y="30629"/>
                        <a:pt x="73151" y="28179"/>
                        <a:pt x="70649" y="26953"/>
                      </a:cubicBezTo>
                      <a:cubicBezTo>
                        <a:pt x="74435" y="24503"/>
                        <a:pt x="84509" y="20828"/>
                        <a:pt x="99653" y="18377"/>
                      </a:cubicBezTo>
                      <a:cubicBezTo>
                        <a:pt x="99653" y="17152"/>
                        <a:pt x="99653" y="17152"/>
                        <a:pt x="99653" y="15927"/>
                      </a:cubicBezTo>
                      <a:cubicBezTo>
                        <a:pt x="99653" y="11026"/>
                        <a:pt x="100937" y="6125"/>
                        <a:pt x="102156" y="2450"/>
                      </a:cubicBezTo>
                      <a:cubicBezTo>
                        <a:pt x="78221" y="2450"/>
                        <a:pt x="56789" y="9801"/>
                        <a:pt x="53002" y="22053"/>
                      </a:cubicBezTo>
                      <a:cubicBezTo>
                        <a:pt x="51719" y="23278"/>
                        <a:pt x="51719" y="24503"/>
                        <a:pt x="51719" y="25728"/>
                      </a:cubicBezTo>
                      <a:lnTo>
                        <a:pt x="51719" y="56358"/>
                      </a:lnTo>
                      <a:cubicBezTo>
                        <a:pt x="51719" y="62483"/>
                        <a:pt x="56789" y="68610"/>
                        <a:pt x="65580" y="72285"/>
                      </a:cubicBezTo>
                      <a:lnTo>
                        <a:pt x="124872" y="128643"/>
                      </a:lnTo>
                      <a:lnTo>
                        <a:pt x="124872" y="219306"/>
                      </a:lnTo>
                      <a:lnTo>
                        <a:pt x="39143" y="219306"/>
                      </a:lnTo>
                      <a:lnTo>
                        <a:pt x="97150" y="162948"/>
                      </a:lnTo>
                      <a:lnTo>
                        <a:pt x="85793" y="151921"/>
                      </a:lnTo>
                      <a:lnTo>
                        <a:pt x="0" y="235234"/>
                      </a:lnTo>
                      <a:lnTo>
                        <a:pt x="126155" y="235234"/>
                      </a:lnTo>
                      <a:lnTo>
                        <a:pt x="142518" y="235234"/>
                      </a:lnTo>
                      <a:lnTo>
                        <a:pt x="142518" y="138444"/>
                      </a:lnTo>
                      <a:cubicBezTo>
                        <a:pt x="148870" y="139670"/>
                        <a:pt x="156442" y="140895"/>
                        <a:pt x="165234" y="140895"/>
                      </a:cubicBezTo>
                      <a:cubicBezTo>
                        <a:pt x="176591" y="140895"/>
                        <a:pt x="185446" y="139670"/>
                        <a:pt x="193018" y="138444"/>
                      </a:cubicBezTo>
                      <a:lnTo>
                        <a:pt x="193018" y="398184"/>
                      </a:lnTo>
                      <a:cubicBezTo>
                        <a:pt x="189233" y="399409"/>
                        <a:pt x="181660" y="400628"/>
                        <a:pt x="167800" y="396958"/>
                      </a:cubicBezTo>
                      <a:cubicBezTo>
                        <a:pt x="155159" y="394507"/>
                        <a:pt x="143801" y="384702"/>
                        <a:pt x="142518" y="381031"/>
                      </a:cubicBezTo>
                      <a:lnTo>
                        <a:pt x="142518" y="258508"/>
                      </a:lnTo>
                      <a:lnTo>
                        <a:pt x="64360" y="258508"/>
                      </a:lnTo>
                      <a:lnTo>
                        <a:pt x="0" y="258508"/>
                      </a:lnTo>
                      <a:lnTo>
                        <a:pt x="85793" y="341824"/>
                      </a:lnTo>
                      <a:lnTo>
                        <a:pt x="97150" y="330794"/>
                      </a:lnTo>
                      <a:lnTo>
                        <a:pt x="39143" y="274441"/>
                      </a:lnTo>
                      <a:lnTo>
                        <a:pt x="126155" y="274441"/>
                      </a:lnTo>
                      <a:lnTo>
                        <a:pt x="126155" y="382251"/>
                      </a:lnTo>
                      <a:cubicBezTo>
                        <a:pt x="126155" y="393281"/>
                        <a:pt x="146304" y="407982"/>
                        <a:pt x="164014" y="411659"/>
                      </a:cubicBezTo>
                      <a:cubicBezTo>
                        <a:pt x="171522" y="412885"/>
                        <a:pt x="177875" y="414110"/>
                        <a:pt x="184163" y="414110"/>
                      </a:cubicBezTo>
                      <a:cubicBezTo>
                        <a:pt x="193018" y="414110"/>
                        <a:pt x="200590" y="412885"/>
                        <a:pt x="204376" y="409208"/>
                      </a:cubicBezTo>
                      <a:cubicBezTo>
                        <a:pt x="206879" y="406756"/>
                        <a:pt x="209381" y="404305"/>
                        <a:pt x="209381" y="400628"/>
                      </a:cubicBezTo>
                      <a:lnTo>
                        <a:pt x="209381" y="128643"/>
                      </a:lnTo>
                      <a:lnTo>
                        <a:pt x="264887" y="72285"/>
                      </a:lnTo>
                      <a:close/>
                      <a:moveTo>
                        <a:pt x="83290" y="46556"/>
                      </a:moveTo>
                      <a:lnTo>
                        <a:pt x="90798" y="49007"/>
                      </a:lnTo>
                      <a:cubicBezTo>
                        <a:pt x="107225" y="53907"/>
                        <a:pt x="138732" y="57583"/>
                        <a:pt x="166517" y="57583"/>
                      </a:cubicBezTo>
                      <a:cubicBezTo>
                        <a:pt x="187949" y="57583"/>
                        <a:pt x="213167" y="53907"/>
                        <a:pt x="228311" y="51457"/>
                      </a:cubicBezTo>
                      <a:lnTo>
                        <a:pt x="235882" y="50232"/>
                      </a:lnTo>
                      <a:cubicBezTo>
                        <a:pt x="245957" y="47782"/>
                        <a:pt x="254813" y="46556"/>
                        <a:pt x="262384" y="42881"/>
                      </a:cubicBezTo>
                      <a:lnTo>
                        <a:pt x="262384" y="56358"/>
                      </a:lnTo>
                      <a:cubicBezTo>
                        <a:pt x="256031" y="61258"/>
                        <a:pt x="213167" y="71060"/>
                        <a:pt x="165234" y="71060"/>
                      </a:cubicBezTo>
                      <a:cubicBezTo>
                        <a:pt x="117299" y="71060"/>
                        <a:pt x="74435" y="62483"/>
                        <a:pt x="68147" y="55133"/>
                      </a:cubicBezTo>
                      <a:lnTo>
                        <a:pt x="68147" y="41656"/>
                      </a:lnTo>
                      <a:cubicBezTo>
                        <a:pt x="73151" y="42881"/>
                        <a:pt x="78221" y="45331"/>
                        <a:pt x="83290" y="46556"/>
                      </a:cubicBezTo>
                      <a:close/>
                      <a:moveTo>
                        <a:pt x="165234" y="86987"/>
                      </a:moveTo>
                      <a:cubicBezTo>
                        <a:pt x="189233" y="86987"/>
                        <a:pt x="213167" y="84537"/>
                        <a:pt x="233381" y="80861"/>
                      </a:cubicBezTo>
                      <a:lnTo>
                        <a:pt x="195521" y="118842"/>
                      </a:lnTo>
                      <a:cubicBezTo>
                        <a:pt x="191734" y="122517"/>
                        <a:pt x="181660" y="124967"/>
                        <a:pt x="165234" y="124967"/>
                      </a:cubicBezTo>
                      <a:cubicBezTo>
                        <a:pt x="150089" y="124967"/>
                        <a:pt x="142518" y="123742"/>
                        <a:pt x="140015" y="120067"/>
                      </a:cubicBezTo>
                      <a:lnTo>
                        <a:pt x="99653" y="82086"/>
                      </a:lnTo>
                      <a:cubicBezTo>
                        <a:pt x="119866" y="84537"/>
                        <a:pt x="142518" y="86987"/>
                        <a:pt x="165234" y="86987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8" name="Freeform: Shape 430">
                  <a:extLst>
                    <a:ext uri="{FF2B5EF4-FFF2-40B4-BE49-F238E27FC236}">
                      <a16:creationId xmlns:a16="http://schemas.microsoft.com/office/drawing/2014/main" id="{6EF41B5F-B881-C9B6-5A91-986B008CD9F1}"/>
                    </a:ext>
                  </a:extLst>
                </p:cNvPr>
                <p:cNvSpPr/>
                <p:nvPr/>
              </p:nvSpPr>
              <p:spPr>
                <a:xfrm>
                  <a:off x="7422104" y="1929626"/>
                  <a:ext cx="117299" cy="83316"/>
                </a:xfrm>
                <a:custGeom>
                  <a:avLst/>
                  <a:gdLst>
                    <a:gd name="connsiteX0" fmla="*/ 0 w 117299"/>
                    <a:gd name="connsiteY0" fmla="*/ 0 h 83316"/>
                    <a:gd name="connsiteX1" fmla="*/ 0 w 117299"/>
                    <a:gd name="connsiteY1" fmla="*/ 15933 h 83316"/>
                    <a:gd name="connsiteX2" fmla="*/ 78157 w 117299"/>
                    <a:gd name="connsiteY2" fmla="*/ 15933 h 83316"/>
                    <a:gd name="connsiteX3" fmla="*/ 20149 w 117299"/>
                    <a:gd name="connsiteY3" fmla="*/ 72286 h 83316"/>
                    <a:gd name="connsiteX4" fmla="*/ 31506 w 117299"/>
                    <a:gd name="connsiteY4" fmla="*/ 83316 h 83316"/>
                    <a:gd name="connsiteX5" fmla="*/ 117299 w 117299"/>
                    <a:gd name="connsiteY5" fmla="*/ 0 h 83316"/>
                    <a:gd name="connsiteX6" fmla="*/ 0 w 117299"/>
                    <a:gd name="connsiteY6" fmla="*/ 0 h 83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299" h="83316">
                      <a:moveTo>
                        <a:pt x="0" y="0"/>
                      </a:moveTo>
                      <a:lnTo>
                        <a:pt x="0" y="15933"/>
                      </a:lnTo>
                      <a:lnTo>
                        <a:pt x="78157" y="15933"/>
                      </a:lnTo>
                      <a:lnTo>
                        <a:pt x="20149" y="72286"/>
                      </a:lnTo>
                      <a:lnTo>
                        <a:pt x="31506" y="83316"/>
                      </a:lnTo>
                      <a:lnTo>
                        <a:pt x="11729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431">
                  <a:extLst>
                    <a:ext uri="{FF2B5EF4-FFF2-40B4-BE49-F238E27FC236}">
                      <a16:creationId xmlns:a16="http://schemas.microsoft.com/office/drawing/2014/main" id="{04BF72C8-2826-DCC9-2330-7BF7A6472484}"/>
                    </a:ext>
                  </a:extLst>
                </p:cNvPr>
                <p:cNvSpPr/>
                <p:nvPr/>
              </p:nvSpPr>
              <p:spPr>
                <a:xfrm>
                  <a:off x="7471257" y="1794860"/>
                  <a:ext cx="137513" cy="245032"/>
                </a:xfrm>
                <a:custGeom>
                  <a:avLst/>
                  <a:gdLst>
                    <a:gd name="connsiteX0" fmla="*/ 11358 w 137513"/>
                    <a:gd name="connsiteY0" fmla="*/ 0 h 245032"/>
                    <a:gd name="connsiteX1" fmla="*/ 0 w 137513"/>
                    <a:gd name="connsiteY1" fmla="*/ 12252 h 245032"/>
                    <a:gd name="connsiteX2" fmla="*/ 113514 w 137513"/>
                    <a:gd name="connsiteY2" fmla="*/ 122515 h 245032"/>
                    <a:gd name="connsiteX3" fmla="*/ 0 w 137513"/>
                    <a:gd name="connsiteY3" fmla="*/ 234008 h 245032"/>
                    <a:gd name="connsiteX4" fmla="*/ 11358 w 137513"/>
                    <a:gd name="connsiteY4" fmla="*/ 245032 h 245032"/>
                    <a:gd name="connsiteX5" fmla="*/ 137513 w 137513"/>
                    <a:gd name="connsiteY5" fmla="*/ 122515 h 245032"/>
                    <a:gd name="connsiteX6" fmla="*/ 11358 w 137513"/>
                    <a:gd name="connsiteY6" fmla="*/ 0 h 245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13" h="245032">
                      <a:moveTo>
                        <a:pt x="11358" y="0"/>
                      </a:moveTo>
                      <a:lnTo>
                        <a:pt x="0" y="12252"/>
                      </a:lnTo>
                      <a:lnTo>
                        <a:pt x="113514" y="122515"/>
                      </a:lnTo>
                      <a:lnTo>
                        <a:pt x="0" y="234008"/>
                      </a:lnTo>
                      <a:lnTo>
                        <a:pt x="11358" y="245032"/>
                      </a:lnTo>
                      <a:lnTo>
                        <a:pt x="137513" y="122515"/>
                      </a:lnTo>
                      <a:lnTo>
                        <a:pt x="11358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432">
                  <a:extLst>
                    <a:ext uri="{FF2B5EF4-FFF2-40B4-BE49-F238E27FC236}">
                      <a16:creationId xmlns:a16="http://schemas.microsoft.com/office/drawing/2014/main" id="{34F860DB-4898-EC3D-2443-FA9761F13A35}"/>
                    </a:ext>
                  </a:extLst>
                </p:cNvPr>
                <p:cNvSpPr/>
                <p:nvPr/>
              </p:nvSpPr>
              <p:spPr>
                <a:xfrm>
                  <a:off x="7422104" y="1823039"/>
                  <a:ext cx="117299" cy="83312"/>
                </a:xfrm>
                <a:custGeom>
                  <a:avLst/>
                  <a:gdLst>
                    <a:gd name="connsiteX0" fmla="*/ 0 w 117299"/>
                    <a:gd name="connsiteY0" fmla="*/ 83312 h 83312"/>
                    <a:gd name="connsiteX1" fmla="*/ 117299 w 117299"/>
                    <a:gd name="connsiteY1" fmla="*/ 83312 h 83312"/>
                    <a:gd name="connsiteX2" fmla="*/ 31506 w 117299"/>
                    <a:gd name="connsiteY2" fmla="*/ 0 h 83312"/>
                    <a:gd name="connsiteX3" fmla="*/ 20149 w 117299"/>
                    <a:gd name="connsiteY3" fmla="*/ 11027 h 83312"/>
                    <a:gd name="connsiteX4" fmla="*/ 78157 w 117299"/>
                    <a:gd name="connsiteY4" fmla="*/ 67385 h 83312"/>
                    <a:gd name="connsiteX5" fmla="*/ 0 w 117299"/>
                    <a:gd name="connsiteY5" fmla="*/ 67385 h 83312"/>
                    <a:gd name="connsiteX6" fmla="*/ 0 w 117299"/>
                    <a:gd name="connsiteY6" fmla="*/ 83312 h 8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299" h="83312">
                      <a:moveTo>
                        <a:pt x="0" y="83312"/>
                      </a:moveTo>
                      <a:lnTo>
                        <a:pt x="117299" y="83312"/>
                      </a:lnTo>
                      <a:lnTo>
                        <a:pt x="31506" y="0"/>
                      </a:lnTo>
                      <a:lnTo>
                        <a:pt x="20149" y="11027"/>
                      </a:lnTo>
                      <a:lnTo>
                        <a:pt x="78157" y="67385"/>
                      </a:lnTo>
                      <a:lnTo>
                        <a:pt x="0" y="67385"/>
                      </a:lnTo>
                      <a:lnTo>
                        <a:pt x="0" y="83312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1" name="Freeform: Shape 433">
                  <a:extLst>
                    <a:ext uri="{FF2B5EF4-FFF2-40B4-BE49-F238E27FC236}">
                      <a16:creationId xmlns:a16="http://schemas.microsoft.com/office/drawing/2014/main" id="{72A7ACFD-770C-8368-5087-2D187EC8EF33}"/>
                    </a:ext>
                  </a:extLst>
                </p:cNvPr>
                <p:cNvSpPr/>
                <p:nvPr/>
              </p:nvSpPr>
              <p:spPr>
                <a:xfrm>
                  <a:off x="7343883" y="1595157"/>
                  <a:ext cx="47933" cy="46556"/>
                </a:xfrm>
                <a:custGeom>
                  <a:avLst/>
                  <a:gdLst>
                    <a:gd name="connsiteX0" fmla="*/ 47934 w 47933"/>
                    <a:gd name="connsiteY0" fmla="*/ 23278 h 46556"/>
                    <a:gd name="connsiteX1" fmla="*/ 23999 w 47933"/>
                    <a:gd name="connsiteY1" fmla="*/ 0 h 46556"/>
                    <a:gd name="connsiteX2" fmla="*/ 0 w 47933"/>
                    <a:gd name="connsiteY2" fmla="*/ 23278 h 46556"/>
                    <a:gd name="connsiteX3" fmla="*/ 23999 w 47933"/>
                    <a:gd name="connsiteY3" fmla="*/ 46557 h 46556"/>
                    <a:gd name="connsiteX4" fmla="*/ 47934 w 47933"/>
                    <a:gd name="connsiteY4" fmla="*/ 23278 h 46556"/>
                    <a:gd name="connsiteX5" fmla="*/ 23999 w 47933"/>
                    <a:gd name="connsiteY5" fmla="*/ 15927 h 46556"/>
                    <a:gd name="connsiteX6" fmla="*/ 31507 w 47933"/>
                    <a:gd name="connsiteY6" fmla="*/ 23278 h 46556"/>
                    <a:gd name="connsiteX7" fmla="*/ 23999 w 47933"/>
                    <a:gd name="connsiteY7" fmla="*/ 30630 h 46556"/>
                    <a:gd name="connsiteX8" fmla="*/ 16427 w 47933"/>
                    <a:gd name="connsiteY8" fmla="*/ 23278 h 46556"/>
                    <a:gd name="connsiteX9" fmla="*/ 23999 w 47933"/>
                    <a:gd name="connsiteY9" fmla="*/ 15927 h 4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933" h="46556">
                      <a:moveTo>
                        <a:pt x="47934" y="23278"/>
                      </a:moveTo>
                      <a:cubicBezTo>
                        <a:pt x="47934" y="9802"/>
                        <a:pt x="36576" y="0"/>
                        <a:pt x="23999" y="0"/>
                      </a:cubicBezTo>
                      <a:cubicBezTo>
                        <a:pt x="11358" y="0"/>
                        <a:pt x="0" y="11027"/>
                        <a:pt x="0" y="23278"/>
                      </a:cubicBezTo>
                      <a:cubicBezTo>
                        <a:pt x="0" y="35530"/>
                        <a:pt x="11358" y="46557"/>
                        <a:pt x="23999" y="46557"/>
                      </a:cubicBezTo>
                      <a:cubicBezTo>
                        <a:pt x="36576" y="46557"/>
                        <a:pt x="47934" y="36755"/>
                        <a:pt x="47934" y="23278"/>
                      </a:cubicBezTo>
                      <a:close/>
                      <a:moveTo>
                        <a:pt x="23999" y="15927"/>
                      </a:moveTo>
                      <a:cubicBezTo>
                        <a:pt x="29004" y="15927"/>
                        <a:pt x="31507" y="19603"/>
                        <a:pt x="31507" y="23278"/>
                      </a:cubicBezTo>
                      <a:cubicBezTo>
                        <a:pt x="31507" y="26954"/>
                        <a:pt x="27721" y="30630"/>
                        <a:pt x="23999" y="30630"/>
                      </a:cubicBezTo>
                      <a:cubicBezTo>
                        <a:pt x="20213" y="30630"/>
                        <a:pt x="16427" y="26954"/>
                        <a:pt x="16427" y="23278"/>
                      </a:cubicBezTo>
                      <a:cubicBezTo>
                        <a:pt x="16427" y="19603"/>
                        <a:pt x="18930" y="15927"/>
                        <a:pt x="23999" y="15927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434">
                  <a:extLst>
                    <a:ext uri="{FF2B5EF4-FFF2-40B4-BE49-F238E27FC236}">
                      <a16:creationId xmlns:a16="http://schemas.microsoft.com/office/drawing/2014/main" id="{4C4D9705-84F9-F209-CD0A-17FCD78B0604}"/>
                    </a:ext>
                  </a:extLst>
                </p:cNvPr>
                <p:cNvSpPr/>
                <p:nvPr/>
              </p:nvSpPr>
              <p:spPr>
                <a:xfrm>
                  <a:off x="7311093" y="1661223"/>
                  <a:ext cx="49217" cy="39298"/>
                </a:xfrm>
                <a:custGeom>
                  <a:avLst/>
                  <a:gdLst>
                    <a:gd name="connsiteX0" fmla="*/ 0 w 49217"/>
                    <a:gd name="connsiteY0" fmla="*/ 23371 h 39298"/>
                    <a:gd name="connsiteX1" fmla="*/ 3786 w 49217"/>
                    <a:gd name="connsiteY1" fmla="*/ 35623 h 39298"/>
                    <a:gd name="connsiteX2" fmla="*/ 42865 w 49217"/>
                    <a:gd name="connsiteY2" fmla="*/ 39299 h 39298"/>
                    <a:gd name="connsiteX3" fmla="*/ 49217 w 49217"/>
                    <a:gd name="connsiteY3" fmla="*/ 23371 h 39298"/>
                    <a:gd name="connsiteX4" fmla="*/ 25219 w 49217"/>
                    <a:gd name="connsiteY4" fmla="*/ 93 h 39298"/>
                    <a:gd name="connsiteX5" fmla="*/ 0 w 49217"/>
                    <a:gd name="connsiteY5" fmla="*/ 23371 h 39298"/>
                    <a:gd name="connsiteX6" fmla="*/ 32790 w 49217"/>
                    <a:gd name="connsiteY6" fmla="*/ 23371 h 39298"/>
                    <a:gd name="connsiteX7" fmla="*/ 25219 w 49217"/>
                    <a:gd name="connsiteY7" fmla="*/ 30723 h 39298"/>
                    <a:gd name="connsiteX8" fmla="*/ 17646 w 49217"/>
                    <a:gd name="connsiteY8" fmla="*/ 23371 h 39298"/>
                    <a:gd name="connsiteX9" fmla="*/ 25219 w 49217"/>
                    <a:gd name="connsiteY9" fmla="*/ 16020 h 39298"/>
                    <a:gd name="connsiteX10" fmla="*/ 32790 w 49217"/>
                    <a:gd name="connsiteY10" fmla="*/ 23371 h 39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217" h="39298">
                      <a:moveTo>
                        <a:pt x="0" y="23371"/>
                      </a:moveTo>
                      <a:cubicBezTo>
                        <a:pt x="0" y="28272"/>
                        <a:pt x="1284" y="31948"/>
                        <a:pt x="3786" y="35623"/>
                      </a:cubicBezTo>
                      <a:cubicBezTo>
                        <a:pt x="15144" y="38073"/>
                        <a:pt x="29004" y="39299"/>
                        <a:pt x="42865" y="39299"/>
                      </a:cubicBezTo>
                      <a:cubicBezTo>
                        <a:pt x="46651" y="35623"/>
                        <a:pt x="49217" y="29497"/>
                        <a:pt x="49217" y="23371"/>
                      </a:cubicBezTo>
                      <a:cubicBezTo>
                        <a:pt x="49217" y="9894"/>
                        <a:pt x="37860" y="93"/>
                        <a:pt x="25219" y="93"/>
                      </a:cubicBezTo>
                      <a:cubicBezTo>
                        <a:pt x="11358" y="-1132"/>
                        <a:pt x="0" y="9894"/>
                        <a:pt x="0" y="23371"/>
                      </a:cubicBezTo>
                      <a:close/>
                      <a:moveTo>
                        <a:pt x="32790" y="23371"/>
                      </a:moveTo>
                      <a:cubicBezTo>
                        <a:pt x="32790" y="28272"/>
                        <a:pt x="29004" y="30723"/>
                        <a:pt x="25219" y="30723"/>
                      </a:cubicBezTo>
                      <a:cubicBezTo>
                        <a:pt x="20149" y="30723"/>
                        <a:pt x="17646" y="27047"/>
                        <a:pt x="17646" y="23371"/>
                      </a:cubicBezTo>
                      <a:cubicBezTo>
                        <a:pt x="17646" y="18471"/>
                        <a:pt x="21432" y="16020"/>
                        <a:pt x="25219" y="16020"/>
                      </a:cubicBezTo>
                      <a:cubicBezTo>
                        <a:pt x="29004" y="14795"/>
                        <a:pt x="32790" y="18471"/>
                        <a:pt x="32790" y="23371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435">
                  <a:extLst>
                    <a:ext uri="{FF2B5EF4-FFF2-40B4-BE49-F238E27FC236}">
                      <a16:creationId xmlns:a16="http://schemas.microsoft.com/office/drawing/2014/main" id="{700AA3CD-7BB8-AFCC-CA90-B7B6F593254C}"/>
                    </a:ext>
                  </a:extLst>
                </p:cNvPr>
                <p:cNvSpPr/>
                <p:nvPr/>
              </p:nvSpPr>
              <p:spPr>
                <a:xfrm>
                  <a:off x="7374170" y="1646614"/>
                  <a:ext cx="47934" cy="46556"/>
                </a:xfrm>
                <a:custGeom>
                  <a:avLst/>
                  <a:gdLst>
                    <a:gd name="connsiteX0" fmla="*/ 0 w 47934"/>
                    <a:gd name="connsiteY0" fmla="*/ 23278 h 46556"/>
                    <a:gd name="connsiteX1" fmla="*/ 23935 w 47934"/>
                    <a:gd name="connsiteY1" fmla="*/ 46556 h 46556"/>
                    <a:gd name="connsiteX2" fmla="*/ 47934 w 47934"/>
                    <a:gd name="connsiteY2" fmla="*/ 23278 h 46556"/>
                    <a:gd name="connsiteX3" fmla="*/ 23935 w 47934"/>
                    <a:gd name="connsiteY3" fmla="*/ 0 h 46556"/>
                    <a:gd name="connsiteX4" fmla="*/ 0 w 47934"/>
                    <a:gd name="connsiteY4" fmla="*/ 23278 h 46556"/>
                    <a:gd name="connsiteX5" fmla="*/ 32791 w 47934"/>
                    <a:gd name="connsiteY5" fmla="*/ 23278 h 46556"/>
                    <a:gd name="connsiteX6" fmla="*/ 25219 w 47934"/>
                    <a:gd name="connsiteY6" fmla="*/ 30629 h 46556"/>
                    <a:gd name="connsiteX7" fmla="*/ 17646 w 47934"/>
                    <a:gd name="connsiteY7" fmla="*/ 23278 h 46556"/>
                    <a:gd name="connsiteX8" fmla="*/ 25219 w 47934"/>
                    <a:gd name="connsiteY8" fmla="*/ 15927 h 46556"/>
                    <a:gd name="connsiteX9" fmla="*/ 32791 w 47934"/>
                    <a:gd name="connsiteY9" fmla="*/ 23278 h 4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934" h="46556">
                      <a:moveTo>
                        <a:pt x="0" y="23278"/>
                      </a:moveTo>
                      <a:cubicBezTo>
                        <a:pt x="0" y="36755"/>
                        <a:pt x="11358" y="46556"/>
                        <a:pt x="23935" y="46556"/>
                      </a:cubicBezTo>
                      <a:cubicBezTo>
                        <a:pt x="37795" y="46556"/>
                        <a:pt x="47934" y="35530"/>
                        <a:pt x="47934" y="23278"/>
                      </a:cubicBezTo>
                      <a:cubicBezTo>
                        <a:pt x="47934" y="11026"/>
                        <a:pt x="36576" y="0"/>
                        <a:pt x="23935" y="0"/>
                      </a:cubicBezTo>
                      <a:cubicBezTo>
                        <a:pt x="11358" y="0"/>
                        <a:pt x="0" y="11026"/>
                        <a:pt x="0" y="23278"/>
                      </a:cubicBezTo>
                      <a:close/>
                      <a:moveTo>
                        <a:pt x="32791" y="23278"/>
                      </a:moveTo>
                      <a:cubicBezTo>
                        <a:pt x="32791" y="28179"/>
                        <a:pt x="29004" y="30629"/>
                        <a:pt x="25219" y="30629"/>
                      </a:cubicBezTo>
                      <a:cubicBezTo>
                        <a:pt x="20149" y="30629"/>
                        <a:pt x="17646" y="26953"/>
                        <a:pt x="17646" y="23278"/>
                      </a:cubicBezTo>
                      <a:cubicBezTo>
                        <a:pt x="17646" y="18377"/>
                        <a:pt x="21433" y="15927"/>
                        <a:pt x="25219" y="15927"/>
                      </a:cubicBezTo>
                      <a:cubicBezTo>
                        <a:pt x="29004" y="15927"/>
                        <a:pt x="32791" y="19603"/>
                        <a:pt x="32791" y="23278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436">
                  <a:extLst>
                    <a:ext uri="{FF2B5EF4-FFF2-40B4-BE49-F238E27FC236}">
                      <a16:creationId xmlns:a16="http://schemas.microsoft.com/office/drawing/2014/main" id="{37221EA5-F54E-0D15-018F-979804DC5512}"/>
                    </a:ext>
                  </a:extLst>
                </p:cNvPr>
                <p:cNvSpPr/>
                <p:nvPr/>
              </p:nvSpPr>
              <p:spPr>
                <a:xfrm>
                  <a:off x="7130715" y="1794860"/>
                  <a:ext cx="137513" cy="245032"/>
                </a:xfrm>
                <a:custGeom>
                  <a:avLst/>
                  <a:gdLst>
                    <a:gd name="connsiteX0" fmla="*/ 137513 w 137513"/>
                    <a:gd name="connsiteY0" fmla="*/ 12252 h 245032"/>
                    <a:gd name="connsiteX1" fmla="*/ 126155 w 137513"/>
                    <a:gd name="connsiteY1" fmla="*/ 0 h 245032"/>
                    <a:gd name="connsiteX2" fmla="*/ 0 w 137513"/>
                    <a:gd name="connsiteY2" fmla="*/ 122515 h 245032"/>
                    <a:gd name="connsiteX3" fmla="*/ 126155 w 137513"/>
                    <a:gd name="connsiteY3" fmla="*/ 245032 h 245032"/>
                    <a:gd name="connsiteX4" fmla="*/ 137513 w 137513"/>
                    <a:gd name="connsiteY4" fmla="*/ 234008 h 245032"/>
                    <a:gd name="connsiteX5" fmla="*/ 22716 w 137513"/>
                    <a:gd name="connsiteY5" fmla="*/ 122515 h 245032"/>
                    <a:gd name="connsiteX6" fmla="*/ 137513 w 137513"/>
                    <a:gd name="connsiteY6" fmla="*/ 12252 h 245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13" h="245032">
                      <a:moveTo>
                        <a:pt x="137513" y="12252"/>
                      </a:moveTo>
                      <a:lnTo>
                        <a:pt x="126155" y="0"/>
                      </a:lnTo>
                      <a:lnTo>
                        <a:pt x="0" y="122515"/>
                      </a:lnTo>
                      <a:lnTo>
                        <a:pt x="126155" y="245032"/>
                      </a:lnTo>
                      <a:lnTo>
                        <a:pt x="137513" y="234008"/>
                      </a:lnTo>
                      <a:lnTo>
                        <a:pt x="22716" y="122515"/>
                      </a:lnTo>
                      <a:lnTo>
                        <a:pt x="137513" y="12252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C900CAD-043A-0E15-BB05-6DA642F50FFA}"/>
                </a:ext>
              </a:extLst>
            </p:cNvPr>
            <p:cNvSpPr txBox="1"/>
            <p:nvPr/>
          </p:nvSpPr>
          <p:spPr>
            <a:xfrm>
              <a:off x="7106475" y="2065465"/>
              <a:ext cx="605261" cy="27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00" b="1" spc="0" baseline="0" dirty="0"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VTAP 1</a:t>
              </a:r>
            </a:p>
          </p:txBody>
        </p:sp>
      </p:grpSp>
      <p:grpSp>
        <p:nvGrpSpPr>
          <p:cNvPr id="207" name="Graphic 2">
            <a:extLst>
              <a:ext uri="{FF2B5EF4-FFF2-40B4-BE49-F238E27FC236}">
                <a16:creationId xmlns:a16="http://schemas.microsoft.com/office/drawing/2014/main" id="{B33D8DB0-2C5B-64BB-87E2-02653C3F0AAD}"/>
              </a:ext>
            </a:extLst>
          </p:cNvPr>
          <p:cNvGrpSpPr/>
          <p:nvPr/>
        </p:nvGrpSpPr>
        <p:grpSpPr>
          <a:xfrm>
            <a:off x="2338606" y="4778455"/>
            <a:ext cx="461986" cy="509224"/>
            <a:chOff x="7106475" y="1582905"/>
            <a:chExt cx="629280" cy="757125"/>
          </a:xfrm>
        </p:grpSpPr>
        <p:grpSp>
          <p:nvGrpSpPr>
            <p:cNvPr id="208" name="Graphic 2">
              <a:extLst>
                <a:ext uri="{FF2B5EF4-FFF2-40B4-BE49-F238E27FC236}">
                  <a16:creationId xmlns:a16="http://schemas.microsoft.com/office/drawing/2014/main" id="{25FA905A-7C85-2114-D21A-5DC06B2A298C}"/>
                </a:ext>
              </a:extLst>
            </p:cNvPr>
            <p:cNvGrpSpPr/>
            <p:nvPr/>
          </p:nvGrpSpPr>
          <p:grpSpPr>
            <a:xfrm>
              <a:off x="7113069" y="1582905"/>
              <a:ext cx="513347" cy="513347"/>
              <a:chOff x="7113069" y="1582905"/>
              <a:chExt cx="513347" cy="513347"/>
            </a:xfrm>
          </p:grpSpPr>
          <p:grpSp>
            <p:nvGrpSpPr>
              <p:cNvPr id="210" name="Graphic 2">
                <a:extLst>
                  <a:ext uri="{FF2B5EF4-FFF2-40B4-BE49-F238E27FC236}">
                    <a16:creationId xmlns:a16="http://schemas.microsoft.com/office/drawing/2014/main" id="{82E052A7-F4DB-EC21-080A-FDA68A3D9C58}"/>
                  </a:ext>
                </a:extLst>
              </p:cNvPr>
              <p:cNvGrpSpPr/>
              <p:nvPr/>
            </p:nvGrpSpPr>
            <p:grpSpPr>
              <a:xfrm>
                <a:off x="7113069" y="1582905"/>
                <a:ext cx="513347" cy="513347"/>
                <a:chOff x="7113069" y="1582905"/>
                <a:chExt cx="513347" cy="513347"/>
              </a:xfrm>
              <a:solidFill>
                <a:srgbClr val="FFFFFF"/>
              </a:solidFill>
            </p:grpSpPr>
            <p:grpSp>
              <p:nvGrpSpPr>
                <p:cNvPr id="220" name="Graphic 2">
                  <a:extLst>
                    <a:ext uri="{FF2B5EF4-FFF2-40B4-BE49-F238E27FC236}">
                      <a16:creationId xmlns:a16="http://schemas.microsoft.com/office/drawing/2014/main" id="{26C81BF4-9885-03D0-369F-D78BCC432870}"/>
                    </a:ext>
                  </a:extLst>
                </p:cNvPr>
                <p:cNvGrpSpPr/>
                <p:nvPr/>
              </p:nvGrpSpPr>
              <p:grpSpPr>
                <a:xfrm>
                  <a:off x="7113069" y="1653965"/>
                  <a:ext cx="513347" cy="442287"/>
                  <a:chOff x="7113069" y="1653965"/>
                  <a:chExt cx="513347" cy="442287"/>
                </a:xfrm>
                <a:solidFill>
                  <a:srgbClr val="FFFFFF"/>
                </a:solidFill>
              </p:grpSpPr>
              <p:sp>
                <p:nvSpPr>
                  <p:cNvPr id="230" name="Freeform: Shape 417">
                    <a:extLst>
                      <a:ext uri="{FF2B5EF4-FFF2-40B4-BE49-F238E27FC236}">
                        <a16:creationId xmlns:a16="http://schemas.microsoft.com/office/drawing/2014/main" id="{C24BEEE2-E8EA-787E-5CF8-4DC9BCDC4C6E}"/>
                      </a:ext>
                    </a:extLst>
                  </p:cNvPr>
                  <p:cNvSpPr/>
                  <p:nvPr/>
                </p:nvSpPr>
                <p:spPr>
                  <a:xfrm>
                    <a:off x="7121924" y="1662540"/>
                    <a:ext cx="495636" cy="428809"/>
                  </a:xfrm>
                  <a:custGeom>
                    <a:avLst/>
                    <a:gdLst>
                      <a:gd name="connsiteX0" fmla="*/ 262321 w 495636"/>
                      <a:gd name="connsiteY0" fmla="*/ 428809 h 428809"/>
                      <a:gd name="connsiteX1" fmla="*/ 240889 w 495636"/>
                      <a:gd name="connsiteY1" fmla="*/ 426358 h 428809"/>
                      <a:gd name="connsiteX2" fmla="*/ 198024 w 495636"/>
                      <a:gd name="connsiteY2" fmla="*/ 390828 h 428809"/>
                      <a:gd name="connsiteX3" fmla="*/ 198024 w 495636"/>
                      <a:gd name="connsiteY3" fmla="*/ 289140 h 428809"/>
                      <a:gd name="connsiteX4" fmla="*/ 132379 w 495636"/>
                      <a:gd name="connsiteY4" fmla="*/ 289140 h 428809"/>
                      <a:gd name="connsiteX5" fmla="*/ 184099 w 495636"/>
                      <a:gd name="connsiteY5" fmla="*/ 339371 h 428809"/>
                      <a:gd name="connsiteX6" fmla="*/ 134946 w 495636"/>
                      <a:gd name="connsiteY6" fmla="*/ 385932 h 428809"/>
                      <a:gd name="connsiteX7" fmla="*/ 0 w 495636"/>
                      <a:gd name="connsiteY7" fmla="*/ 254836 h 428809"/>
                      <a:gd name="connsiteX8" fmla="*/ 134946 w 495636"/>
                      <a:gd name="connsiteY8" fmla="*/ 123742 h 428809"/>
                      <a:gd name="connsiteX9" fmla="*/ 184099 w 495636"/>
                      <a:gd name="connsiteY9" fmla="*/ 171524 h 428809"/>
                      <a:gd name="connsiteX10" fmla="*/ 132379 w 495636"/>
                      <a:gd name="connsiteY10" fmla="*/ 221756 h 428809"/>
                      <a:gd name="connsiteX11" fmla="*/ 198024 w 495636"/>
                      <a:gd name="connsiteY11" fmla="*/ 221756 h 428809"/>
                      <a:gd name="connsiteX12" fmla="*/ 198024 w 495636"/>
                      <a:gd name="connsiteY12" fmla="*/ 139670 h 428809"/>
                      <a:gd name="connsiteX13" fmla="*/ 141235 w 495636"/>
                      <a:gd name="connsiteY13" fmla="*/ 85762 h 428809"/>
                      <a:gd name="connsiteX14" fmla="*/ 123588 w 495636"/>
                      <a:gd name="connsiteY14" fmla="*/ 64934 h 428809"/>
                      <a:gd name="connsiteX15" fmla="*/ 123588 w 495636"/>
                      <a:gd name="connsiteY15" fmla="*/ 34305 h 428809"/>
                      <a:gd name="connsiteX16" fmla="*/ 124872 w 495636"/>
                      <a:gd name="connsiteY16" fmla="*/ 28179 h 428809"/>
                      <a:gd name="connsiteX17" fmla="*/ 177810 w 495636"/>
                      <a:gd name="connsiteY17" fmla="*/ 2451 h 428809"/>
                      <a:gd name="connsiteX18" fmla="*/ 189168 w 495636"/>
                      <a:gd name="connsiteY18" fmla="*/ 0 h 428809"/>
                      <a:gd name="connsiteX19" fmla="*/ 184099 w 495636"/>
                      <a:gd name="connsiteY19" fmla="*/ 9801 h 428809"/>
                      <a:gd name="connsiteX20" fmla="*/ 181597 w 495636"/>
                      <a:gd name="connsiteY20" fmla="*/ 20828 h 428809"/>
                      <a:gd name="connsiteX21" fmla="*/ 181597 w 495636"/>
                      <a:gd name="connsiteY21" fmla="*/ 28179 h 428809"/>
                      <a:gd name="connsiteX22" fmla="*/ 179094 w 495636"/>
                      <a:gd name="connsiteY22" fmla="*/ 30630 h 428809"/>
                      <a:gd name="connsiteX23" fmla="*/ 165234 w 495636"/>
                      <a:gd name="connsiteY23" fmla="*/ 34305 h 428809"/>
                      <a:gd name="connsiteX24" fmla="*/ 169019 w 495636"/>
                      <a:gd name="connsiteY24" fmla="*/ 35530 h 428809"/>
                      <a:gd name="connsiteX25" fmla="*/ 174025 w 495636"/>
                      <a:gd name="connsiteY25" fmla="*/ 36755 h 428809"/>
                      <a:gd name="connsiteX26" fmla="*/ 180313 w 495636"/>
                      <a:gd name="connsiteY26" fmla="*/ 37981 h 428809"/>
                      <a:gd name="connsiteX27" fmla="*/ 243391 w 495636"/>
                      <a:gd name="connsiteY27" fmla="*/ 44106 h 428809"/>
                      <a:gd name="connsiteX28" fmla="*/ 295111 w 495636"/>
                      <a:gd name="connsiteY28" fmla="*/ 39206 h 428809"/>
                      <a:gd name="connsiteX29" fmla="*/ 301399 w 495636"/>
                      <a:gd name="connsiteY29" fmla="*/ 37981 h 428809"/>
                      <a:gd name="connsiteX30" fmla="*/ 322895 w 495636"/>
                      <a:gd name="connsiteY30" fmla="*/ 33079 h 428809"/>
                      <a:gd name="connsiteX31" fmla="*/ 308971 w 495636"/>
                      <a:gd name="connsiteY31" fmla="*/ 30630 h 428809"/>
                      <a:gd name="connsiteX32" fmla="*/ 300180 w 495636"/>
                      <a:gd name="connsiteY32" fmla="*/ 29404 h 428809"/>
                      <a:gd name="connsiteX33" fmla="*/ 303966 w 495636"/>
                      <a:gd name="connsiteY33" fmla="*/ 22053 h 428809"/>
                      <a:gd name="connsiteX34" fmla="*/ 307752 w 495636"/>
                      <a:gd name="connsiteY34" fmla="*/ 9801 h 428809"/>
                      <a:gd name="connsiteX35" fmla="*/ 307752 w 495636"/>
                      <a:gd name="connsiteY35" fmla="*/ 2451 h 428809"/>
                      <a:gd name="connsiteX36" fmla="*/ 315324 w 495636"/>
                      <a:gd name="connsiteY36" fmla="*/ 3676 h 428809"/>
                      <a:gd name="connsiteX37" fmla="*/ 364477 w 495636"/>
                      <a:gd name="connsiteY37" fmla="*/ 34305 h 428809"/>
                      <a:gd name="connsiteX38" fmla="*/ 363257 w 495636"/>
                      <a:gd name="connsiteY38" fmla="*/ 39206 h 428809"/>
                      <a:gd name="connsiteX39" fmla="*/ 363257 w 495636"/>
                      <a:gd name="connsiteY39" fmla="*/ 66160 h 428809"/>
                      <a:gd name="connsiteX40" fmla="*/ 348114 w 495636"/>
                      <a:gd name="connsiteY40" fmla="*/ 86987 h 428809"/>
                      <a:gd name="connsiteX41" fmla="*/ 293827 w 495636"/>
                      <a:gd name="connsiteY41" fmla="*/ 139670 h 428809"/>
                      <a:gd name="connsiteX42" fmla="*/ 293827 w 495636"/>
                      <a:gd name="connsiteY42" fmla="*/ 221756 h 428809"/>
                      <a:gd name="connsiteX43" fmla="*/ 363257 w 495636"/>
                      <a:gd name="connsiteY43" fmla="*/ 221756 h 428809"/>
                      <a:gd name="connsiteX44" fmla="*/ 311538 w 495636"/>
                      <a:gd name="connsiteY44" fmla="*/ 171524 h 428809"/>
                      <a:gd name="connsiteX45" fmla="*/ 360690 w 495636"/>
                      <a:gd name="connsiteY45" fmla="*/ 123742 h 428809"/>
                      <a:gd name="connsiteX46" fmla="*/ 495637 w 495636"/>
                      <a:gd name="connsiteY46" fmla="*/ 254836 h 428809"/>
                      <a:gd name="connsiteX47" fmla="*/ 360690 w 495636"/>
                      <a:gd name="connsiteY47" fmla="*/ 385932 h 428809"/>
                      <a:gd name="connsiteX48" fmla="*/ 311538 w 495636"/>
                      <a:gd name="connsiteY48" fmla="*/ 338146 h 428809"/>
                      <a:gd name="connsiteX49" fmla="*/ 363257 w 495636"/>
                      <a:gd name="connsiteY49" fmla="*/ 287915 h 428809"/>
                      <a:gd name="connsiteX50" fmla="*/ 293827 w 495636"/>
                      <a:gd name="connsiteY50" fmla="*/ 287915 h 428809"/>
                      <a:gd name="connsiteX51" fmla="*/ 293827 w 495636"/>
                      <a:gd name="connsiteY51" fmla="*/ 407980 h 428809"/>
                      <a:gd name="connsiteX52" fmla="*/ 286319 w 495636"/>
                      <a:gd name="connsiteY52" fmla="*/ 421462 h 428809"/>
                      <a:gd name="connsiteX53" fmla="*/ 262321 w 495636"/>
                      <a:gd name="connsiteY53" fmla="*/ 428809 h 428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495636" h="428809">
                        <a:moveTo>
                          <a:pt x="262321" y="428809"/>
                        </a:moveTo>
                        <a:cubicBezTo>
                          <a:pt x="256032" y="428809"/>
                          <a:pt x="248460" y="427584"/>
                          <a:pt x="240889" y="426358"/>
                        </a:cubicBezTo>
                        <a:cubicBezTo>
                          <a:pt x="220675" y="421462"/>
                          <a:pt x="198024" y="405529"/>
                          <a:pt x="198024" y="390828"/>
                        </a:cubicBezTo>
                        <a:lnTo>
                          <a:pt x="198024" y="289140"/>
                        </a:lnTo>
                        <a:lnTo>
                          <a:pt x="132379" y="289140"/>
                        </a:lnTo>
                        <a:lnTo>
                          <a:pt x="184099" y="339371"/>
                        </a:lnTo>
                        <a:lnTo>
                          <a:pt x="134946" y="385932"/>
                        </a:lnTo>
                        <a:lnTo>
                          <a:pt x="0" y="254836"/>
                        </a:lnTo>
                        <a:lnTo>
                          <a:pt x="134946" y="123742"/>
                        </a:lnTo>
                        <a:lnTo>
                          <a:pt x="184099" y="171524"/>
                        </a:lnTo>
                        <a:lnTo>
                          <a:pt x="132379" y="221756"/>
                        </a:lnTo>
                        <a:lnTo>
                          <a:pt x="198024" y="221756"/>
                        </a:lnTo>
                        <a:lnTo>
                          <a:pt x="198024" y="139670"/>
                        </a:lnTo>
                        <a:lnTo>
                          <a:pt x="141235" y="85762"/>
                        </a:lnTo>
                        <a:cubicBezTo>
                          <a:pt x="129877" y="80861"/>
                          <a:pt x="123588" y="73510"/>
                          <a:pt x="123588" y="64934"/>
                        </a:cubicBezTo>
                        <a:lnTo>
                          <a:pt x="123588" y="34305"/>
                        </a:lnTo>
                        <a:cubicBezTo>
                          <a:pt x="123588" y="31854"/>
                          <a:pt x="123588" y="29404"/>
                          <a:pt x="124872" y="28179"/>
                        </a:cubicBezTo>
                        <a:cubicBezTo>
                          <a:pt x="128658" y="15927"/>
                          <a:pt x="146304" y="7351"/>
                          <a:pt x="177810" y="2451"/>
                        </a:cubicBezTo>
                        <a:lnTo>
                          <a:pt x="189168" y="0"/>
                        </a:lnTo>
                        <a:lnTo>
                          <a:pt x="184099" y="9801"/>
                        </a:lnTo>
                        <a:cubicBezTo>
                          <a:pt x="182880" y="13477"/>
                          <a:pt x="181597" y="17152"/>
                          <a:pt x="181597" y="20828"/>
                        </a:cubicBezTo>
                        <a:cubicBezTo>
                          <a:pt x="181597" y="22053"/>
                          <a:pt x="181597" y="28179"/>
                          <a:pt x="181597" y="28179"/>
                        </a:cubicBezTo>
                        <a:lnTo>
                          <a:pt x="179094" y="30630"/>
                        </a:lnTo>
                        <a:cubicBezTo>
                          <a:pt x="174025" y="31854"/>
                          <a:pt x="169019" y="33079"/>
                          <a:pt x="165234" y="34305"/>
                        </a:cubicBezTo>
                        <a:lnTo>
                          <a:pt x="169019" y="35530"/>
                        </a:lnTo>
                        <a:cubicBezTo>
                          <a:pt x="170239" y="35530"/>
                          <a:pt x="172742" y="36755"/>
                          <a:pt x="174025" y="36755"/>
                        </a:cubicBezTo>
                        <a:lnTo>
                          <a:pt x="180313" y="37981"/>
                        </a:lnTo>
                        <a:cubicBezTo>
                          <a:pt x="196741" y="41656"/>
                          <a:pt x="221958" y="44106"/>
                          <a:pt x="243391" y="44106"/>
                        </a:cubicBezTo>
                        <a:cubicBezTo>
                          <a:pt x="259818" y="44106"/>
                          <a:pt x="279967" y="41656"/>
                          <a:pt x="295111" y="39206"/>
                        </a:cubicBezTo>
                        <a:lnTo>
                          <a:pt x="301399" y="37981"/>
                        </a:lnTo>
                        <a:cubicBezTo>
                          <a:pt x="310254" y="36755"/>
                          <a:pt x="317826" y="35530"/>
                          <a:pt x="322895" y="33079"/>
                        </a:cubicBezTo>
                        <a:cubicBezTo>
                          <a:pt x="319109" y="31854"/>
                          <a:pt x="314040" y="30630"/>
                          <a:pt x="308971" y="30630"/>
                        </a:cubicBezTo>
                        <a:lnTo>
                          <a:pt x="300180" y="29404"/>
                        </a:lnTo>
                        <a:lnTo>
                          <a:pt x="303966" y="22053"/>
                        </a:lnTo>
                        <a:cubicBezTo>
                          <a:pt x="306468" y="18378"/>
                          <a:pt x="307752" y="13477"/>
                          <a:pt x="307752" y="9801"/>
                        </a:cubicBezTo>
                        <a:lnTo>
                          <a:pt x="307752" y="2451"/>
                        </a:lnTo>
                        <a:lnTo>
                          <a:pt x="315324" y="3676"/>
                        </a:lnTo>
                        <a:cubicBezTo>
                          <a:pt x="348114" y="9801"/>
                          <a:pt x="364477" y="19603"/>
                          <a:pt x="364477" y="34305"/>
                        </a:cubicBezTo>
                        <a:cubicBezTo>
                          <a:pt x="364477" y="35530"/>
                          <a:pt x="364477" y="37981"/>
                          <a:pt x="363257" y="39206"/>
                        </a:cubicBezTo>
                        <a:lnTo>
                          <a:pt x="363257" y="66160"/>
                        </a:lnTo>
                        <a:cubicBezTo>
                          <a:pt x="363257" y="74736"/>
                          <a:pt x="358188" y="80861"/>
                          <a:pt x="348114" y="86987"/>
                        </a:cubicBezTo>
                        <a:lnTo>
                          <a:pt x="293827" y="139670"/>
                        </a:lnTo>
                        <a:lnTo>
                          <a:pt x="293827" y="221756"/>
                        </a:lnTo>
                        <a:lnTo>
                          <a:pt x="363257" y="221756"/>
                        </a:lnTo>
                        <a:lnTo>
                          <a:pt x="311538" y="171524"/>
                        </a:lnTo>
                        <a:lnTo>
                          <a:pt x="360690" y="123742"/>
                        </a:lnTo>
                        <a:lnTo>
                          <a:pt x="495637" y="254836"/>
                        </a:lnTo>
                        <a:lnTo>
                          <a:pt x="360690" y="385932"/>
                        </a:lnTo>
                        <a:lnTo>
                          <a:pt x="311538" y="338146"/>
                        </a:lnTo>
                        <a:lnTo>
                          <a:pt x="363257" y="287915"/>
                        </a:lnTo>
                        <a:lnTo>
                          <a:pt x="293827" y="287915"/>
                        </a:lnTo>
                        <a:lnTo>
                          <a:pt x="293827" y="407980"/>
                        </a:lnTo>
                        <a:cubicBezTo>
                          <a:pt x="293827" y="412883"/>
                          <a:pt x="291325" y="417785"/>
                          <a:pt x="286319" y="421462"/>
                        </a:cubicBezTo>
                        <a:cubicBezTo>
                          <a:pt x="281250" y="426358"/>
                          <a:pt x="272395" y="428809"/>
                          <a:pt x="262321" y="4288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: Shape 418">
                    <a:extLst>
                      <a:ext uri="{FF2B5EF4-FFF2-40B4-BE49-F238E27FC236}">
                        <a16:creationId xmlns:a16="http://schemas.microsoft.com/office/drawing/2014/main" id="{BFBB7808-B826-668B-A1F3-95535D01E39B}"/>
                      </a:ext>
                    </a:extLst>
                  </p:cNvPr>
                  <p:cNvSpPr/>
                  <p:nvPr/>
                </p:nvSpPr>
                <p:spPr>
                  <a:xfrm>
                    <a:off x="7113069" y="1653965"/>
                    <a:ext cx="513347" cy="442287"/>
                  </a:xfrm>
                  <a:custGeom>
                    <a:avLst/>
                    <a:gdLst>
                      <a:gd name="connsiteX0" fmla="*/ 189168 w 513347"/>
                      <a:gd name="connsiteY0" fmla="*/ 15927 h 442287"/>
                      <a:gd name="connsiteX1" fmla="*/ 186666 w 513347"/>
                      <a:gd name="connsiteY1" fmla="*/ 29404 h 442287"/>
                      <a:gd name="connsiteX2" fmla="*/ 186666 w 513347"/>
                      <a:gd name="connsiteY2" fmla="*/ 31854 h 442287"/>
                      <a:gd name="connsiteX3" fmla="*/ 157661 w 513347"/>
                      <a:gd name="connsiteY3" fmla="*/ 40431 h 442287"/>
                      <a:gd name="connsiteX4" fmla="*/ 174089 w 513347"/>
                      <a:gd name="connsiteY4" fmla="*/ 46556 h 442287"/>
                      <a:gd name="connsiteX5" fmla="*/ 176592 w 513347"/>
                      <a:gd name="connsiteY5" fmla="*/ 46556 h 442287"/>
                      <a:gd name="connsiteX6" fmla="*/ 182880 w 513347"/>
                      <a:gd name="connsiteY6" fmla="*/ 47782 h 442287"/>
                      <a:gd name="connsiteX7" fmla="*/ 253530 w 513347"/>
                      <a:gd name="connsiteY7" fmla="*/ 56358 h 442287"/>
                      <a:gd name="connsiteX8" fmla="*/ 312821 w 513347"/>
                      <a:gd name="connsiteY8" fmla="*/ 50232 h 442287"/>
                      <a:gd name="connsiteX9" fmla="*/ 349397 w 513347"/>
                      <a:gd name="connsiteY9" fmla="*/ 39206 h 442287"/>
                      <a:gd name="connsiteX10" fmla="*/ 319109 w 513347"/>
                      <a:gd name="connsiteY10" fmla="*/ 29404 h 442287"/>
                      <a:gd name="connsiteX11" fmla="*/ 322895 w 513347"/>
                      <a:gd name="connsiteY11" fmla="*/ 13477 h 442287"/>
                      <a:gd name="connsiteX12" fmla="*/ 365760 w 513347"/>
                      <a:gd name="connsiteY12" fmla="*/ 37980 h 442287"/>
                      <a:gd name="connsiteX13" fmla="*/ 364541 w 513347"/>
                      <a:gd name="connsiteY13" fmla="*/ 41656 h 442287"/>
                      <a:gd name="connsiteX14" fmla="*/ 364541 w 513347"/>
                      <a:gd name="connsiteY14" fmla="*/ 69834 h 442287"/>
                      <a:gd name="connsiteX15" fmla="*/ 351899 w 513347"/>
                      <a:gd name="connsiteY15" fmla="*/ 85762 h 442287"/>
                      <a:gd name="connsiteX16" fmla="*/ 295175 w 513347"/>
                      <a:gd name="connsiteY16" fmla="*/ 142120 h 442287"/>
                      <a:gd name="connsiteX17" fmla="*/ 295175 w 513347"/>
                      <a:gd name="connsiteY17" fmla="*/ 232782 h 442287"/>
                      <a:gd name="connsiteX18" fmla="*/ 385973 w 513347"/>
                      <a:gd name="connsiteY18" fmla="*/ 232782 h 442287"/>
                      <a:gd name="connsiteX19" fmla="*/ 327965 w 513347"/>
                      <a:gd name="connsiteY19" fmla="*/ 176425 h 442287"/>
                      <a:gd name="connsiteX20" fmla="*/ 339258 w 513347"/>
                      <a:gd name="connsiteY20" fmla="*/ 165398 h 442287"/>
                      <a:gd name="connsiteX21" fmla="*/ 368327 w 513347"/>
                      <a:gd name="connsiteY21" fmla="*/ 137219 h 442287"/>
                      <a:gd name="connsiteX22" fmla="*/ 494418 w 513347"/>
                      <a:gd name="connsiteY22" fmla="*/ 259734 h 442287"/>
                      <a:gd name="connsiteX23" fmla="*/ 368327 w 513347"/>
                      <a:gd name="connsiteY23" fmla="*/ 382251 h 442287"/>
                      <a:gd name="connsiteX24" fmla="*/ 340541 w 513347"/>
                      <a:gd name="connsiteY24" fmla="*/ 358977 h 442287"/>
                      <a:gd name="connsiteX25" fmla="*/ 329184 w 513347"/>
                      <a:gd name="connsiteY25" fmla="*/ 347947 h 442287"/>
                      <a:gd name="connsiteX26" fmla="*/ 387192 w 513347"/>
                      <a:gd name="connsiteY26" fmla="*/ 291588 h 442287"/>
                      <a:gd name="connsiteX27" fmla="*/ 296394 w 513347"/>
                      <a:gd name="connsiteY27" fmla="*/ 291588 h 442287"/>
                      <a:gd name="connsiteX28" fmla="*/ 296394 w 513347"/>
                      <a:gd name="connsiteY28" fmla="*/ 417781 h 442287"/>
                      <a:gd name="connsiteX29" fmla="*/ 291389 w 513347"/>
                      <a:gd name="connsiteY29" fmla="*/ 426361 h 442287"/>
                      <a:gd name="connsiteX30" fmla="*/ 271176 w 513347"/>
                      <a:gd name="connsiteY30" fmla="*/ 431263 h 442287"/>
                      <a:gd name="connsiteX31" fmla="*/ 251027 w 513347"/>
                      <a:gd name="connsiteY31" fmla="*/ 428812 h 442287"/>
                      <a:gd name="connsiteX32" fmla="*/ 213167 w 513347"/>
                      <a:gd name="connsiteY32" fmla="*/ 399403 h 442287"/>
                      <a:gd name="connsiteX33" fmla="*/ 213167 w 513347"/>
                      <a:gd name="connsiteY33" fmla="*/ 291588 h 442287"/>
                      <a:gd name="connsiteX34" fmla="*/ 126155 w 513347"/>
                      <a:gd name="connsiteY34" fmla="*/ 291588 h 442287"/>
                      <a:gd name="connsiteX35" fmla="*/ 184163 w 513347"/>
                      <a:gd name="connsiteY35" fmla="*/ 347947 h 442287"/>
                      <a:gd name="connsiteX36" fmla="*/ 172806 w 513347"/>
                      <a:gd name="connsiteY36" fmla="*/ 358977 h 442287"/>
                      <a:gd name="connsiteX37" fmla="*/ 143802 w 513347"/>
                      <a:gd name="connsiteY37" fmla="*/ 387154 h 442287"/>
                      <a:gd name="connsiteX38" fmla="*/ 17646 w 513347"/>
                      <a:gd name="connsiteY38" fmla="*/ 264637 h 442287"/>
                      <a:gd name="connsiteX39" fmla="*/ 143802 w 513347"/>
                      <a:gd name="connsiteY39" fmla="*/ 142120 h 442287"/>
                      <a:gd name="connsiteX40" fmla="*/ 172806 w 513347"/>
                      <a:gd name="connsiteY40" fmla="*/ 170299 h 442287"/>
                      <a:gd name="connsiteX41" fmla="*/ 184163 w 513347"/>
                      <a:gd name="connsiteY41" fmla="*/ 181325 h 442287"/>
                      <a:gd name="connsiteX42" fmla="*/ 126155 w 513347"/>
                      <a:gd name="connsiteY42" fmla="*/ 236458 h 442287"/>
                      <a:gd name="connsiteX43" fmla="*/ 213167 w 513347"/>
                      <a:gd name="connsiteY43" fmla="*/ 236458 h 442287"/>
                      <a:gd name="connsiteX44" fmla="*/ 213167 w 513347"/>
                      <a:gd name="connsiteY44" fmla="*/ 145795 h 442287"/>
                      <a:gd name="connsiteX45" fmla="*/ 153876 w 513347"/>
                      <a:gd name="connsiteY45" fmla="*/ 89437 h 442287"/>
                      <a:gd name="connsiteX46" fmla="*/ 140015 w 513347"/>
                      <a:gd name="connsiteY46" fmla="*/ 73510 h 442287"/>
                      <a:gd name="connsiteX47" fmla="*/ 140015 w 513347"/>
                      <a:gd name="connsiteY47" fmla="*/ 42881 h 442287"/>
                      <a:gd name="connsiteX48" fmla="*/ 141235 w 513347"/>
                      <a:gd name="connsiteY48" fmla="*/ 39206 h 442287"/>
                      <a:gd name="connsiteX49" fmla="*/ 189168 w 513347"/>
                      <a:gd name="connsiteY49" fmla="*/ 15927 h 442287"/>
                      <a:gd name="connsiteX50" fmla="*/ 210665 w 513347"/>
                      <a:gd name="connsiteY50" fmla="*/ 0 h 442287"/>
                      <a:gd name="connsiteX51" fmla="*/ 187950 w 513347"/>
                      <a:gd name="connsiteY51" fmla="*/ 3676 h 442287"/>
                      <a:gd name="connsiteX52" fmla="*/ 129941 w 513347"/>
                      <a:gd name="connsiteY52" fmla="*/ 33079 h 442287"/>
                      <a:gd name="connsiteX53" fmla="*/ 127374 w 513347"/>
                      <a:gd name="connsiteY53" fmla="*/ 41656 h 442287"/>
                      <a:gd name="connsiteX54" fmla="*/ 127374 w 513347"/>
                      <a:gd name="connsiteY54" fmla="*/ 72285 h 442287"/>
                      <a:gd name="connsiteX55" fmla="*/ 147587 w 513347"/>
                      <a:gd name="connsiteY55" fmla="*/ 98013 h 442287"/>
                      <a:gd name="connsiteX56" fmla="*/ 201809 w 513347"/>
                      <a:gd name="connsiteY56" fmla="*/ 149471 h 442287"/>
                      <a:gd name="connsiteX57" fmla="*/ 201809 w 513347"/>
                      <a:gd name="connsiteY57" fmla="*/ 177650 h 442287"/>
                      <a:gd name="connsiteX58" fmla="*/ 194238 w 513347"/>
                      <a:gd name="connsiteY58" fmla="*/ 170299 h 442287"/>
                      <a:gd name="connsiteX59" fmla="*/ 182880 w 513347"/>
                      <a:gd name="connsiteY59" fmla="*/ 159272 h 442287"/>
                      <a:gd name="connsiteX60" fmla="*/ 153876 w 513347"/>
                      <a:gd name="connsiteY60" fmla="*/ 131093 h 442287"/>
                      <a:gd name="connsiteX61" fmla="*/ 145020 w 513347"/>
                      <a:gd name="connsiteY61" fmla="*/ 122517 h 442287"/>
                      <a:gd name="connsiteX62" fmla="*/ 136229 w 513347"/>
                      <a:gd name="connsiteY62" fmla="*/ 131093 h 442287"/>
                      <a:gd name="connsiteX63" fmla="*/ 10074 w 513347"/>
                      <a:gd name="connsiteY63" fmla="*/ 253613 h 442287"/>
                      <a:gd name="connsiteX64" fmla="*/ 0 w 513347"/>
                      <a:gd name="connsiteY64" fmla="*/ 263411 h 442287"/>
                      <a:gd name="connsiteX65" fmla="*/ 8855 w 513347"/>
                      <a:gd name="connsiteY65" fmla="*/ 271991 h 442287"/>
                      <a:gd name="connsiteX66" fmla="*/ 134946 w 513347"/>
                      <a:gd name="connsiteY66" fmla="*/ 394507 h 442287"/>
                      <a:gd name="connsiteX67" fmla="*/ 143802 w 513347"/>
                      <a:gd name="connsiteY67" fmla="*/ 403080 h 442287"/>
                      <a:gd name="connsiteX68" fmla="*/ 152593 w 513347"/>
                      <a:gd name="connsiteY68" fmla="*/ 394507 h 442287"/>
                      <a:gd name="connsiteX69" fmla="*/ 181597 w 513347"/>
                      <a:gd name="connsiteY69" fmla="*/ 366325 h 442287"/>
                      <a:gd name="connsiteX70" fmla="*/ 192954 w 513347"/>
                      <a:gd name="connsiteY70" fmla="*/ 355300 h 442287"/>
                      <a:gd name="connsiteX71" fmla="*/ 200526 w 513347"/>
                      <a:gd name="connsiteY71" fmla="*/ 347947 h 442287"/>
                      <a:gd name="connsiteX72" fmla="*/ 200526 w 513347"/>
                      <a:gd name="connsiteY72" fmla="*/ 398178 h 442287"/>
                      <a:gd name="connsiteX73" fmla="*/ 248460 w 513347"/>
                      <a:gd name="connsiteY73" fmla="*/ 439836 h 442287"/>
                      <a:gd name="connsiteX74" fmla="*/ 271176 w 513347"/>
                      <a:gd name="connsiteY74" fmla="*/ 442287 h 442287"/>
                      <a:gd name="connsiteX75" fmla="*/ 300180 w 513347"/>
                      <a:gd name="connsiteY75" fmla="*/ 434933 h 442287"/>
                      <a:gd name="connsiteX76" fmla="*/ 309035 w 513347"/>
                      <a:gd name="connsiteY76" fmla="*/ 416556 h 442287"/>
                      <a:gd name="connsiteX77" fmla="*/ 309035 w 513347"/>
                      <a:gd name="connsiteY77" fmla="*/ 302618 h 442287"/>
                      <a:gd name="connsiteX78" fmla="*/ 356969 w 513347"/>
                      <a:gd name="connsiteY78" fmla="*/ 302618 h 442287"/>
                      <a:gd name="connsiteX79" fmla="*/ 321612 w 513347"/>
                      <a:gd name="connsiteY79" fmla="*/ 336923 h 442287"/>
                      <a:gd name="connsiteX80" fmla="*/ 312821 w 513347"/>
                      <a:gd name="connsiteY80" fmla="*/ 345496 h 442287"/>
                      <a:gd name="connsiteX81" fmla="*/ 321612 w 513347"/>
                      <a:gd name="connsiteY81" fmla="*/ 354075 h 442287"/>
                      <a:gd name="connsiteX82" fmla="*/ 332970 w 513347"/>
                      <a:gd name="connsiteY82" fmla="*/ 365099 h 442287"/>
                      <a:gd name="connsiteX83" fmla="*/ 361974 w 513347"/>
                      <a:gd name="connsiteY83" fmla="*/ 393282 h 442287"/>
                      <a:gd name="connsiteX84" fmla="*/ 370830 w 513347"/>
                      <a:gd name="connsiteY84" fmla="*/ 401855 h 442287"/>
                      <a:gd name="connsiteX85" fmla="*/ 378401 w 513347"/>
                      <a:gd name="connsiteY85" fmla="*/ 394507 h 442287"/>
                      <a:gd name="connsiteX86" fmla="*/ 504492 w 513347"/>
                      <a:gd name="connsiteY86" fmla="*/ 271991 h 442287"/>
                      <a:gd name="connsiteX87" fmla="*/ 513347 w 513347"/>
                      <a:gd name="connsiteY87" fmla="*/ 263411 h 442287"/>
                      <a:gd name="connsiteX88" fmla="*/ 504492 w 513347"/>
                      <a:gd name="connsiteY88" fmla="*/ 254838 h 442287"/>
                      <a:gd name="connsiteX89" fmla="*/ 378401 w 513347"/>
                      <a:gd name="connsiteY89" fmla="*/ 132318 h 442287"/>
                      <a:gd name="connsiteX90" fmla="*/ 369546 w 513347"/>
                      <a:gd name="connsiteY90" fmla="*/ 123742 h 442287"/>
                      <a:gd name="connsiteX91" fmla="*/ 360755 w 513347"/>
                      <a:gd name="connsiteY91" fmla="*/ 132318 h 442287"/>
                      <a:gd name="connsiteX92" fmla="*/ 331750 w 513347"/>
                      <a:gd name="connsiteY92" fmla="*/ 160497 h 442287"/>
                      <a:gd name="connsiteX93" fmla="*/ 320393 w 513347"/>
                      <a:gd name="connsiteY93" fmla="*/ 171524 h 442287"/>
                      <a:gd name="connsiteX94" fmla="*/ 311538 w 513347"/>
                      <a:gd name="connsiteY94" fmla="*/ 180100 h 442287"/>
                      <a:gd name="connsiteX95" fmla="*/ 320393 w 513347"/>
                      <a:gd name="connsiteY95" fmla="*/ 188676 h 442287"/>
                      <a:gd name="connsiteX96" fmla="*/ 355686 w 513347"/>
                      <a:gd name="connsiteY96" fmla="*/ 222981 h 442287"/>
                      <a:gd name="connsiteX97" fmla="*/ 307752 w 513347"/>
                      <a:gd name="connsiteY97" fmla="*/ 222981 h 442287"/>
                      <a:gd name="connsiteX98" fmla="*/ 307752 w 513347"/>
                      <a:gd name="connsiteY98" fmla="*/ 149471 h 442287"/>
                      <a:gd name="connsiteX99" fmla="*/ 359472 w 513347"/>
                      <a:gd name="connsiteY99" fmla="*/ 98013 h 442287"/>
                      <a:gd name="connsiteX100" fmla="*/ 377118 w 513347"/>
                      <a:gd name="connsiteY100" fmla="*/ 72285 h 442287"/>
                      <a:gd name="connsiteX101" fmla="*/ 377118 w 513347"/>
                      <a:gd name="connsiteY101" fmla="*/ 47782 h 442287"/>
                      <a:gd name="connsiteX102" fmla="*/ 378401 w 513347"/>
                      <a:gd name="connsiteY102" fmla="*/ 41656 h 442287"/>
                      <a:gd name="connsiteX103" fmla="*/ 324179 w 513347"/>
                      <a:gd name="connsiteY103" fmla="*/ 4901 h 442287"/>
                      <a:gd name="connsiteX104" fmla="*/ 310254 w 513347"/>
                      <a:gd name="connsiteY104" fmla="*/ 2450 h 442287"/>
                      <a:gd name="connsiteX105" fmla="*/ 310254 w 513347"/>
                      <a:gd name="connsiteY105" fmla="*/ 17152 h 442287"/>
                      <a:gd name="connsiteX106" fmla="*/ 307752 w 513347"/>
                      <a:gd name="connsiteY106" fmla="*/ 26954 h 442287"/>
                      <a:gd name="connsiteX107" fmla="*/ 300180 w 513347"/>
                      <a:gd name="connsiteY107" fmla="*/ 41656 h 442287"/>
                      <a:gd name="connsiteX108" fmla="*/ 301463 w 513347"/>
                      <a:gd name="connsiteY108" fmla="*/ 41656 h 442287"/>
                      <a:gd name="connsiteX109" fmla="*/ 297677 w 513347"/>
                      <a:gd name="connsiteY109" fmla="*/ 42881 h 442287"/>
                      <a:gd name="connsiteX110" fmla="*/ 253530 w 513347"/>
                      <a:gd name="connsiteY110" fmla="*/ 46556 h 442287"/>
                      <a:gd name="connsiteX111" fmla="*/ 200526 w 513347"/>
                      <a:gd name="connsiteY111" fmla="*/ 41656 h 442287"/>
                      <a:gd name="connsiteX112" fmla="*/ 199307 w 513347"/>
                      <a:gd name="connsiteY112" fmla="*/ 31854 h 442287"/>
                      <a:gd name="connsiteX113" fmla="*/ 199307 w 513347"/>
                      <a:gd name="connsiteY113" fmla="*/ 30629 h 442287"/>
                      <a:gd name="connsiteX114" fmla="*/ 201809 w 513347"/>
                      <a:gd name="connsiteY114" fmla="*/ 20828 h 442287"/>
                      <a:gd name="connsiteX115" fmla="*/ 210665 w 513347"/>
                      <a:gd name="connsiteY115" fmla="*/ 0 h 442287"/>
                      <a:gd name="connsiteX116" fmla="*/ 156378 w 513347"/>
                      <a:gd name="connsiteY116" fmla="*/ 224206 h 442287"/>
                      <a:gd name="connsiteX117" fmla="*/ 191735 w 513347"/>
                      <a:gd name="connsiteY117" fmla="*/ 189901 h 442287"/>
                      <a:gd name="connsiteX118" fmla="*/ 199307 w 513347"/>
                      <a:gd name="connsiteY118" fmla="*/ 182551 h 442287"/>
                      <a:gd name="connsiteX119" fmla="*/ 199307 w 513347"/>
                      <a:gd name="connsiteY119" fmla="*/ 224206 h 442287"/>
                      <a:gd name="connsiteX120" fmla="*/ 156378 w 513347"/>
                      <a:gd name="connsiteY120" fmla="*/ 224206 h 442287"/>
                      <a:gd name="connsiteX121" fmla="*/ 156378 w 513347"/>
                      <a:gd name="connsiteY121" fmla="*/ 303844 h 442287"/>
                      <a:gd name="connsiteX122" fmla="*/ 199307 w 513347"/>
                      <a:gd name="connsiteY122" fmla="*/ 303844 h 442287"/>
                      <a:gd name="connsiteX123" fmla="*/ 199307 w 513347"/>
                      <a:gd name="connsiteY123" fmla="*/ 345496 h 442287"/>
                      <a:gd name="connsiteX124" fmla="*/ 191735 w 513347"/>
                      <a:gd name="connsiteY124" fmla="*/ 338148 h 442287"/>
                      <a:gd name="connsiteX125" fmla="*/ 156378 w 513347"/>
                      <a:gd name="connsiteY125" fmla="*/ 303844 h 442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</a:cxnLst>
                    <a:rect l="l" t="t" r="r" b="b"/>
                    <a:pathLst>
                      <a:path w="513347" h="442287">
                        <a:moveTo>
                          <a:pt x="189168" y="15927"/>
                        </a:moveTo>
                        <a:cubicBezTo>
                          <a:pt x="186666" y="20828"/>
                          <a:pt x="186666" y="24503"/>
                          <a:pt x="186666" y="29404"/>
                        </a:cubicBezTo>
                        <a:cubicBezTo>
                          <a:pt x="186666" y="30629"/>
                          <a:pt x="186666" y="30629"/>
                          <a:pt x="186666" y="31854"/>
                        </a:cubicBezTo>
                        <a:cubicBezTo>
                          <a:pt x="172806" y="34304"/>
                          <a:pt x="161448" y="37980"/>
                          <a:pt x="157661" y="40431"/>
                        </a:cubicBezTo>
                        <a:cubicBezTo>
                          <a:pt x="160164" y="42881"/>
                          <a:pt x="166517" y="44106"/>
                          <a:pt x="174089" y="46556"/>
                        </a:cubicBezTo>
                        <a:lnTo>
                          <a:pt x="176592" y="46556"/>
                        </a:lnTo>
                        <a:cubicBezTo>
                          <a:pt x="177810" y="46556"/>
                          <a:pt x="180377" y="47782"/>
                          <a:pt x="182880" y="47782"/>
                        </a:cubicBezTo>
                        <a:cubicBezTo>
                          <a:pt x="198024" y="51457"/>
                          <a:pt x="228311" y="56358"/>
                          <a:pt x="253530" y="56358"/>
                        </a:cubicBezTo>
                        <a:cubicBezTo>
                          <a:pt x="273678" y="56358"/>
                          <a:pt x="297677" y="52682"/>
                          <a:pt x="312821" y="50232"/>
                        </a:cubicBezTo>
                        <a:cubicBezTo>
                          <a:pt x="331750" y="47782"/>
                          <a:pt x="344328" y="42881"/>
                          <a:pt x="349397" y="39206"/>
                        </a:cubicBezTo>
                        <a:cubicBezTo>
                          <a:pt x="345611" y="36755"/>
                          <a:pt x="334253" y="33079"/>
                          <a:pt x="319109" y="29404"/>
                        </a:cubicBezTo>
                        <a:cubicBezTo>
                          <a:pt x="321612" y="24503"/>
                          <a:pt x="322895" y="19603"/>
                          <a:pt x="322895" y="13477"/>
                        </a:cubicBezTo>
                        <a:cubicBezTo>
                          <a:pt x="345611" y="18377"/>
                          <a:pt x="365760" y="25728"/>
                          <a:pt x="365760" y="37980"/>
                        </a:cubicBezTo>
                        <a:cubicBezTo>
                          <a:pt x="365760" y="39206"/>
                          <a:pt x="365760" y="40431"/>
                          <a:pt x="364541" y="41656"/>
                        </a:cubicBezTo>
                        <a:lnTo>
                          <a:pt x="364541" y="69834"/>
                        </a:lnTo>
                        <a:cubicBezTo>
                          <a:pt x="364541" y="75961"/>
                          <a:pt x="360755" y="80861"/>
                          <a:pt x="351899" y="85762"/>
                        </a:cubicBezTo>
                        <a:lnTo>
                          <a:pt x="295175" y="142120"/>
                        </a:lnTo>
                        <a:lnTo>
                          <a:pt x="295175" y="232782"/>
                        </a:lnTo>
                        <a:lnTo>
                          <a:pt x="385973" y="232782"/>
                        </a:lnTo>
                        <a:lnTo>
                          <a:pt x="327965" y="176425"/>
                        </a:lnTo>
                        <a:lnTo>
                          <a:pt x="339258" y="165398"/>
                        </a:lnTo>
                        <a:lnTo>
                          <a:pt x="368327" y="137219"/>
                        </a:lnTo>
                        <a:lnTo>
                          <a:pt x="494418" y="259734"/>
                        </a:lnTo>
                        <a:lnTo>
                          <a:pt x="368327" y="382251"/>
                        </a:lnTo>
                        <a:lnTo>
                          <a:pt x="340541" y="358977"/>
                        </a:lnTo>
                        <a:lnTo>
                          <a:pt x="329184" y="347947"/>
                        </a:lnTo>
                        <a:lnTo>
                          <a:pt x="387192" y="291588"/>
                        </a:lnTo>
                        <a:lnTo>
                          <a:pt x="296394" y="291588"/>
                        </a:lnTo>
                        <a:lnTo>
                          <a:pt x="296394" y="417781"/>
                        </a:lnTo>
                        <a:cubicBezTo>
                          <a:pt x="296394" y="421458"/>
                          <a:pt x="295175" y="423909"/>
                          <a:pt x="291389" y="426361"/>
                        </a:cubicBezTo>
                        <a:cubicBezTo>
                          <a:pt x="287603" y="430037"/>
                          <a:pt x="280031" y="431263"/>
                          <a:pt x="271176" y="431263"/>
                        </a:cubicBezTo>
                        <a:cubicBezTo>
                          <a:pt x="264887" y="431263"/>
                          <a:pt x="258535" y="430037"/>
                          <a:pt x="251027" y="428812"/>
                        </a:cubicBezTo>
                        <a:cubicBezTo>
                          <a:pt x="232097" y="425135"/>
                          <a:pt x="213167" y="409208"/>
                          <a:pt x="213167" y="399403"/>
                        </a:cubicBezTo>
                        <a:lnTo>
                          <a:pt x="213167" y="291588"/>
                        </a:lnTo>
                        <a:lnTo>
                          <a:pt x="126155" y="291588"/>
                        </a:lnTo>
                        <a:lnTo>
                          <a:pt x="184163" y="347947"/>
                        </a:lnTo>
                        <a:lnTo>
                          <a:pt x="172806" y="358977"/>
                        </a:lnTo>
                        <a:lnTo>
                          <a:pt x="143802" y="387154"/>
                        </a:lnTo>
                        <a:lnTo>
                          <a:pt x="17646" y="264637"/>
                        </a:lnTo>
                        <a:lnTo>
                          <a:pt x="143802" y="142120"/>
                        </a:lnTo>
                        <a:lnTo>
                          <a:pt x="172806" y="170299"/>
                        </a:lnTo>
                        <a:lnTo>
                          <a:pt x="184163" y="181325"/>
                        </a:lnTo>
                        <a:lnTo>
                          <a:pt x="126155" y="236458"/>
                        </a:lnTo>
                        <a:lnTo>
                          <a:pt x="213167" y="236458"/>
                        </a:lnTo>
                        <a:lnTo>
                          <a:pt x="213167" y="145795"/>
                        </a:lnTo>
                        <a:lnTo>
                          <a:pt x="153876" y="89437"/>
                        </a:lnTo>
                        <a:cubicBezTo>
                          <a:pt x="143802" y="84537"/>
                          <a:pt x="140015" y="79636"/>
                          <a:pt x="140015" y="73510"/>
                        </a:cubicBezTo>
                        <a:lnTo>
                          <a:pt x="140015" y="42881"/>
                        </a:lnTo>
                        <a:cubicBezTo>
                          <a:pt x="140015" y="41656"/>
                          <a:pt x="140015" y="40431"/>
                          <a:pt x="141235" y="39206"/>
                        </a:cubicBezTo>
                        <a:cubicBezTo>
                          <a:pt x="143802" y="26954"/>
                          <a:pt x="165234" y="19603"/>
                          <a:pt x="189168" y="15927"/>
                        </a:cubicBezTo>
                        <a:close/>
                        <a:moveTo>
                          <a:pt x="210665" y="0"/>
                        </a:moveTo>
                        <a:lnTo>
                          <a:pt x="187950" y="3676"/>
                        </a:lnTo>
                        <a:cubicBezTo>
                          <a:pt x="153876" y="9801"/>
                          <a:pt x="134946" y="18377"/>
                          <a:pt x="129941" y="33079"/>
                        </a:cubicBezTo>
                        <a:cubicBezTo>
                          <a:pt x="128658" y="35530"/>
                          <a:pt x="127374" y="39206"/>
                          <a:pt x="127374" y="41656"/>
                        </a:cubicBezTo>
                        <a:lnTo>
                          <a:pt x="127374" y="72285"/>
                        </a:lnTo>
                        <a:cubicBezTo>
                          <a:pt x="127374" y="83312"/>
                          <a:pt x="133727" y="91888"/>
                          <a:pt x="147587" y="98013"/>
                        </a:cubicBezTo>
                        <a:lnTo>
                          <a:pt x="201809" y="149471"/>
                        </a:lnTo>
                        <a:lnTo>
                          <a:pt x="201809" y="177650"/>
                        </a:lnTo>
                        <a:lnTo>
                          <a:pt x="194238" y="170299"/>
                        </a:lnTo>
                        <a:lnTo>
                          <a:pt x="182880" y="159272"/>
                        </a:lnTo>
                        <a:lnTo>
                          <a:pt x="153876" y="131093"/>
                        </a:lnTo>
                        <a:lnTo>
                          <a:pt x="145020" y="122517"/>
                        </a:lnTo>
                        <a:lnTo>
                          <a:pt x="136229" y="131093"/>
                        </a:lnTo>
                        <a:lnTo>
                          <a:pt x="10074" y="253613"/>
                        </a:lnTo>
                        <a:lnTo>
                          <a:pt x="0" y="263411"/>
                        </a:lnTo>
                        <a:lnTo>
                          <a:pt x="8855" y="271991"/>
                        </a:lnTo>
                        <a:lnTo>
                          <a:pt x="134946" y="394507"/>
                        </a:lnTo>
                        <a:lnTo>
                          <a:pt x="143802" y="403080"/>
                        </a:lnTo>
                        <a:lnTo>
                          <a:pt x="152593" y="394507"/>
                        </a:lnTo>
                        <a:lnTo>
                          <a:pt x="181597" y="366325"/>
                        </a:lnTo>
                        <a:lnTo>
                          <a:pt x="192954" y="355300"/>
                        </a:lnTo>
                        <a:lnTo>
                          <a:pt x="200526" y="347947"/>
                        </a:lnTo>
                        <a:lnTo>
                          <a:pt x="200526" y="398178"/>
                        </a:lnTo>
                        <a:cubicBezTo>
                          <a:pt x="200526" y="417781"/>
                          <a:pt x="228311" y="436159"/>
                          <a:pt x="248460" y="439836"/>
                        </a:cubicBezTo>
                        <a:cubicBezTo>
                          <a:pt x="256032" y="441062"/>
                          <a:pt x="263604" y="442287"/>
                          <a:pt x="271176" y="442287"/>
                        </a:cubicBezTo>
                        <a:cubicBezTo>
                          <a:pt x="283817" y="442287"/>
                          <a:pt x="292608" y="439836"/>
                          <a:pt x="300180" y="434933"/>
                        </a:cubicBezTo>
                        <a:cubicBezTo>
                          <a:pt x="306468" y="430037"/>
                          <a:pt x="309035" y="423909"/>
                          <a:pt x="309035" y="416556"/>
                        </a:cubicBezTo>
                        <a:lnTo>
                          <a:pt x="309035" y="302618"/>
                        </a:lnTo>
                        <a:lnTo>
                          <a:pt x="356969" y="302618"/>
                        </a:lnTo>
                        <a:lnTo>
                          <a:pt x="321612" y="336923"/>
                        </a:lnTo>
                        <a:lnTo>
                          <a:pt x="312821" y="345496"/>
                        </a:lnTo>
                        <a:lnTo>
                          <a:pt x="321612" y="354075"/>
                        </a:lnTo>
                        <a:lnTo>
                          <a:pt x="332970" y="365099"/>
                        </a:lnTo>
                        <a:lnTo>
                          <a:pt x="361974" y="393282"/>
                        </a:lnTo>
                        <a:lnTo>
                          <a:pt x="370830" y="401855"/>
                        </a:lnTo>
                        <a:lnTo>
                          <a:pt x="378401" y="394507"/>
                        </a:lnTo>
                        <a:lnTo>
                          <a:pt x="504492" y="271991"/>
                        </a:lnTo>
                        <a:lnTo>
                          <a:pt x="513347" y="263411"/>
                        </a:lnTo>
                        <a:lnTo>
                          <a:pt x="504492" y="254838"/>
                        </a:lnTo>
                        <a:lnTo>
                          <a:pt x="378401" y="132318"/>
                        </a:lnTo>
                        <a:lnTo>
                          <a:pt x="369546" y="123742"/>
                        </a:lnTo>
                        <a:lnTo>
                          <a:pt x="360755" y="132318"/>
                        </a:lnTo>
                        <a:lnTo>
                          <a:pt x="331750" y="160497"/>
                        </a:lnTo>
                        <a:lnTo>
                          <a:pt x="320393" y="171524"/>
                        </a:lnTo>
                        <a:lnTo>
                          <a:pt x="311538" y="180100"/>
                        </a:lnTo>
                        <a:lnTo>
                          <a:pt x="320393" y="188676"/>
                        </a:lnTo>
                        <a:lnTo>
                          <a:pt x="355686" y="222981"/>
                        </a:lnTo>
                        <a:lnTo>
                          <a:pt x="307752" y="222981"/>
                        </a:lnTo>
                        <a:lnTo>
                          <a:pt x="307752" y="149471"/>
                        </a:lnTo>
                        <a:lnTo>
                          <a:pt x="359472" y="98013"/>
                        </a:lnTo>
                        <a:cubicBezTo>
                          <a:pt x="374615" y="90663"/>
                          <a:pt x="377118" y="79636"/>
                          <a:pt x="377118" y="72285"/>
                        </a:cubicBezTo>
                        <a:lnTo>
                          <a:pt x="377118" y="47782"/>
                        </a:lnTo>
                        <a:cubicBezTo>
                          <a:pt x="378401" y="45331"/>
                          <a:pt x="378401" y="44106"/>
                          <a:pt x="378401" y="41656"/>
                        </a:cubicBezTo>
                        <a:cubicBezTo>
                          <a:pt x="378401" y="14702"/>
                          <a:pt x="338040" y="7351"/>
                          <a:pt x="324179" y="4901"/>
                        </a:cubicBezTo>
                        <a:lnTo>
                          <a:pt x="310254" y="2450"/>
                        </a:lnTo>
                        <a:lnTo>
                          <a:pt x="310254" y="17152"/>
                        </a:lnTo>
                        <a:cubicBezTo>
                          <a:pt x="310254" y="20828"/>
                          <a:pt x="309035" y="24503"/>
                          <a:pt x="307752" y="26954"/>
                        </a:cubicBezTo>
                        <a:lnTo>
                          <a:pt x="300180" y="41656"/>
                        </a:lnTo>
                        <a:lnTo>
                          <a:pt x="301463" y="41656"/>
                        </a:lnTo>
                        <a:lnTo>
                          <a:pt x="297677" y="42881"/>
                        </a:lnTo>
                        <a:cubicBezTo>
                          <a:pt x="283817" y="45331"/>
                          <a:pt x="267390" y="46556"/>
                          <a:pt x="253530" y="46556"/>
                        </a:cubicBezTo>
                        <a:cubicBezTo>
                          <a:pt x="235883" y="46556"/>
                          <a:pt x="215670" y="44106"/>
                          <a:pt x="200526" y="41656"/>
                        </a:cubicBezTo>
                        <a:lnTo>
                          <a:pt x="199307" y="31854"/>
                        </a:lnTo>
                        <a:cubicBezTo>
                          <a:pt x="199307" y="30629"/>
                          <a:pt x="199307" y="30629"/>
                          <a:pt x="199307" y="30629"/>
                        </a:cubicBezTo>
                        <a:cubicBezTo>
                          <a:pt x="199307" y="26954"/>
                          <a:pt x="200526" y="24503"/>
                          <a:pt x="201809" y="20828"/>
                        </a:cubicBezTo>
                        <a:lnTo>
                          <a:pt x="210665" y="0"/>
                        </a:lnTo>
                        <a:close/>
                        <a:moveTo>
                          <a:pt x="156378" y="224206"/>
                        </a:moveTo>
                        <a:lnTo>
                          <a:pt x="191735" y="189901"/>
                        </a:lnTo>
                        <a:lnTo>
                          <a:pt x="199307" y="182551"/>
                        </a:lnTo>
                        <a:lnTo>
                          <a:pt x="199307" y="224206"/>
                        </a:lnTo>
                        <a:lnTo>
                          <a:pt x="156378" y="224206"/>
                        </a:lnTo>
                        <a:close/>
                        <a:moveTo>
                          <a:pt x="156378" y="303844"/>
                        </a:moveTo>
                        <a:lnTo>
                          <a:pt x="199307" y="303844"/>
                        </a:lnTo>
                        <a:lnTo>
                          <a:pt x="199307" y="345496"/>
                        </a:lnTo>
                        <a:lnTo>
                          <a:pt x="191735" y="338148"/>
                        </a:lnTo>
                        <a:lnTo>
                          <a:pt x="156378" y="3038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1" name="Graphic 2">
                  <a:extLst>
                    <a:ext uri="{FF2B5EF4-FFF2-40B4-BE49-F238E27FC236}">
                      <a16:creationId xmlns:a16="http://schemas.microsoft.com/office/drawing/2014/main" id="{8B345E9E-1C64-C434-52FE-970474A29F6A}"/>
                    </a:ext>
                  </a:extLst>
                </p:cNvPr>
                <p:cNvGrpSpPr/>
                <p:nvPr/>
              </p:nvGrpSpPr>
              <p:grpSpPr>
                <a:xfrm>
                  <a:off x="7331242" y="1582905"/>
                  <a:ext cx="73216" cy="71060"/>
                  <a:chOff x="7331242" y="1582905"/>
                  <a:chExt cx="73216" cy="71060"/>
                </a:xfrm>
                <a:solidFill>
                  <a:srgbClr val="FFFFFF"/>
                </a:solidFill>
              </p:grpSpPr>
              <p:sp>
                <p:nvSpPr>
                  <p:cNvPr id="228" name="Freeform: Shape 420">
                    <a:extLst>
                      <a:ext uri="{FF2B5EF4-FFF2-40B4-BE49-F238E27FC236}">
                        <a16:creationId xmlns:a16="http://schemas.microsoft.com/office/drawing/2014/main" id="{82519DD9-2173-C4E4-3C0A-FCC8B0C6D5DC}"/>
                      </a:ext>
                    </a:extLst>
                  </p:cNvPr>
                  <p:cNvSpPr/>
                  <p:nvPr/>
                </p:nvSpPr>
                <p:spPr>
                  <a:xfrm>
                    <a:off x="7337594" y="1589030"/>
                    <a:ext cx="60511" cy="58808"/>
                  </a:xfrm>
                  <a:custGeom>
                    <a:avLst/>
                    <a:gdLst>
                      <a:gd name="connsiteX0" fmla="*/ 30287 w 60511"/>
                      <a:gd name="connsiteY0" fmla="*/ 58808 h 58808"/>
                      <a:gd name="connsiteX1" fmla="*/ 60511 w 60511"/>
                      <a:gd name="connsiteY1" fmla="*/ 29404 h 58808"/>
                      <a:gd name="connsiteX2" fmla="*/ 30287 w 60511"/>
                      <a:gd name="connsiteY2" fmla="*/ 0 h 58808"/>
                      <a:gd name="connsiteX3" fmla="*/ 0 w 60511"/>
                      <a:gd name="connsiteY3" fmla="*/ 29404 h 58808"/>
                      <a:gd name="connsiteX4" fmla="*/ 30287 w 60511"/>
                      <a:gd name="connsiteY4" fmla="*/ 58808 h 58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11" h="58808">
                        <a:moveTo>
                          <a:pt x="30287" y="58808"/>
                        </a:moveTo>
                        <a:cubicBezTo>
                          <a:pt x="46972" y="58808"/>
                          <a:pt x="60511" y="45644"/>
                          <a:pt x="60511" y="29404"/>
                        </a:cubicBezTo>
                        <a:cubicBezTo>
                          <a:pt x="60511" y="13165"/>
                          <a:pt x="46972" y="0"/>
                          <a:pt x="30287" y="0"/>
                        </a:cubicBezTo>
                        <a:cubicBezTo>
                          <a:pt x="13539" y="0"/>
                          <a:pt x="0" y="13165"/>
                          <a:pt x="0" y="29404"/>
                        </a:cubicBezTo>
                        <a:cubicBezTo>
                          <a:pt x="0" y="45644"/>
                          <a:pt x="13539" y="58808"/>
                          <a:pt x="30287" y="588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: Shape 421">
                    <a:extLst>
                      <a:ext uri="{FF2B5EF4-FFF2-40B4-BE49-F238E27FC236}">
                        <a16:creationId xmlns:a16="http://schemas.microsoft.com/office/drawing/2014/main" id="{01290EED-120E-55F4-C5AC-DD1C5450A0DF}"/>
                      </a:ext>
                    </a:extLst>
                  </p:cNvPr>
                  <p:cNvSpPr/>
                  <p:nvPr/>
                </p:nvSpPr>
                <p:spPr>
                  <a:xfrm>
                    <a:off x="7331242" y="1582905"/>
                    <a:ext cx="73216" cy="71060"/>
                  </a:xfrm>
                  <a:custGeom>
                    <a:avLst/>
                    <a:gdLst>
                      <a:gd name="connsiteX0" fmla="*/ 36640 w 73216"/>
                      <a:gd name="connsiteY0" fmla="*/ 12252 h 71060"/>
                      <a:gd name="connsiteX1" fmla="*/ 60575 w 73216"/>
                      <a:gd name="connsiteY1" fmla="*/ 35530 h 71060"/>
                      <a:gd name="connsiteX2" fmla="*/ 36640 w 73216"/>
                      <a:gd name="connsiteY2" fmla="*/ 58808 h 71060"/>
                      <a:gd name="connsiteX3" fmla="*/ 11358 w 73216"/>
                      <a:gd name="connsiteY3" fmla="*/ 35530 h 71060"/>
                      <a:gd name="connsiteX4" fmla="*/ 36640 w 73216"/>
                      <a:gd name="connsiteY4" fmla="*/ 12252 h 71060"/>
                      <a:gd name="connsiteX5" fmla="*/ 36640 w 73216"/>
                      <a:gd name="connsiteY5" fmla="*/ 0 h 71060"/>
                      <a:gd name="connsiteX6" fmla="*/ 0 w 73216"/>
                      <a:gd name="connsiteY6" fmla="*/ 35530 h 71060"/>
                      <a:gd name="connsiteX7" fmla="*/ 36640 w 73216"/>
                      <a:gd name="connsiteY7" fmla="*/ 71060 h 71060"/>
                      <a:gd name="connsiteX8" fmla="*/ 73216 w 73216"/>
                      <a:gd name="connsiteY8" fmla="*/ 35530 h 71060"/>
                      <a:gd name="connsiteX9" fmla="*/ 36640 w 73216"/>
                      <a:gd name="connsiteY9" fmla="*/ 0 h 7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3216" h="71060">
                        <a:moveTo>
                          <a:pt x="36640" y="12252"/>
                        </a:moveTo>
                        <a:cubicBezTo>
                          <a:pt x="50501" y="12252"/>
                          <a:pt x="60575" y="23278"/>
                          <a:pt x="60575" y="35530"/>
                        </a:cubicBezTo>
                        <a:cubicBezTo>
                          <a:pt x="60575" y="47782"/>
                          <a:pt x="49217" y="58808"/>
                          <a:pt x="36640" y="58808"/>
                        </a:cubicBezTo>
                        <a:cubicBezTo>
                          <a:pt x="23999" y="58808"/>
                          <a:pt x="11358" y="49007"/>
                          <a:pt x="11358" y="35530"/>
                        </a:cubicBezTo>
                        <a:cubicBezTo>
                          <a:pt x="11358" y="22053"/>
                          <a:pt x="22716" y="12252"/>
                          <a:pt x="36640" y="12252"/>
                        </a:cubicBezTo>
                        <a:close/>
                        <a:moveTo>
                          <a:pt x="36640" y="0"/>
                        </a:moveTo>
                        <a:cubicBezTo>
                          <a:pt x="16427" y="0"/>
                          <a:pt x="0" y="15927"/>
                          <a:pt x="0" y="35530"/>
                        </a:cubicBezTo>
                        <a:cubicBezTo>
                          <a:pt x="0" y="55133"/>
                          <a:pt x="16427" y="71060"/>
                          <a:pt x="36640" y="71060"/>
                        </a:cubicBezTo>
                        <a:cubicBezTo>
                          <a:pt x="56789" y="71060"/>
                          <a:pt x="73216" y="55133"/>
                          <a:pt x="73216" y="35530"/>
                        </a:cubicBezTo>
                        <a:cubicBezTo>
                          <a:pt x="73216" y="15927"/>
                          <a:pt x="56789" y="0"/>
                          <a:pt x="3664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" name="Graphic 2">
                  <a:extLst>
                    <a:ext uri="{FF2B5EF4-FFF2-40B4-BE49-F238E27FC236}">
                      <a16:creationId xmlns:a16="http://schemas.microsoft.com/office/drawing/2014/main" id="{0B0DBC62-0F5E-D39B-EDBA-AB3774F1FA82}"/>
                    </a:ext>
                  </a:extLst>
                </p:cNvPr>
                <p:cNvGrpSpPr/>
                <p:nvPr/>
              </p:nvGrpSpPr>
              <p:grpSpPr>
                <a:xfrm>
                  <a:off x="7299735" y="1647839"/>
                  <a:ext cx="74435" cy="64933"/>
                  <a:chOff x="7299735" y="1647839"/>
                  <a:chExt cx="74435" cy="64933"/>
                </a:xfrm>
                <a:solidFill>
                  <a:srgbClr val="FFFFFF"/>
                </a:solidFill>
              </p:grpSpPr>
              <p:sp>
                <p:nvSpPr>
                  <p:cNvPr id="226" name="Freeform: Shape 423">
                    <a:extLst>
                      <a:ext uri="{FF2B5EF4-FFF2-40B4-BE49-F238E27FC236}">
                        <a16:creationId xmlns:a16="http://schemas.microsoft.com/office/drawing/2014/main" id="{804E9CAD-FD4E-1C3B-1FE7-084C919BCCFA}"/>
                      </a:ext>
                    </a:extLst>
                  </p:cNvPr>
                  <p:cNvSpPr/>
                  <p:nvPr/>
                </p:nvSpPr>
                <p:spPr>
                  <a:xfrm>
                    <a:off x="7307307" y="1655190"/>
                    <a:ext cx="60574" cy="52682"/>
                  </a:xfrm>
                  <a:custGeom>
                    <a:avLst/>
                    <a:gdLst>
                      <a:gd name="connsiteX0" fmla="*/ 46651 w 60574"/>
                      <a:gd name="connsiteY0" fmla="*/ 51457 h 52682"/>
                      <a:gd name="connsiteX1" fmla="*/ 7571 w 60574"/>
                      <a:gd name="connsiteY1" fmla="*/ 46557 h 52682"/>
                      <a:gd name="connsiteX2" fmla="*/ 5070 w 60574"/>
                      <a:gd name="connsiteY2" fmla="*/ 46557 h 52682"/>
                      <a:gd name="connsiteX3" fmla="*/ 3786 w 60574"/>
                      <a:gd name="connsiteY3" fmla="*/ 44106 h 52682"/>
                      <a:gd name="connsiteX4" fmla="*/ 0 w 60574"/>
                      <a:gd name="connsiteY4" fmla="*/ 29404 h 52682"/>
                      <a:gd name="connsiteX5" fmla="*/ 30287 w 60574"/>
                      <a:gd name="connsiteY5" fmla="*/ 0 h 52682"/>
                      <a:gd name="connsiteX6" fmla="*/ 60575 w 60574"/>
                      <a:gd name="connsiteY6" fmla="*/ 29404 h 52682"/>
                      <a:gd name="connsiteX7" fmla="*/ 51719 w 60574"/>
                      <a:gd name="connsiteY7" fmla="*/ 50232 h 52682"/>
                      <a:gd name="connsiteX8" fmla="*/ 49217 w 60574"/>
                      <a:gd name="connsiteY8" fmla="*/ 52682 h 52682"/>
                      <a:gd name="connsiteX9" fmla="*/ 46651 w 60574"/>
                      <a:gd name="connsiteY9" fmla="*/ 51457 h 52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574" h="52682">
                        <a:moveTo>
                          <a:pt x="46651" y="51457"/>
                        </a:moveTo>
                        <a:cubicBezTo>
                          <a:pt x="34073" y="50232"/>
                          <a:pt x="20213" y="49007"/>
                          <a:pt x="7571" y="46557"/>
                        </a:cubicBezTo>
                        <a:lnTo>
                          <a:pt x="5070" y="46557"/>
                        </a:lnTo>
                        <a:lnTo>
                          <a:pt x="3786" y="44106"/>
                        </a:lnTo>
                        <a:cubicBezTo>
                          <a:pt x="1283" y="39206"/>
                          <a:pt x="0" y="34305"/>
                          <a:pt x="0" y="29404"/>
                        </a:cubicBezTo>
                        <a:cubicBezTo>
                          <a:pt x="0" y="13477"/>
                          <a:pt x="13861" y="0"/>
                          <a:pt x="30287" y="0"/>
                        </a:cubicBezTo>
                        <a:cubicBezTo>
                          <a:pt x="46651" y="0"/>
                          <a:pt x="60575" y="13477"/>
                          <a:pt x="60575" y="29404"/>
                        </a:cubicBezTo>
                        <a:cubicBezTo>
                          <a:pt x="60575" y="36755"/>
                          <a:pt x="58009" y="44106"/>
                          <a:pt x="51719" y="50232"/>
                        </a:cubicBezTo>
                        <a:lnTo>
                          <a:pt x="49217" y="52682"/>
                        </a:lnTo>
                        <a:lnTo>
                          <a:pt x="46651" y="514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: Shape 424">
                    <a:extLst>
                      <a:ext uri="{FF2B5EF4-FFF2-40B4-BE49-F238E27FC236}">
                        <a16:creationId xmlns:a16="http://schemas.microsoft.com/office/drawing/2014/main" id="{AED01E6F-0247-8B8B-41DB-CF626D343794}"/>
                      </a:ext>
                    </a:extLst>
                  </p:cNvPr>
                  <p:cNvSpPr/>
                  <p:nvPr/>
                </p:nvSpPr>
                <p:spPr>
                  <a:xfrm>
                    <a:off x="7299735" y="1647839"/>
                    <a:ext cx="74435" cy="64933"/>
                  </a:xfrm>
                  <a:custGeom>
                    <a:avLst/>
                    <a:gdLst>
                      <a:gd name="connsiteX0" fmla="*/ 36576 w 74435"/>
                      <a:gd name="connsiteY0" fmla="*/ 12252 h 64933"/>
                      <a:gd name="connsiteX1" fmla="*/ 60575 w 74435"/>
                      <a:gd name="connsiteY1" fmla="*/ 35530 h 64933"/>
                      <a:gd name="connsiteX2" fmla="*/ 54223 w 74435"/>
                      <a:gd name="connsiteY2" fmla="*/ 51457 h 64933"/>
                      <a:gd name="connsiteX3" fmla="*/ 15144 w 74435"/>
                      <a:gd name="connsiteY3" fmla="*/ 47782 h 64933"/>
                      <a:gd name="connsiteX4" fmla="*/ 11358 w 74435"/>
                      <a:gd name="connsiteY4" fmla="*/ 35530 h 64933"/>
                      <a:gd name="connsiteX5" fmla="*/ 36576 w 74435"/>
                      <a:gd name="connsiteY5" fmla="*/ 12252 h 64933"/>
                      <a:gd name="connsiteX6" fmla="*/ 36576 w 74435"/>
                      <a:gd name="connsiteY6" fmla="*/ 0 h 64933"/>
                      <a:gd name="connsiteX7" fmla="*/ 0 w 74435"/>
                      <a:gd name="connsiteY7" fmla="*/ 35530 h 64933"/>
                      <a:gd name="connsiteX8" fmla="*/ 5070 w 74435"/>
                      <a:gd name="connsiteY8" fmla="*/ 53907 h 64933"/>
                      <a:gd name="connsiteX9" fmla="*/ 7572 w 74435"/>
                      <a:gd name="connsiteY9" fmla="*/ 58808 h 64933"/>
                      <a:gd name="connsiteX10" fmla="*/ 13861 w 74435"/>
                      <a:gd name="connsiteY10" fmla="*/ 60033 h 64933"/>
                      <a:gd name="connsiteX11" fmla="*/ 54223 w 74435"/>
                      <a:gd name="connsiteY11" fmla="*/ 64934 h 64933"/>
                      <a:gd name="connsiteX12" fmla="*/ 60575 w 74435"/>
                      <a:gd name="connsiteY12" fmla="*/ 64934 h 64933"/>
                      <a:gd name="connsiteX13" fmla="*/ 64361 w 74435"/>
                      <a:gd name="connsiteY13" fmla="*/ 61258 h 64933"/>
                      <a:gd name="connsiteX14" fmla="*/ 74435 w 74435"/>
                      <a:gd name="connsiteY14" fmla="*/ 36755 h 64933"/>
                      <a:gd name="connsiteX15" fmla="*/ 36576 w 74435"/>
                      <a:gd name="connsiteY15" fmla="*/ 0 h 64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4435" h="64933">
                        <a:moveTo>
                          <a:pt x="36576" y="12252"/>
                        </a:moveTo>
                        <a:cubicBezTo>
                          <a:pt x="50436" y="12252"/>
                          <a:pt x="60575" y="23278"/>
                          <a:pt x="60575" y="35530"/>
                        </a:cubicBezTo>
                        <a:cubicBezTo>
                          <a:pt x="60575" y="41656"/>
                          <a:pt x="58009" y="47782"/>
                          <a:pt x="54223" y="51457"/>
                        </a:cubicBezTo>
                        <a:cubicBezTo>
                          <a:pt x="40362" y="51457"/>
                          <a:pt x="26502" y="50232"/>
                          <a:pt x="15144" y="47782"/>
                        </a:cubicBezTo>
                        <a:cubicBezTo>
                          <a:pt x="12642" y="44106"/>
                          <a:pt x="11358" y="40431"/>
                          <a:pt x="11358" y="35530"/>
                        </a:cubicBezTo>
                        <a:cubicBezTo>
                          <a:pt x="11358" y="23278"/>
                          <a:pt x="22716" y="12252"/>
                          <a:pt x="36576" y="12252"/>
                        </a:cubicBezTo>
                        <a:close/>
                        <a:moveTo>
                          <a:pt x="36576" y="0"/>
                        </a:moveTo>
                        <a:cubicBezTo>
                          <a:pt x="16427" y="0"/>
                          <a:pt x="0" y="15927"/>
                          <a:pt x="0" y="35530"/>
                        </a:cubicBezTo>
                        <a:cubicBezTo>
                          <a:pt x="0" y="41656"/>
                          <a:pt x="1284" y="47782"/>
                          <a:pt x="5070" y="53907"/>
                        </a:cubicBezTo>
                        <a:lnTo>
                          <a:pt x="7572" y="58808"/>
                        </a:lnTo>
                        <a:lnTo>
                          <a:pt x="13861" y="60033"/>
                        </a:lnTo>
                        <a:cubicBezTo>
                          <a:pt x="26502" y="62484"/>
                          <a:pt x="41645" y="63709"/>
                          <a:pt x="54223" y="64934"/>
                        </a:cubicBezTo>
                        <a:lnTo>
                          <a:pt x="60575" y="64934"/>
                        </a:lnTo>
                        <a:lnTo>
                          <a:pt x="64361" y="61258"/>
                        </a:lnTo>
                        <a:cubicBezTo>
                          <a:pt x="70649" y="55133"/>
                          <a:pt x="74435" y="45331"/>
                          <a:pt x="74435" y="36755"/>
                        </a:cubicBezTo>
                        <a:cubicBezTo>
                          <a:pt x="73152" y="17152"/>
                          <a:pt x="56789" y="0"/>
                          <a:pt x="365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3" name="Graphic 2">
                  <a:extLst>
                    <a:ext uri="{FF2B5EF4-FFF2-40B4-BE49-F238E27FC236}">
                      <a16:creationId xmlns:a16="http://schemas.microsoft.com/office/drawing/2014/main" id="{0D4A932F-9AC6-0251-0616-2BB9CFC3298B}"/>
                    </a:ext>
                  </a:extLst>
                </p:cNvPr>
                <p:cNvGrpSpPr/>
                <p:nvPr/>
              </p:nvGrpSpPr>
              <p:grpSpPr>
                <a:xfrm>
                  <a:off x="7362813" y="1634361"/>
                  <a:ext cx="73151" cy="71060"/>
                  <a:chOff x="7362813" y="1634361"/>
                  <a:chExt cx="73151" cy="71060"/>
                </a:xfrm>
                <a:solidFill>
                  <a:srgbClr val="FFFFFF"/>
                </a:solidFill>
              </p:grpSpPr>
              <p:sp>
                <p:nvSpPr>
                  <p:cNvPr id="224" name="Freeform: Shape 426">
                    <a:extLst>
                      <a:ext uri="{FF2B5EF4-FFF2-40B4-BE49-F238E27FC236}">
                        <a16:creationId xmlns:a16="http://schemas.microsoft.com/office/drawing/2014/main" id="{38C84750-14FD-93BD-49F6-A0AB0D7A3624}"/>
                      </a:ext>
                    </a:extLst>
                  </p:cNvPr>
                  <p:cNvSpPr/>
                  <p:nvPr/>
                </p:nvSpPr>
                <p:spPr>
                  <a:xfrm>
                    <a:off x="7369101" y="1641712"/>
                    <a:ext cx="60574" cy="58807"/>
                  </a:xfrm>
                  <a:custGeom>
                    <a:avLst/>
                    <a:gdLst>
                      <a:gd name="connsiteX0" fmla="*/ 30287 w 60574"/>
                      <a:gd name="connsiteY0" fmla="*/ 58808 h 58807"/>
                      <a:gd name="connsiteX1" fmla="*/ 0 w 60574"/>
                      <a:gd name="connsiteY1" fmla="*/ 29404 h 58807"/>
                      <a:gd name="connsiteX2" fmla="*/ 30287 w 60574"/>
                      <a:gd name="connsiteY2" fmla="*/ 0 h 58807"/>
                      <a:gd name="connsiteX3" fmla="*/ 60575 w 60574"/>
                      <a:gd name="connsiteY3" fmla="*/ 29404 h 58807"/>
                      <a:gd name="connsiteX4" fmla="*/ 30287 w 60574"/>
                      <a:gd name="connsiteY4" fmla="*/ 58808 h 5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4" h="58807">
                        <a:moveTo>
                          <a:pt x="30287" y="58808"/>
                        </a:moveTo>
                        <a:cubicBezTo>
                          <a:pt x="13861" y="58808"/>
                          <a:pt x="0" y="45331"/>
                          <a:pt x="0" y="29404"/>
                        </a:cubicBezTo>
                        <a:cubicBezTo>
                          <a:pt x="0" y="13477"/>
                          <a:pt x="13861" y="0"/>
                          <a:pt x="30287" y="0"/>
                        </a:cubicBezTo>
                        <a:cubicBezTo>
                          <a:pt x="46651" y="0"/>
                          <a:pt x="60575" y="13477"/>
                          <a:pt x="60575" y="29404"/>
                        </a:cubicBezTo>
                        <a:cubicBezTo>
                          <a:pt x="60575" y="45331"/>
                          <a:pt x="46651" y="58808"/>
                          <a:pt x="30287" y="588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: Shape 427">
                    <a:extLst>
                      <a:ext uri="{FF2B5EF4-FFF2-40B4-BE49-F238E27FC236}">
                        <a16:creationId xmlns:a16="http://schemas.microsoft.com/office/drawing/2014/main" id="{08EED4B0-43DD-32E4-6E67-353CB2F3B939}"/>
                      </a:ext>
                    </a:extLst>
                  </p:cNvPr>
                  <p:cNvSpPr/>
                  <p:nvPr/>
                </p:nvSpPr>
                <p:spPr>
                  <a:xfrm>
                    <a:off x="7362813" y="1634361"/>
                    <a:ext cx="73151" cy="71060"/>
                  </a:xfrm>
                  <a:custGeom>
                    <a:avLst/>
                    <a:gdLst>
                      <a:gd name="connsiteX0" fmla="*/ 36576 w 73151"/>
                      <a:gd name="connsiteY0" fmla="*/ 12252 h 71060"/>
                      <a:gd name="connsiteX1" fmla="*/ 60510 w 73151"/>
                      <a:gd name="connsiteY1" fmla="*/ 35530 h 71060"/>
                      <a:gd name="connsiteX2" fmla="*/ 36576 w 73151"/>
                      <a:gd name="connsiteY2" fmla="*/ 58808 h 71060"/>
                      <a:gd name="connsiteX3" fmla="*/ 12577 w 73151"/>
                      <a:gd name="connsiteY3" fmla="*/ 35530 h 71060"/>
                      <a:gd name="connsiteX4" fmla="*/ 36576 w 73151"/>
                      <a:gd name="connsiteY4" fmla="*/ 12252 h 71060"/>
                      <a:gd name="connsiteX5" fmla="*/ 36576 w 73151"/>
                      <a:gd name="connsiteY5" fmla="*/ 0 h 71060"/>
                      <a:gd name="connsiteX6" fmla="*/ 0 w 73151"/>
                      <a:gd name="connsiteY6" fmla="*/ 35530 h 71060"/>
                      <a:gd name="connsiteX7" fmla="*/ 36576 w 73151"/>
                      <a:gd name="connsiteY7" fmla="*/ 71060 h 71060"/>
                      <a:gd name="connsiteX8" fmla="*/ 73151 w 73151"/>
                      <a:gd name="connsiteY8" fmla="*/ 35530 h 71060"/>
                      <a:gd name="connsiteX9" fmla="*/ 36576 w 73151"/>
                      <a:gd name="connsiteY9" fmla="*/ 0 h 7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3151" h="71060">
                        <a:moveTo>
                          <a:pt x="36576" y="12252"/>
                        </a:moveTo>
                        <a:cubicBezTo>
                          <a:pt x="50436" y="12252"/>
                          <a:pt x="60510" y="23278"/>
                          <a:pt x="60510" y="35530"/>
                        </a:cubicBezTo>
                        <a:cubicBezTo>
                          <a:pt x="60510" y="47782"/>
                          <a:pt x="49152" y="58808"/>
                          <a:pt x="36576" y="58808"/>
                        </a:cubicBezTo>
                        <a:cubicBezTo>
                          <a:pt x="23935" y="58808"/>
                          <a:pt x="12577" y="47782"/>
                          <a:pt x="12577" y="35530"/>
                        </a:cubicBezTo>
                        <a:cubicBezTo>
                          <a:pt x="12577" y="23278"/>
                          <a:pt x="22715" y="12252"/>
                          <a:pt x="36576" y="12252"/>
                        </a:cubicBezTo>
                        <a:close/>
                        <a:moveTo>
                          <a:pt x="36576" y="0"/>
                        </a:moveTo>
                        <a:cubicBezTo>
                          <a:pt x="16362" y="0"/>
                          <a:pt x="0" y="15927"/>
                          <a:pt x="0" y="35530"/>
                        </a:cubicBezTo>
                        <a:cubicBezTo>
                          <a:pt x="0" y="55133"/>
                          <a:pt x="16362" y="71060"/>
                          <a:pt x="36576" y="71060"/>
                        </a:cubicBezTo>
                        <a:cubicBezTo>
                          <a:pt x="56725" y="71060"/>
                          <a:pt x="73151" y="55133"/>
                          <a:pt x="73151" y="35530"/>
                        </a:cubicBezTo>
                        <a:cubicBezTo>
                          <a:pt x="73151" y="15927"/>
                          <a:pt x="56725" y="0"/>
                          <a:pt x="365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4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aphic 2">
                <a:extLst>
                  <a:ext uri="{FF2B5EF4-FFF2-40B4-BE49-F238E27FC236}">
                    <a16:creationId xmlns:a16="http://schemas.microsoft.com/office/drawing/2014/main" id="{73206FF7-EB0C-512C-E90B-2AC4BB1A3B7D}"/>
                  </a:ext>
                </a:extLst>
              </p:cNvPr>
              <p:cNvGrpSpPr/>
              <p:nvPr/>
            </p:nvGrpSpPr>
            <p:grpSpPr>
              <a:xfrm>
                <a:off x="7130715" y="1595157"/>
                <a:ext cx="478054" cy="490070"/>
                <a:chOff x="7130715" y="1595157"/>
                <a:chExt cx="478054" cy="490070"/>
              </a:xfrm>
              <a:solidFill>
                <a:srgbClr val="2C5967"/>
              </a:solidFill>
            </p:grpSpPr>
            <p:sp>
              <p:nvSpPr>
                <p:cNvPr id="212" name="Freeform: Shape 429">
                  <a:extLst>
                    <a:ext uri="{FF2B5EF4-FFF2-40B4-BE49-F238E27FC236}">
                      <a16:creationId xmlns:a16="http://schemas.microsoft.com/office/drawing/2014/main" id="{02C992BB-5443-540E-B12C-844D5169B10C}"/>
                    </a:ext>
                  </a:extLst>
                </p:cNvPr>
                <p:cNvSpPr/>
                <p:nvPr/>
              </p:nvSpPr>
              <p:spPr>
                <a:xfrm>
                  <a:off x="7200082" y="1671117"/>
                  <a:ext cx="278747" cy="414110"/>
                </a:xfrm>
                <a:custGeom>
                  <a:avLst/>
                  <a:gdLst>
                    <a:gd name="connsiteX0" fmla="*/ 264887 w 278747"/>
                    <a:gd name="connsiteY0" fmla="*/ 72285 h 414110"/>
                    <a:gd name="connsiteX1" fmla="*/ 277528 w 278747"/>
                    <a:gd name="connsiteY1" fmla="*/ 56358 h 414110"/>
                    <a:gd name="connsiteX2" fmla="*/ 277528 w 278747"/>
                    <a:gd name="connsiteY2" fmla="*/ 28179 h 414110"/>
                    <a:gd name="connsiteX3" fmla="*/ 278747 w 278747"/>
                    <a:gd name="connsiteY3" fmla="*/ 24503 h 414110"/>
                    <a:gd name="connsiteX4" fmla="*/ 235882 w 278747"/>
                    <a:gd name="connsiteY4" fmla="*/ 0 h 414110"/>
                    <a:gd name="connsiteX5" fmla="*/ 232097 w 278747"/>
                    <a:gd name="connsiteY5" fmla="*/ 15927 h 414110"/>
                    <a:gd name="connsiteX6" fmla="*/ 262384 w 278747"/>
                    <a:gd name="connsiteY6" fmla="*/ 25728 h 414110"/>
                    <a:gd name="connsiteX7" fmla="*/ 225808 w 278747"/>
                    <a:gd name="connsiteY7" fmla="*/ 36755 h 414110"/>
                    <a:gd name="connsiteX8" fmla="*/ 166517 w 278747"/>
                    <a:gd name="connsiteY8" fmla="*/ 42881 h 414110"/>
                    <a:gd name="connsiteX9" fmla="*/ 95867 w 278747"/>
                    <a:gd name="connsiteY9" fmla="*/ 34304 h 414110"/>
                    <a:gd name="connsiteX10" fmla="*/ 89579 w 278747"/>
                    <a:gd name="connsiteY10" fmla="*/ 33079 h 414110"/>
                    <a:gd name="connsiteX11" fmla="*/ 87076 w 278747"/>
                    <a:gd name="connsiteY11" fmla="*/ 33079 h 414110"/>
                    <a:gd name="connsiteX12" fmla="*/ 70649 w 278747"/>
                    <a:gd name="connsiteY12" fmla="*/ 26953 h 414110"/>
                    <a:gd name="connsiteX13" fmla="*/ 99653 w 278747"/>
                    <a:gd name="connsiteY13" fmla="*/ 18377 h 414110"/>
                    <a:gd name="connsiteX14" fmla="*/ 99653 w 278747"/>
                    <a:gd name="connsiteY14" fmla="*/ 15927 h 414110"/>
                    <a:gd name="connsiteX15" fmla="*/ 102156 w 278747"/>
                    <a:gd name="connsiteY15" fmla="*/ 2450 h 414110"/>
                    <a:gd name="connsiteX16" fmla="*/ 53002 w 278747"/>
                    <a:gd name="connsiteY16" fmla="*/ 22053 h 414110"/>
                    <a:gd name="connsiteX17" fmla="*/ 51719 w 278747"/>
                    <a:gd name="connsiteY17" fmla="*/ 25728 h 414110"/>
                    <a:gd name="connsiteX18" fmla="*/ 51719 w 278747"/>
                    <a:gd name="connsiteY18" fmla="*/ 56358 h 414110"/>
                    <a:gd name="connsiteX19" fmla="*/ 65580 w 278747"/>
                    <a:gd name="connsiteY19" fmla="*/ 72285 h 414110"/>
                    <a:gd name="connsiteX20" fmla="*/ 124872 w 278747"/>
                    <a:gd name="connsiteY20" fmla="*/ 128643 h 414110"/>
                    <a:gd name="connsiteX21" fmla="*/ 124872 w 278747"/>
                    <a:gd name="connsiteY21" fmla="*/ 219306 h 414110"/>
                    <a:gd name="connsiteX22" fmla="*/ 39143 w 278747"/>
                    <a:gd name="connsiteY22" fmla="*/ 219306 h 414110"/>
                    <a:gd name="connsiteX23" fmla="*/ 97150 w 278747"/>
                    <a:gd name="connsiteY23" fmla="*/ 162948 h 414110"/>
                    <a:gd name="connsiteX24" fmla="*/ 85793 w 278747"/>
                    <a:gd name="connsiteY24" fmla="*/ 151921 h 414110"/>
                    <a:gd name="connsiteX25" fmla="*/ 0 w 278747"/>
                    <a:gd name="connsiteY25" fmla="*/ 235234 h 414110"/>
                    <a:gd name="connsiteX26" fmla="*/ 126155 w 278747"/>
                    <a:gd name="connsiteY26" fmla="*/ 235234 h 414110"/>
                    <a:gd name="connsiteX27" fmla="*/ 142518 w 278747"/>
                    <a:gd name="connsiteY27" fmla="*/ 235234 h 414110"/>
                    <a:gd name="connsiteX28" fmla="*/ 142518 w 278747"/>
                    <a:gd name="connsiteY28" fmla="*/ 138444 h 414110"/>
                    <a:gd name="connsiteX29" fmla="*/ 165234 w 278747"/>
                    <a:gd name="connsiteY29" fmla="*/ 140895 h 414110"/>
                    <a:gd name="connsiteX30" fmla="*/ 193018 w 278747"/>
                    <a:gd name="connsiteY30" fmla="*/ 138444 h 414110"/>
                    <a:gd name="connsiteX31" fmla="*/ 193018 w 278747"/>
                    <a:gd name="connsiteY31" fmla="*/ 398184 h 414110"/>
                    <a:gd name="connsiteX32" fmla="*/ 167800 w 278747"/>
                    <a:gd name="connsiteY32" fmla="*/ 396958 h 414110"/>
                    <a:gd name="connsiteX33" fmla="*/ 142518 w 278747"/>
                    <a:gd name="connsiteY33" fmla="*/ 381031 h 414110"/>
                    <a:gd name="connsiteX34" fmla="*/ 142518 w 278747"/>
                    <a:gd name="connsiteY34" fmla="*/ 258508 h 414110"/>
                    <a:gd name="connsiteX35" fmla="*/ 64360 w 278747"/>
                    <a:gd name="connsiteY35" fmla="*/ 258508 h 414110"/>
                    <a:gd name="connsiteX36" fmla="*/ 0 w 278747"/>
                    <a:gd name="connsiteY36" fmla="*/ 258508 h 414110"/>
                    <a:gd name="connsiteX37" fmla="*/ 85793 w 278747"/>
                    <a:gd name="connsiteY37" fmla="*/ 341824 h 414110"/>
                    <a:gd name="connsiteX38" fmla="*/ 97150 w 278747"/>
                    <a:gd name="connsiteY38" fmla="*/ 330794 h 414110"/>
                    <a:gd name="connsiteX39" fmla="*/ 39143 w 278747"/>
                    <a:gd name="connsiteY39" fmla="*/ 274441 h 414110"/>
                    <a:gd name="connsiteX40" fmla="*/ 126155 w 278747"/>
                    <a:gd name="connsiteY40" fmla="*/ 274441 h 414110"/>
                    <a:gd name="connsiteX41" fmla="*/ 126155 w 278747"/>
                    <a:gd name="connsiteY41" fmla="*/ 382251 h 414110"/>
                    <a:gd name="connsiteX42" fmla="*/ 164014 w 278747"/>
                    <a:gd name="connsiteY42" fmla="*/ 411659 h 414110"/>
                    <a:gd name="connsiteX43" fmla="*/ 184163 w 278747"/>
                    <a:gd name="connsiteY43" fmla="*/ 414110 h 414110"/>
                    <a:gd name="connsiteX44" fmla="*/ 204376 w 278747"/>
                    <a:gd name="connsiteY44" fmla="*/ 409208 h 414110"/>
                    <a:gd name="connsiteX45" fmla="*/ 209381 w 278747"/>
                    <a:gd name="connsiteY45" fmla="*/ 400628 h 414110"/>
                    <a:gd name="connsiteX46" fmla="*/ 209381 w 278747"/>
                    <a:gd name="connsiteY46" fmla="*/ 128643 h 414110"/>
                    <a:gd name="connsiteX47" fmla="*/ 264887 w 278747"/>
                    <a:gd name="connsiteY47" fmla="*/ 72285 h 414110"/>
                    <a:gd name="connsiteX48" fmla="*/ 83290 w 278747"/>
                    <a:gd name="connsiteY48" fmla="*/ 46556 h 414110"/>
                    <a:gd name="connsiteX49" fmla="*/ 90798 w 278747"/>
                    <a:gd name="connsiteY49" fmla="*/ 49007 h 414110"/>
                    <a:gd name="connsiteX50" fmla="*/ 166517 w 278747"/>
                    <a:gd name="connsiteY50" fmla="*/ 57583 h 414110"/>
                    <a:gd name="connsiteX51" fmla="*/ 228311 w 278747"/>
                    <a:gd name="connsiteY51" fmla="*/ 51457 h 414110"/>
                    <a:gd name="connsiteX52" fmla="*/ 235882 w 278747"/>
                    <a:gd name="connsiteY52" fmla="*/ 50232 h 414110"/>
                    <a:gd name="connsiteX53" fmla="*/ 262384 w 278747"/>
                    <a:gd name="connsiteY53" fmla="*/ 42881 h 414110"/>
                    <a:gd name="connsiteX54" fmla="*/ 262384 w 278747"/>
                    <a:gd name="connsiteY54" fmla="*/ 56358 h 414110"/>
                    <a:gd name="connsiteX55" fmla="*/ 165234 w 278747"/>
                    <a:gd name="connsiteY55" fmla="*/ 71060 h 414110"/>
                    <a:gd name="connsiteX56" fmla="*/ 68147 w 278747"/>
                    <a:gd name="connsiteY56" fmla="*/ 55133 h 414110"/>
                    <a:gd name="connsiteX57" fmla="*/ 68147 w 278747"/>
                    <a:gd name="connsiteY57" fmla="*/ 41656 h 414110"/>
                    <a:gd name="connsiteX58" fmla="*/ 83290 w 278747"/>
                    <a:gd name="connsiteY58" fmla="*/ 46556 h 414110"/>
                    <a:gd name="connsiteX59" fmla="*/ 165234 w 278747"/>
                    <a:gd name="connsiteY59" fmla="*/ 86987 h 414110"/>
                    <a:gd name="connsiteX60" fmla="*/ 233381 w 278747"/>
                    <a:gd name="connsiteY60" fmla="*/ 80861 h 414110"/>
                    <a:gd name="connsiteX61" fmla="*/ 195521 w 278747"/>
                    <a:gd name="connsiteY61" fmla="*/ 118842 h 414110"/>
                    <a:gd name="connsiteX62" fmla="*/ 165234 w 278747"/>
                    <a:gd name="connsiteY62" fmla="*/ 124967 h 414110"/>
                    <a:gd name="connsiteX63" fmla="*/ 140015 w 278747"/>
                    <a:gd name="connsiteY63" fmla="*/ 120067 h 414110"/>
                    <a:gd name="connsiteX64" fmla="*/ 99653 w 278747"/>
                    <a:gd name="connsiteY64" fmla="*/ 82086 h 414110"/>
                    <a:gd name="connsiteX65" fmla="*/ 165234 w 278747"/>
                    <a:gd name="connsiteY65" fmla="*/ 86987 h 41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278747" h="414110">
                      <a:moveTo>
                        <a:pt x="264887" y="72285"/>
                      </a:moveTo>
                      <a:cubicBezTo>
                        <a:pt x="273742" y="68610"/>
                        <a:pt x="277528" y="62483"/>
                        <a:pt x="277528" y="56358"/>
                      </a:cubicBezTo>
                      <a:lnTo>
                        <a:pt x="277528" y="28179"/>
                      </a:lnTo>
                      <a:cubicBezTo>
                        <a:pt x="278747" y="26953"/>
                        <a:pt x="278747" y="25728"/>
                        <a:pt x="278747" y="24503"/>
                      </a:cubicBezTo>
                      <a:cubicBezTo>
                        <a:pt x="278747" y="12252"/>
                        <a:pt x="258598" y="3676"/>
                        <a:pt x="235882" y="0"/>
                      </a:cubicBezTo>
                      <a:cubicBezTo>
                        <a:pt x="235882" y="6125"/>
                        <a:pt x="234599" y="11026"/>
                        <a:pt x="232097" y="15927"/>
                      </a:cubicBezTo>
                      <a:cubicBezTo>
                        <a:pt x="247240" y="18377"/>
                        <a:pt x="258598" y="22053"/>
                        <a:pt x="262384" y="25728"/>
                      </a:cubicBezTo>
                      <a:cubicBezTo>
                        <a:pt x="257315" y="29404"/>
                        <a:pt x="243455" y="33079"/>
                        <a:pt x="225808" y="36755"/>
                      </a:cubicBezTo>
                      <a:cubicBezTo>
                        <a:pt x="210665" y="39206"/>
                        <a:pt x="186666" y="42881"/>
                        <a:pt x="166517" y="42881"/>
                      </a:cubicBezTo>
                      <a:cubicBezTo>
                        <a:pt x="141298" y="42881"/>
                        <a:pt x="111011" y="37980"/>
                        <a:pt x="95867" y="34304"/>
                      </a:cubicBezTo>
                      <a:cubicBezTo>
                        <a:pt x="93365" y="34304"/>
                        <a:pt x="92082" y="33079"/>
                        <a:pt x="89579" y="33079"/>
                      </a:cubicBezTo>
                      <a:lnTo>
                        <a:pt x="87076" y="33079"/>
                      </a:lnTo>
                      <a:cubicBezTo>
                        <a:pt x="79504" y="30629"/>
                        <a:pt x="73151" y="28179"/>
                        <a:pt x="70649" y="26953"/>
                      </a:cubicBezTo>
                      <a:cubicBezTo>
                        <a:pt x="74435" y="24503"/>
                        <a:pt x="84509" y="20828"/>
                        <a:pt x="99653" y="18377"/>
                      </a:cubicBezTo>
                      <a:cubicBezTo>
                        <a:pt x="99653" y="17152"/>
                        <a:pt x="99653" y="17152"/>
                        <a:pt x="99653" y="15927"/>
                      </a:cubicBezTo>
                      <a:cubicBezTo>
                        <a:pt x="99653" y="11026"/>
                        <a:pt x="100937" y="6125"/>
                        <a:pt x="102156" y="2450"/>
                      </a:cubicBezTo>
                      <a:cubicBezTo>
                        <a:pt x="78221" y="2450"/>
                        <a:pt x="56789" y="9801"/>
                        <a:pt x="53002" y="22053"/>
                      </a:cubicBezTo>
                      <a:cubicBezTo>
                        <a:pt x="51719" y="23278"/>
                        <a:pt x="51719" y="24503"/>
                        <a:pt x="51719" y="25728"/>
                      </a:cubicBezTo>
                      <a:lnTo>
                        <a:pt x="51719" y="56358"/>
                      </a:lnTo>
                      <a:cubicBezTo>
                        <a:pt x="51719" y="62483"/>
                        <a:pt x="56789" y="68610"/>
                        <a:pt x="65580" y="72285"/>
                      </a:cubicBezTo>
                      <a:lnTo>
                        <a:pt x="124872" y="128643"/>
                      </a:lnTo>
                      <a:lnTo>
                        <a:pt x="124872" y="219306"/>
                      </a:lnTo>
                      <a:lnTo>
                        <a:pt x="39143" y="219306"/>
                      </a:lnTo>
                      <a:lnTo>
                        <a:pt x="97150" y="162948"/>
                      </a:lnTo>
                      <a:lnTo>
                        <a:pt x="85793" y="151921"/>
                      </a:lnTo>
                      <a:lnTo>
                        <a:pt x="0" y="235234"/>
                      </a:lnTo>
                      <a:lnTo>
                        <a:pt x="126155" y="235234"/>
                      </a:lnTo>
                      <a:lnTo>
                        <a:pt x="142518" y="235234"/>
                      </a:lnTo>
                      <a:lnTo>
                        <a:pt x="142518" y="138444"/>
                      </a:lnTo>
                      <a:cubicBezTo>
                        <a:pt x="148870" y="139670"/>
                        <a:pt x="156442" y="140895"/>
                        <a:pt x="165234" y="140895"/>
                      </a:cubicBezTo>
                      <a:cubicBezTo>
                        <a:pt x="176591" y="140895"/>
                        <a:pt x="185446" y="139670"/>
                        <a:pt x="193018" y="138444"/>
                      </a:cubicBezTo>
                      <a:lnTo>
                        <a:pt x="193018" y="398184"/>
                      </a:lnTo>
                      <a:cubicBezTo>
                        <a:pt x="189233" y="399409"/>
                        <a:pt x="181660" y="400628"/>
                        <a:pt x="167800" y="396958"/>
                      </a:cubicBezTo>
                      <a:cubicBezTo>
                        <a:pt x="155159" y="394507"/>
                        <a:pt x="143801" y="384702"/>
                        <a:pt x="142518" y="381031"/>
                      </a:cubicBezTo>
                      <a:lnTo>
                        <a:pt x="142518" y="258508"/>
                      </a:lnTo>
                      <a:lnTo>
                        <a:pt x="64360" y="258508"/>
                      </a:lnTo>
                      <a:lnTo>
                        <a:pt x="0" y="258508"/>
                      </a:lnTo>
                      <a:lnTo>
                        <a:pt x="85793" y="341824"/>
                      </a:lnTo>
                      <a:lnTo>
                        <a:pt x="97150" y="330794"/>
                      </a:lnTo>
                      <a:lnTo>
                        <a:pt x="39143" y="274441"/>
                      </a:lnTo>
                      <a:lnTo>
                        <a:pt x="126155" y="274441"/>
                      </a:lnTo>
                      <a:lnTo>
                        <a:pt x="126155" y="382251"/>
                      </a:lnTo>
                      <a:cubicBezTo>
                        <a:pt x="126155" y="393281"/>
                        <a:pt x="146304" y="407982"/>
                        <a:pt x="164014" y="411659"/>
                      </a:cubicBezTo>
                      <a:cubicBezTo>
                        <a:pt x="171522" y="412885"/>
                        <a:pt x="177875" y="414110"/>
                        <a:pt x="184163" y="414110"/>
                      </a:cubicBezTo>
                      <a:cubicBezTo>
                        <a:pt x="193018" y="414110"/>
                        <a:pt x="200590" y="412885"/>
                        <a:pt x="204376" y="409208"/>
                      </a:cubicBezTo>
                      <a:cubicBezTo>
                        <a:pt x="206879" y="406756"/>
                        <a:pt x="209381" y="404305"/>
                        <a:pt x="209381" y="400628"/>
                      </a:cubicBezTo>
                      <a:lnTo>
                        <a:pt x="209381" y="128643"/>
                      </a:lnTo>
                      <a:lnTo>
                        <a:pt x="264887" y="72285"/>
                      </a:lnTo>
                      <a:close/>
                      <a:moveTo>
                        <a:pt x="83290" y="46556"/>
                      </a:moveTo>
                      <a:lnTo>
                        <a:pt x="90798" y="49007"/>
                      </a:lnTo>
                      <a:cubicBezTo>
                        <a:pt x="107225" y="53907"/>
                        <a:pt x="138732" y="57583"/>
                        <a:pt x="166517" y="57583"/>
                      </a:cubicBezTo>
                      <a:cubicBezTo>
                        <a:pt x="187949" y="57583"/>
                        <a:pt x="213167" y="53907"/>
                        <a:pt x="228311" y="51457"/>
                      </a:cubicBezTo>
                      <a:lnTo>
                        <a:pt x="235882" y="50232"/>
                      </a:lnTo>
                      <a:cubicBezTo>
                        <a:pt x="245957" y="47782"/>
                        <a:pt x="254813" y="46556"/>
                        <a:pt x="262384" y="42881"/>
                      </a:cubicBezTo>
                      <a:lnTo>
                        <a:pt x="262384" y="56358"/>
                      </a:lnTo>
                      <a:cubicBezTo>
                        <a:pt x="256031" y="61258"/>
                        <a:pt x="213167" y="71060"/>
                        <a:pt x="165234" y="71060"/>
                      </a:cubicBezTo>
                      <a:cubicBezTo>
                        <a:pt x="117299" y="71060"/>
                        <a:pt x="74435" y="62483"/>
                        <a:pt x="68147" y="55133"/>
                      </a:cubicBezTo>
                      <a:lnTo>
                        <a:pt x="68147" y="41656"/>
                      </a:lnTo>
                      <a:cubicBezTo>
                        <a:pt x="73151" y="42881"/>
                        <a:pt x="78221" y="45331"/>
                        <a:pt x="83290" y="46556"/>
                      </a:cubicBezTo>
                      <a:close/>
                      <a:moveTo>
                        <a:pt x="165234" y="86987"/>
                      </a:moveTo>
                      <a:cubicBezTo>
                        <a:pt x="189233" y="86987"/>
                        <a:pt x="213167" y="84537"/>
                        <a:pt x="233381" y="80861"/>
                      </a:cubicBezTo>
                      <a:lnTo>
                        <a:pt x="195521" y="118842"/>
                      </a:lnTo>
                      <a:cubicBezTo>
                        <a:pt x="191734" y="122517"/>
                        <a:pt x="181660" y="124967"/>
                        <a:pt x="165234" y="124967"/>
                      </a:cubicBezTo>
                      <a:cubicBezTo>
                        <a:pt x="150089" y="124967"/>
                        <a:pt x="142518" y="123742"/>
                        <a:pt x="140015" y="120067"/>
                      </a:cubicBezTo>
                      <a:lnTo>
                        <a:pt x="99653" y="82086"/>
                      </a:lnTo>
                      <a:cubicBezTo>
                        <a:pt x="119866" y="84537"/>
                        <a:pt x="142518" y="86987"/>
                        <a:pt x="165234" y="86987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3" name="Freeform: Shape 430">
                  <a:extLst>
                    <a:ext uri="{FF2B5EF4-FFF2-40B4-BE49-F238E27FC236}">
                      <a16:creationId xmlns:a16="http://schemas.microsoft.com/office/drawing/2014/main" id="{D23C23EC-6C0E-02A9-FABA-987EF024E91D}"/>
                    </a:ext>
                  </a:extLst>
                </p:cNvPr>
                <p:cNvSpPr/>
                <p:nvPr/>
              </p:nvSpPr>
              <p:spPr>
                <a:xfrm>
                  <a:off x="7422104" y="1929626"/>
                  <a:ext cx="117299" cy="83316"/>
                </a:xfrm>
                <a:custGeom>
                  <a:avLst/>
                  <a:gdLst>
                    <a:gd name="connsiteX0" fmla="*/ 0 w 117299"/>
                    <a:gd name="connsiteY0" fmla="*/ 0 h 83316"/>
                    <a:gd name="connsiteX1" fmla="*/ 0 w 117299"/>
                    <a:gd name="connsiteY1" fmla="*/ 15933 h 83316"/>
                    <a:gd name="connsiteX2" fmla="*/ 78157 w 117299"/>
                    <a:gd name="connsiteY2" fmla="*/ 15933 h 83316"/>
                    <a:gd name="connsiteX3" fmla="*/ 20149 w 117299"/>
                    <a:gd name="connsiteY3" fmla="*/ 72286 h 83316"/>
                    <a:gd name="connsiteX4" fmla="*/ 31506 w 117299"/>
                    <a:gd name="connsiteY4" fmla="*/ 83316 h 83316"/>
                    <a:gd name="connsiteX5" fmla="*/ 117299 w 117299"/>
                    <a:gd name="connsiteY5" fmla="*/ 0 h 83316"/>
                    <a:gd name="connsiteX6" fmla="*/ 0 w 117299"/>
                    <a:gd name="connsiteY6" fmla="*/ 0 h 83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299" h="83316">
                      <a:moveTo>
                        <a:pt x="0" y="0"/>
                      </a:moveTo>
                      <a:lnTo>
                        <a:pt x="0" y="15933"/>
                      </a:lnTo>
                      <a:lnTo>
                        <a:pt x="78157" y="15933"/>
                      </a:lnTo>
                      <a:lnTo>
                        <a:pt x="20149" y="72286"/>
                      </a:lnTo>
                      <a:lnTo>
                        <a:pt x="31506" y="83316"/>
                      </a:lnTo>
                      <a:lnTo>
                        <a:pt x="11729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431">
                  <a:extLst>
                    <a:ext uri="{FF2B5EF4-FFF2-40B4-BE49-F238E27FC236}">
                      <a16:creationId xmlns:a16="http://schemas.microsoft.com/office/drawing/2014/main" id="{291DD048-B6C9-9F7B-7E1E-B60919DBCD84}"/>
                    </a:ext>
                  </a:extLst>
                </p:cNvPr>
                <p:cNvSpPr/>
                <p:nvPr/>
              </p:nvSpPr>
              <p:spPr>
                <a:xfrm>
                  <a:off x="7471257" y="1794860"/>
                  <a:ext cx="137513" cy="245032"/>
                </a:xfrm>
                <a:custGeom>
                  <a:avLst/>
                  <a:gdLst>
                    <a:gd name="connsiteX0" fmla="*/ 11358 w 137513"/>
                    <a:gd name="connsiteY0" fmla="*/ 0 h 245032"/>
                    <a:gd name="connsiteX1" fmla="*/ 0 w 137513"/>
                    <a:gd name="connsiteY1" fmla="*/ 12252 h 245032"/>
                    <a:gd name="connsiteX2" fmla="*/ 113514 w 137513"/>
                    <a:gd name="connsiteY2" fmla="*/ 122515 h 245032"/>
                    <a:gd name="connsiteX3" fmla="*/ 0 w 137513"/>
                    <a:gd name="connsiteY3" fmla="*/ 234008 h 245032"/>
                    <a:gd name="connsiteX4" fmla="*/ 11358 w 137513"/>
                    <a:gd name="connsiteY4" fmla="*/ 245032 h 245032"/>
                    <a:gd name="connsiteX5" fmla="*/ 137513 w 137513"/>
                    <a:gd name="connsiteY5" fmla="*/ 122515 h 245032"/>
                    <a:gd name="connsiteX6" fmla="*/ 11358 w 137513"/>
                    <a:gd name="connsiteY6" fmla="*/ 0 h 245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13" h="245032">
                      <a:moveTo>
                        <a:pt x="11358" y="0"/>
                      </a:moveTo>
                      <a:lnTo>
                        <a:pt x="0" y="12252"/>
                      </a:lnTo>
                      <a:lnTo>
                        <a:pt x="113514" y="122515"/>
                      </a:lnTo>
                      <a:lnTo>
                        <a:pt x="0" y="234008"/>
                      </a:lnTo>
                      <a:lnTo>
                        <a:pt x="11358" y="245032"/>
                      </a:lnTo>
                      <a:lnTo>
                        <a:pt x="137513" y="122515"/>
                      </a:lnTo>
                      <a:lnTo>
                        <a:pt x="11358" y="0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432">
                  <a:extLst>
                    <a:ext uri="{FF2B5EF4-FFF2-40B4-BE49-F238E27FC236}">
                      <a16:creationId xmlns:a16="http://schemas.microsoft.com/office/drawing/2014/main" id="{7EA7EA59-445C-76B4-349F-368B81083C4F}"/>
                    </a:ext>
                  </a:extLst>
                </p:cNvPr>
                <p:cNvSpPr/>
                <p:nvPr/>
              </p:nvSpPr>
              <p:spPr>
                <a:xfrm>
                  <a:off x="7422104" y="1823039"/>
                  <a:ext cx="117299" cy="83312"/>
                </a:xfrm>
                <a:custGeom>
                  <a:avLst/>
                  <a:gdLst>
                    <a:gd name="connsiteX0" fmla="*/ 0 w 117299"/>
                    <a:gd name="connsiteY0" fmla="*/ 83312 h 83312"/>
                    <a:gd name="connsiteX1" fmla="*/ 117299 w 117299"/>
                    <a:gd name="connsiteY1" fmla="*/ 83312 h 83312"/>
                    <a:gd name="connsiteX2" fmla="*/ 31506 w 117299"/>
                    <a:gd name="connsiteY2" fmla="*/ 0 h 83312"/>
                    <a:gd name="connsiteX3" fmla="*/ 20149 w 117299"/>
                    <a:gd name="connsiteY3" fmla="*/ 11027 h 83312"/>
                    <a:gd name="connsiteX4" fmla="*/ 78157 w 117299"/>
                    <a:gd name="connsiteY4" fmla="*/ 67385 h 83312"/>
                    <a:gd name="connsiteX5" fmla="*/ 0 w 117299"/>
                    <a:gd name="connsiteY5" fmla="*/ 67385 h 83312"/>
                    <a:gd name="connsiteX6" fmla="*/ 0 w 117299"/>
                    <a:gd name="connsiteY6" fmla="*/ 83312 h 8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299" h="83312">
                      <a:moveTo>
                        <a:pt x="0" y="83312"/>
                      </a:moveTo>
                      <a:lnTo>
                        <a:pt x="117299" y="83312"/>
                      </a:lnTo>
                      <a:lnTo>
                        <a:pt x="31506" y="0"/>
                      </a:lnTo>
                      <a:lnTo>
                        <a:pt x="20149" y="11027"/>
                      </a:lnTo>
                      <a:lnTo>
                        <a:pt x="78157" y="67385"/>
                      </a:lnTo>
                      <a:lnTo>
                        <a:pt x="0" y="67385"/>
                      </a:lnTo>
                      <a:lnTo>
                        <a:pt x="0" y="83312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6" name="Freeform: Shape 433">
                  <a:extLst>
                    <a:ext uri="{FF2B5EF4-FFF2-40B4-BE49-F238E27FC236}">
                      <a16:creationId xmlns:a16="http://schemas.microsoft.com/office/drawing/2014/main" id="{81C4D881-D5EC-BFF7-5433-35D8A9DB00A3}"/>
                    </a:ext>
                  </a:extLst>
                </p:cNvPr>
                <p:cNvSpPr/>
                <p:nvPr/>
              </p:nvSpPr>
              <p:spPr>
                <a:xfrm>
                  <a:off x="7343883" y="1595157"/>
                  <a:ext cx="47933" cy="46556"/>
                </a:xfrm>
                <a:custGeom>
                  <a:avLst/>
                  <a:gdLst>
                    <a:gd name="connsiteX0" fmla="*/ 47934 w 47933"/>
                    <a:gd name="connsiteY0" fmla="*/ 23278 h 46556"/>
                    <a:gd name="connsiteX1" fmla="*/ 23999 w 47933"/>
                    <a:gd name="connsiteY1" fmla="*/ 0 h 46556"/>
                    <a:gd name="connsiteX2" fmla="*/ 0 w 47933"/>
                    <a:gd name="connsiteY2" fmla="*/ 23278 h 46556"/>
                    <a:gd name="connsiteX3" fmla="*/ 23999 w 47933"/>
                    <a:gd name="connsiteY3" fmla="*/ 46557 h 46556"/>
                    <a:gd name="connsiteX4" fmla="*/ 47934 w 47933"/>
                    <a:gd name="connsiteY4" fmla="*/ 23278 h 46556"/>
                    <a:gd name="connsiteX5" fmla="*/ 23999 w 47933"/>
                    <a:gd name="connsiteY5" fmla="*/ 15927 h 46556"/>
                    <a:gd name="connsiteX6" fmla="*/ 31507 w 47933"/>
                    <a:gd name="connsiteY6" fmla="*/ 23278 h 46556"/>
                    <a:gd name="connsiteX7" fmla="*/ 23999 w 47933"/>
                    <a:gd name="connsiteY7" fmla="*/ 30630 h 46556"/>
                    <a:gd name="connsiteX8" fmla="*/ 16427 w 47933"/>
                    <a:gd name="connsiteY8" fmla="*/ 23278 h 46556"/>
                    <a:gd name="connsiteX9" fmla="*/ 23999 w 47933"/>
                    <a:gd name="connsiteY9" fmla="*/ 15927 h 4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933" h="46556">
                      <a:moveTo>
                        <a:pt x="47934" y="23278"/>
                      </a:moveTo>
                      <a:cubicBezTo>
                        <a:pt x="47934" y="9802"/>
                        <a:pt x="36576" y="0"/>
                        <a:pt x="23999" y="0"/>
                      </a:cubicBezTo>
                      <a:cubicBezTo>
                        <a:pt x="11358" y="0"/>
                        <a:pt x="0" y="11027"/>
                        <a:pt x="0" y="23278"/>
                      </a:cubicBezTo>
                      <a:cubicBezTo>
                        <a:pt x="0" y="35530"/>
                        <a:pt x="11358" y="46557"/>
                        <a:pt x="23999" y="46557"/>
                      </a:cubicBezTo>
                      <a:cubicBezTo>
                        <a:pt x="36576" y="46557"/>
                        <a:pt x="47934" y="36755"/>
                        <a:pt x="47934" y="23278"/>
                      </a:cubicBezTo>
                      <a:close/>
                      <a:moveTo>
                        <a:pt x="23999" y="15927"/>
                      </a:moveTo>
                      <a:cubicBezTo>
                        <a:pt x="29004" y="15927"/>
                        <a:pt x="31507" y="19603"/>
                        <a:pt x="31507" y="23278"/>
                      </a:cubicBezTo>
                      <a:cubicBezTo>
                        <a:pt x="31507" y="26954"/>
                        <a:pt x="27721" y="30630"/>
                        <a:pt x="23999" y="30630"/>
                      </a:cubicBezTo>
                      <a:cubicBezTo>
                        <a:pt x="20213" y="30630"/>
                        <a:pt x="16427" y="26954"/>
                        <a:pt x="16427" y="23278"/>
                      </a:cubicBezTo>
                      <a:cubicBezTo>
                        <a:pt x="16427" y="19603"/>
                        <a:pt x="18930" y="15927"/>
                        <a:pt x="23999" y="15927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434">
                  <a:extLst>
                    <a:ext uri="{FF2B5EF4-FFF2-40B4-BE49-F238E27FC236}">
                      <a16:creationId xmlns:a16="http://schemas.microsoft.com/office/drawing/2014/main" id="{A32CBD97-4EE9-5093-987B-C0C6FA1D1337}"/>
                    </a:ext>
                  </a:extLst>
                </p:cNvPr>
                <p:cNvSpPr/>
                <p:nvPr/>
              </p:nvSpPr>
              <p:spPr>
                <a:xfrm>
                  <a:off x="7311093" y="1661223"/>
                  <a:ext cx="49217" cy="39298"/>
                </a:xfrm>
                <a:custGeom>
                  <a:avLst/>
                  <a:gdLst>
                    <a:gd name="connsiteX0" fmla="*/ 0 w 49217"/>
                    <a:gd name="connsiteY0" fmla="*/ 23371 h 39298"/>
                    <a:gd name="connsiteX1" fmla="*/ 3786 w 49217"/>
                    <a:gd name="connsiteY1" fmla="*/ 35623 h 39298"/>
                    <a:gd name="connsiteX2" fmla="*/ 42865 w 49217"/>
                    <a:gd name="connsiteY2" fmla="*/ 39299 h 39298"/>
                    <a:gd name="connsiteX3" fmla="*/ 49217 w 49217"/>
                    <a:gd name="connsiteY3" fmla="*/ 23371 h 39298"/>
                    <a:gd name="connsiteX4" fmla="*/ 25219 w 49217"/>
                    <a:gd name="connsiteY4" fmla="*/ 93 h 39298"/>
                    <a:gd name="connsiteX5" fmla="*/ 0 w 49217"/>
                    <a:gd name="connsiteY5" fmla="*/ 23371 h 39298"/>
                    <a:gd name="connsiteX6" fmla="*/ 32790 w 49217"/>
                    <a:gd name="connsiteY6" fmla="*/ 23371 h 39298"/>
                    <a:gd name="connsiteX7" fmla="*/ 25219 w 49217"/>
                    <a:gd name="connsiteY7" fmla="*/ 30723 h 39298"/>
                    <a:gd name="connsiteX8" fmla="*/ 17646 w 49217"/>
                    <a:gd name="connsiteY8" fmla="*/ 23371 h 39298"/>
                    <a:gd name="connsiteX9" fmla="*/ 25219 w 49217"/>
                    <a:gd name="connsiteY9" fmla="*/ 16020 h 39298"/>
                    <a:gd name="connsiteX10" fmla="*/ 32790 w 49217"/>
                    <a:gd name="connsiteY10" fmla="*/ 23371 h 39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217" h="39298">
                      <a:moveTo>
                        <a:pt x="0" y="23371"/>
                      </a:moveTo>
                      <a:cubicBezTo>
                        <a:pt x="0" y="28272"/>
                        <a:pt x="1284" y="31948"/>
                        <a:pt x="3786" y="35623"/>
                      </a:cubicBezTo>
                      <a:cubicBezTo>
                        <a:pt x="15144" y="38073"/>
                        <a:pt x="29004" y="39299"/>
                        <a:pt x="42865" y="39299"/>
                      </a:cubicBezTo>
                      <a:cubicBezTo>
                        <a:pt x="46651" y="35623"/>
                        <a:pt x="49217" y="29497"/>
                        <a:pt x="49217" y="23371"/>
                      </a:cubicBezTo>
                      <a:cubicBezTo>
                        <a:pt x="49217" y="9894"/>
                        <a:pt x="37860" y="93"/>
                        <a:pt x="25219" y="93"/>
                      </a:cubicBezTo>
                      <a:cubicBezTo>
                        <a:pt x="11358" y="-1132"/>
                        <a:pt x="0" y="9894"/>
                        <a:pt x="0" y="23371"/>
                      </a:cubicBezTo>
                      <a:close/>
                      <a:moveTo>
                        <a:pt x="32790" y="23371"/>
                      </a:moveTo>
                      <a:cubicBezTo>
                        <a:pt x="32790" y="28272"/>
                        <a:pt x="29004" y="30723"/>
                        <a:pt x="25219" y="30723"/>
                      </a:cubicBezTo>
                      <a:cubicBezTo>
                        <a:pt x="20149" y="30723"/>
                        <a:pt x="17646" y="27047"/>
                        <a:pt x="17646" y="23371"/>
                      </a:cubicBezTo>
                      <a:cubicBezTo>
                        <a:pt x="17646" y="18471"/>
                        <a:pt x="21432" y="16020"/>
                        <a:pt x="25219" y="16020"/>
                      </a:cubicBezTo>
                      <a:cubicBezTo>
                        <a:pt x="29004" y="14795"/>
                        <a:pt x="32790" y="18471"/>
                        <a:pt x="32790" y="23371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435">
                  <a:extLst>
                    <a:ext uri="{FF2B5EF4-FFF2-40B4-BE49-F238E27FC236}">
                      <a16:creationId xmlns:a16="http://schemas.microsoft.com/office/drawing/2014/main" id="{0669B219-2C6C-84EA-54FC-843088726481}"/>
                    </a:ext>
                  </a:extLst>
                </p:cNvPr>
                <p:cNvSpPr/>
                <p:nvPr/>
              </p:nvSpPr>
              <p:spPr>
                <a:xfrm>
                  <a:off x="7374170" y="1646614"/>
                  <a:ext cx="47934" cy="46556"/>
                </a:xfrm>
                <a:custGeom>
                  <a:avLst/>
                  <a:gdLst>
                    <a:gd name="connsiteX0" fmla="*/ 0 w 47934"/>
                    <a:gd name="connsiteY0" fmla="*/ 23278 h 46556"/>
                    <a:gd name="connsiteX1" fmla="*/ 23935 w 47934"/>
                    <a:gd name="connsiteY1" fmla="*/ 46556 h 46556"/>
                    <a:gd name="connsiteX2" fmla="*/ 47934 w 47934"/>
                    <a:gd name="connsiteY2" fmla="*/ 23278 h 46556"/>
                    <a:gd name="connsiteX3" fmla="*/ 23935 w 47934"/>
                    <a:gd name="connsiteY3" fmla="*/ 0 h 46556"/>
                    <a:gd name="connsiteX4" fmla="*/ 0 w 47934"/>
                    <a:gd name="connsiteY4" fmla="*/ 23278 h 46556"/>
                    <a:gd name="connsiteX5" fmla="*/ 32791 w 47934"/>
                    <a:gd name="connsiteY5" fmla="*/ 23278 h 46556"/>
                    <a:gd name="connsiteX6" fmla="*/ 25219 w 47934"/>
                    <a:gd name="connsiteY6" fmla="*/ 30629 h 46556"/>
                    <a:gd name="connsiteX7" fmla="*/ 17646 w 47934"/>
                    <a:gd name="connsiteY7" fmla="*/ 23278 h 46556"/>
                    <a:gd name="connsiteX8" fmla="*/ 25219 w 47934"/>
                    <a:gd name="connsiteY8" fmla="*/ 15927 h 46556"/>
                    <a:gd name="connsiteX9" fmla="*/ 32791 w 47934"/>
                    <a:gd name="connsiteY9" fmla="*/ 23278 h 4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934" h="46556">
                      <a:moveTo>
                        <a:pt x="0" y="23278"/>
                      </a:moveTo>
                      <a:cubicBezTo>
                        <a:pt x="0" y="36755"/>
                        <a:pt x="11358" y="46556"/>
                        <a:pt x="23935" y="46556"/>
                      </a:cubicBezTo>
                      <a:cubicBezTo>
                        <a:pt x="37795" y="46556"/>
                        <a:pt x="47934" y="35530"/>
                        <a:pt x="47934" y="23278"/>
                      </a:cubicBezTo>
                      <a:cubicBezTo>
                        <a:pt x="47934" y="11026"/>
                        <a:pt x="36576" y="0"/>
                        <a:pt x="23935" y="0"/>
                      </a:cubicBezTo>
                      <a:cubicBezTo>
                        <a:pt x="11358" y="0"/>
                        <a:pt x="0" y="11026"/>
                        <a:pt x="0" y="23278"/>
                      </a:cubicBezTo>
                      <a:close/>
                      <a:moveTo>
                        <a:pt x="32791" y="23278"/>
                      </a:moveTo>
                      <a:cubicBezTo>
                        <a:pt x="32791" y="28179"/>
                        <a:pt x="29004" y="30629"/>
                        <a:pt x="25219" y="30629"/>
                      </a:cubicBezTo>
                      <a:cubicBezTo>
                        <a:pt x="20149" y="30629"/>
                        <a:pt x="17646" y="26953"/>
                        <a:pt x="17646" y="23278"/>
                      </a:cubicBezTo>
                      <a:cubicBezTo>
                        <a:pt x="17646" y="18377"/>
                        <a:pt x="21433" y="15927"/>
                        <a:pt x="25219" y="15927"/>
                      </a:cubicBezTo>
                      <a:cubicBezTo>
                        <a:pt x="29004" y="15927"/>
                        <a:pt x="32791" y="19603"/>
                        <a:pt x="32791" y="23278"/>
                      </a:cubicBez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436">
                  <a:extLst>
                    <a:ext uri="{FF2B5EF4-FFF2-40B4-BE49-F238E27FC236}">
                      <a16:creationId xmlns:a16="http://schemas.microsoft.com/office/drawing/2014/main" id="{1DBCEE17-3138-1357-3F96-961650764381}"/>
                    </a:ext>
                  </a:extLst>
                </p:cNvPr>
                <p:cNvSpPr/>
                <p:nvPr/>
              </p:nvSpPr>
              <p:spPr>
                <a:xfrm>
                  <a:off x="7130715" y="1794860"/>
                  <a:ext cx="137513" cy="245032"/>
                </a:xfrm>
                <a:custGeom>
                  <a:avLst/>
                  <a:gdLst>
                    <a:gd name="connsiteX0" fmla="*/ 137513 w 137513"/>
                    <a:gd name="connsiteY0" fmla="*/ 12252 h 245032"/>
                    <a:gd name="connsiteX1" fmla="*/ 126155 w 137513"/>
                    <a:gd name="connsiteY1" fmla="*/ 0 h 245032"/>
                    <a:gd name="connsiteX2" fmla="*/ 0 w 137513"/>
                    <a:gd name="connsiteY2" fmla="*/ 122515 h 245032"/>
                    <a:gd name="connsiteX3" fmla="*/ 126155 w 137513"/>
                    <a:gd name="connsiteY3" fmla="*/ 245032 h 245032"/>
                    <a:gd name="connsiteX4" fmla="*/ 137513 w 137513"/>
                    <a:gd name="connsiteY4" fmla="*/ 234008 h 245032"/>
                    <a:gd name="connsiteX5" fmla="*/ 22716 w 137513"/>
                    <a:gd name="connsiteY5" fmla="*/ 122515 h 245032"/>
                    <a:gd name="connsiteX6" fmla="*/ 137513 w 137513"/>
                    <a:gd name="connsiteY6" fmla="*/ 12252 h 245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13" h="245032">
                      <a:moveTo>
                        <a:pt x="137513" y="12252"/>
                      </a:moveTo>
                      <a:lnTo>
                        <a:pt x="126155" y="0"/>
                      </a:lnTo>
                      <a:lnTo>
                        <a:pt x="0" y="122515"/>
                      </a:lnTo>
                      <a:lnTo>
                        <a:pt x="126155" y="245032"/>
                      </a:lnTo>
                      <a:lnTo>
                        <a:pt x="137513" y="234008"/>
                      </a:lnTo>
                      <a:lnTo>
                        <a:pt x="22716" y="122515"/>
                      </a:lnTo>
                      <a:lnTo>
                        <a:pt x="137513" y="12252"/>
                      </a:lnTo>
                      <a:close/>
                    </a:path>
                  </a:pathLst>
                </a:custGeom>
                <a:solidFill>
                  <a:srgbClr val="2C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CD1C156-489B-21D6-5CA5-5986D0BFC1A4}"/>
                </a:ext>
              </a:extLst>
            </p:cNvPr>
            <p:cNvSpPr txBox="1"/>
            <p:nvPr/>
          </p:nvSpPr>
          <p:spPr>
            <a:xfrm>
              <a:off x="7106475" y="2065465"/>
              <a:ext cx="629280" cy="27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00" b="1" spc="0" baseline="0" dirty="0"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VTAP 0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5BB9A7B-B3E5-D21F-52ED-85AEB5EF07A6}"/>
              </a:ext>
            </a:extLst>
          </p:cNvPr>
          <p:cNvSpPr/>
          <p:nvPr/>
        </p:nvSpPr>
        <p:spPr>
          <a:xfrm>
            <a:off x="1285919" y="942350"/>
            <a:ext cx="8900972" cy="4956515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VCN</a:t>
            </a:r>
            <a:b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10.0.0.0/16</a:t>
            </a:r>
          </a:p>
          <a:p>
            <a:pPr>
              <a:lnSpc>
                <a:spcPct val="90000"/>
              </a:lnSpc>
            </a:pPr>
            <a:endParaRPr lang="en-US" sz="900" b="1" dirty="0">
              <a:solidFill>
                <a:srgbClr val="BB501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733C0-C783-8B07-3C72-6F0877AA9DE2}"/>
              </a:ext>
            </a:extLst>
          </p:cNvPr>
          <p:cNvSpPr/>
          <p:nvPr/>
        </p:nvSpPr>
        <p:spPr>
          <a:xfrm>
            <a:off x="1814881" y="1426554"/>
            <a:ext cx="1451714" cy="1553671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75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Public Subnet</a:t>
            </a:r>
          </a:p>
          <a:p>
            <a:pPr>
              <a:lnSpc>
                <a:spcPct val="90000"/>
              </a:lnSpc>
            </a:pPr>
            <a:r>
              <a:rPr lang="en-US" sz="7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10.0.0.0/24</a:t>
            </a:r>
          </a:p>
        </p:txBody>
      </p:sp>
      <p:grpSp>
        <p:nvGrpSpPr>
          <p:cNvPr id="6" name="Graphic 1319">
            <a:extLst>
              <a:ext uri="{FF2B5EF4-FFF2-40B4-BE49-F238E27FC236}">
                <a16:creationId xmlns:a16="http://schemas.microsoft.com/office/drawing/2014/main" id="{409E4D43-46C3-FB0B-B579-A65850DD425E}"/>
              </a:ext>
            </a:extLst>
          </p:cNvPr>
          <p:cNvGrpSpPr/>
          <p:nvPr/>
        </p:nvGrpSpPr>
        <p:grpSpPr>
          <a:xfrm>
            <a:off x="2234063" y="1853107"/>
            <a:ext cx="566194" cy="740090"/>
            <a:chOff x="1008544" y="3069656"/>
            <a:chExt cx="762639" cy="1097657"/>
          </a:xfrm>
        </p:grpSpPr>
        <p:grpSp>
          <p:nvGrpSpPr>
            <p:cNvPr id="7" name="Graphic 1319">
              <a:extLst>
                <a:ext uri="{FF2B5EF4-FFF2-40B4-BE49-F238E27FC236}">
                  <a16:creationId xmlns:a16="http://schemas.microsoft.com/office/drawing/2014/main" id="{8F323824-6D19-5E6F-4587-8148078ECA33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</p:grpSpPr>
          <p:grpSp>
            <p:nvGrpSpPr>
              <p:cNvPr id="9" name="Graphic 1319">
                <a:extLst>
                  <a:ext uri="{FF2B5EF4-FFF2-40B4-BE49-F238E27FC236}">
                    <a16:creationId xmlns:a16="http://schemas.microsoft.com/office/drawing/2014/main" id="{5BB103A8-E91B-1EE3-581B-B647A97B3E3D}"/>
                  </a:ext>
                </a:extLst>
              </p:cNvPr>
              <p:cNvGrpSpPr/>
              <p:nvPr/>
            </p:nvGrpSpPr>
            <p:grpSpPr>
              <a:xfrm>
                <a:off x="1197819" y="3069656"/>
                <a:ext cx="385928" cy="385010"/>
                <a:chOff x="1197819" y="3069656"/>
                <a:chExt cx="385928" cy="385010"/>
              </a:xfrm>
              <a:solidFill>
                <a:srgbClr val="FFFFFF"/>
              </a:solidFill>
            </p:grpSpPr>
            <p:sp>
              <p:nvSpPr>
                <p:cNvPr id="18" name="Freeform: Shape 16">
                  <a:extLst>
                    <a:ext uri="{FF2B5EF4-FFF2-40B4-BE49-F238E27FC236}">
                      <a16:creationId xmlns:a16="http://schemas.microsoft.com/office/drawing/2014/main" id="{FC6D8BF1-DC08-3455-10EE-43A233956372}"/>
                    </a:ext>
                  </a:extLst>
                </p:cNvPr>
                <p:cNvSpPr/>
                <p:nvPr/>
              </p:nvSpPr>
              <p:spPr>
                <a:xfrm>
                  <a:off x="1202400" y="3074240"/>
                  <a:ext cx="376764" cy="376762"/>
                </a:xfrm>
                <a:custGeom>
                  <a:avLst/>
                  <a:gdLst>
                    <a:gd name="connsiteX0" fmla="*/ 20168 w 376764"/>
                    <a:gd name="connsiteY0" fmla="*/ 375845 h 376762"/>
                    <a:gd name="connsiteX1" fmla="*/ 0 w 376764"/>
                    <a:gd name="connsiteY1" fmla="*/ 355677 h 376762"/>
                    <a:gd name="connsiteX2" fmla="*/ 0 w 376764"/>
                    <a:gd name="connsiteY2" fmla="*/ 20167 h 376762"/>
                    <a:gd name="connsiteX3" fmla="*/ 20168 w 376764"/>
                    <a:gd name="connsiteY3" fmla="*/ 0 h 376762"/>
                    <a:gd name="connsiteX4" fmla="*/ 356597 w 376764"/>
                    <a:gd name="connsiteY4" fmla="*/ 0 h 376762"/>
                    <a:gd name="connsiteX5" fmla="*/ 376765 w 376764"/>
                    <a:gd name="connsiteY5" fmla="*/ 20167 h 376762"/>
                    <a:gd name="connsiteX6" fmla="*/ 376765 w 376764"/>
                    <a:gd name="connsiteY6" fmla="*/ 356594 h 376762"/>
                    <a:gd name="connsiteX7" fmla="*/ 356597 w 376764"/>
                    <a:gd name="connsiteY7" fmla="*/ 376762 h 376762"/>
                    <a:gd name="connsiteX8" fmla="*/ 20168 w 376764"/>
                    <a:gd name="connsiteY8" fmla="*/ 375845 h 3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6764" h="376762">
                      <a:moveTo>
                        <a:pt x="20168" y="375845"/>
                      </a:moveTo>
                      <a:cubicBezTo>
                        <a:pt x="9170" y="375845"/>
                        <a:pt x="0" y="366675"/>
                        <a:pt x="0" y="355677"/>
                      </a:cubicBezTo>
                      <a:lnTo>
                        <a:pt x="0" y="20167"/>
                      </a:lnTo>
                      <a:cubicBezTo>
                        <a:pt x="0" y="9166"/>
                        <a:pt x="9170" y="0"/>
                        <a:pt x="20168" y="0"/>
                      </a:cubicBezTo>
                      <a:lnTo>
                        <a:pt x="356597" y="0"/>
                      </a:lnTo>
                      <a:cubicBezTo>
                        <a:pt x="367595" y="0"/>
                        <a:pt x="376765" y="9166"/>
                        <a:pt x="376765" y="20167"/>
                      </a:cubicBezTo>
                      <a:lnTo>
                        <a:pt x="376765" y="356594"/>
                      </a:lnTo>
                      <a:cubicBezTo>
                        <a:pt x="376765" y="367593"/>
                        <a:pt x="367595" y="376762"/>
                        <a:pt x="356597" y="376762"/>
                      </a:cubicBezTo>
                      <a:lnTo>
                        <a:pt x="20168" y="375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9" name="Freeform: Shape 17">
                  <a:extLst>
                    <a:ext uri="{FF2B5EF4-FFF2-40B4-BE49-F238E27FC236}">
                      <a16:creationId xmlns:a16="http://schemas.microsoft.com/office/drawing/2014/main" id="{96A2871B-44CD-91BE-A5E8-0D4636AF8452}"/>
                    </a:ext>
                  </a:extLst>
                </p:cNvPr>
                <p:cNvSpPr/>
                <p:nvPr/>
              </p:nvSpPr>
              <p:spPr>
                <a:xfrm>
                  <a:off x="1197819" y="3069656"/>
                  <a:ext cx="385928" cy="385010"/>
                </a:xfrm>
                <a:custGeom>
                  <a:avLst/>
                  <a:gdLst>
                    <a:gd name="connsiteX0" fmla="*/ 360261 w 385928"/>
                    <a:gd name="connsiteY0" fmla="*/ 9167 h 385010"/>
                    <a:gd name="connsiteX1" fmla="*/ 375841 w 385928"/>
                    <a:gd name="connsiteY1" fmla="*/ 24750 h 385010"/>
                    <a:gd name="connsiteX2" fmla="*/ 375841 w 385928"/>
                    <a:gd name="connsiteY2" fmla="*/ 361179 h 385010"/>
                    <a:gd name="connsiteX3" fmla="*/ 360261 w 385928"/>
                    <a:gd name="connsiteY3" fmla="*/ 376759 h 385010"/>
                    <a:gd name="connsiteX4" fmla="*/ 24750 w 385928"/>
                    <a:gd name="connsiteY4" fmla="*/ 376759 h 385010"/>
                    <a:gd name="connsiteX5" fmla="*/ 9170 w 385928"/>
                    <a:gd name="connsiteY5" fmla="*/ 360261 h 385010"/>
                    <a:gd name="connsiteX6" fmla="*/ 9170 w 385928"/>
                    <a:gd name="connsiteY6" fmla="*/ 24750 h 385010"/>
                    <a:gd name="connsiteX7" fmla="*/ 24750 w 385928"/>
                    <a:gd name="connsiteY7" fmla="*/ 9167 h 385010"/>
                    <a:gd name="connsiteX8" fmla="*/ 360261 w 385928"/>
                    <a:gd name="connsiteY8" fmla="*/ 9167 h 385010"/>
                    <a:gd name="connsiteX9" fmla="*/ 360261 w 385928"/>
                    <a:gd name="connsiteY9" fmla="*/ 0 h 385010"/>
                    <a:gd name="connsiteX10" fmla="*/ 24750 w 385928"/>
                    <a:gd name="connsiteY10" fmla="*/ 0 h 385010"/>
                    <a:gd name="connsiteX11" fmla="*/ 0 w 385928"/>
                    <a:gd name="connsiteY11" fmla="*/ 24750 h 385010"/>
                    <a:gd name="connsiteX12" fmla="*/ 0 w 385928"/>
                    <a:gd name="connsiteY12" fmla="*/ 361179 h 385010"/>
                    <a:gd name="connsiteX13" fmla="*/ 24750 w 385928"/>
                    <a:gd name="connsiteY13" fmla="*/ 385011 h 385010"/>
                    <a:gd name="connsiteX14" fmla="*/ 361178 w 385928"/>
                    <a:gd name="connsiteY14" fmla="*/ 385011 h 385010"/>
                    <a:gd name="connsiteX15" fmla="*/ 385928 w 385928"/>
                    <a:gd name="connsiteY15" fmla="*/ 360261 h 385010"/>
                    <a:gd name="connsiteX16" fmla="*/ 385928 w 385928"/>
                    <a:gd name="connsiteY16" fmla="*/ 24750 h 385010"/>
                    <a:gd name="connsiteX17" fmla="*/ 360261 w 385928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928" h="385010">
                      <a:moveTo>
                        <a:pt x="360261" y="9167"/>
                      </a:moveTo>
                      <a:cubicBezTo>
                        <a:pt x="368513" y="9167"/>
                        <a:pt x="375841" y="16500"/>
                        <a:pt x="375841" y="24750"/>
                      </a:cubicBezTo>
                      <a:lnTo>
                        <a:pt x="375841" y="361179"/>
                      </a:lnTo>
                      <a:cubicBezTo>
                        <a:pt x="375841" y="369424"/>
                        <a:pt x="368513" y="376759"/>
                        <a:pt x="360261" y="376759"/>
                      </a:cubicBezTo>
                      <a:lnTo>
                        <a:pt x="24750" y="376759"/>
                      </a:lnTo>
                      <a:cubicBezTo>
                        <a:pt x="16498" y="375841"/>
                        <a:pt x="9170" y="368513"/>
                        <a:pt x="9170" y="360261"/>
                      </a:cubicBezTo>
                      <a:lnTo>
                        <a:pt x="9170" y="24750"/>
                      </a:lnTo>
                      <a:cubicBezTo>
                        <a:pt x="9170" y="16500"/>
                        <a:pt x="16498" y="9167"/>
                        <a:pt x="24750" y="9167"/>
                      </a:cubicBezTo>
                      <a:lnTo>
                        <a:pt x="360261" y="9167"/>
                      </a:lnTo>
                      <a:close/>
                      <a:moveTo>
                        <a:pt x="360261" y="0"/>
                      </a:moveTo>
                      <a:lnTo>
                        <a:pt x="24750" y="0"/>
                      </a:lnTo>
                      <a:cubicBezTo>
                        <a:pt x="10998" y="0"/>
                        <a:pt x="0" y="11000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98" y="385011"/>
                        <a:pt x="24750" y="385011"/>
                      </a:cubicBezTo>
                      <a:lnTo>
                        <a:pt x="361178" y="385011"/>
                      </a:lnTo>
                      <a:cubicBezTo>
                        <a:pt x="374930" y="385011"/>
                        <a:pt x="385928" y="374012"/>
                        <a:pt x="385928" y="360261"/>
                      </a:cubicBezTo>
                      <a:lnTo>
                        <a:pt x="385928" y="24750"/>
                      </a:lnTo>
                      <a:cubicBezTo>
                        <a:pt x="385011" y="11000"/>
                        <a:pt x="374012" y="0"/>
                        <a:pt x="360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10" name="Graphic 1319">
                <a:extLst>
                  <a:ext uri="{FF2B5EF4-FFF2-40B4-BE49-F238E27FC236}">
                    <a16:creationId xmlns:a16="http://schemas.microsoft.com/office/drawing/2014/main" id="{A85424DC-5EC3-6428-6C05-24EB337BFF45}"/>
                  </a:ext>
                </a:extLst>
              </p:cNvPr>
              <p:cNvGrpSpPr/>
              <p:nvPr/>
            </p:nvGrpSpPr>
            <p:grpSpPr>
              <a:xfrm>
                <a:off x="1206988" y="3078823"/>
                <a:ext cx="367588" cy="366679"/>
                <a:chOff x="1206988" y="3078823"/>
                <a:chExt cx="367588" cy="366679"/>
              </a:xfrm>
              <a:solidFill>
                <a:srgbClr val="2D5967"/>
              </a:solidFill>
            </p:grpSpPr>
            <p:sp>
              <p:nvSpPr>
                <p:cNvPr id="11" name="Freeform: Shape 8">
                  <a:extLst>
                    <a:ext uri="{FF2B5EF4-FFF2-40B4-BE49-F238E27FC236}">
                      <a16:creationId xmlns:a16="http://schemas.microsoft.com/office/drawing/2014/main" id="{9DFDF4FA-ED71-ECD5-F73D-60B9EDCA9EFD}"/>
                    </a:ext>
                  </a:extLst>
                </p:cNvPr>
                <p:cNvSpPr/>
                <p:nvPr/>
              </p:nvSpPr>
              <p:spPr>
                <a:xfrm>
                  <a:off x="1206988" y="3078823"/>
                  <a:ext cx="367588" cy="366679"/>
                </a:xfrm>
                <a:custGeom>
                  <a:avLst/>
                  <a:gdLst>
                    <a:gd name="connsiteX0" fmla="*/ 351091 w 367588"/>
                    <a:gd name="connsiteY0" fmla="*/ 0 h 366679"/>
                    <a:gd name="connsiteX1" fmla="*/ 15580 w 367588"/>
                    <a:gd name="connsiteY1" fmla="*/ 0 h 366679"/>
                    <a:gd name="connsiteX2" fmla="*/ 0 w 367588"/>
                    <a:gd name="connsiteY2" fmla="*/ 15584 h 366679"/>
                    <a:gd name="connsiteX3" fmla="*/ 0 w 367588"/>
                    <a:gd name="connsiteY3" fmla="*/ 352011 h 366679"/>
                    <a:gd name="connsiteX4" fmla="*/ 15580 w 367588"/>
                    <a:gd name="connsiteY4" fmla="*/ 366680 h 366679"/>
                    <a:gd name="connsiteX5" fmla="*/ 352009 w 367588"/>
                    <a:gd name="connsiteY5" fmla="*/ 366680 h 366679"/>
                    <a:gd name="connsiteX6" fmla="*/ 367589 w 367588"/>
                    <a:gd name="connsiteY6" fmla="*/ 351093 h 366679"/>
                    <a:gd name="connsiteX7" fmla="*/ 367589 w 367588"/>
                    <a:gd name="connsiteY7" fmla="*/ 15584 h 366679"/>
                    <a:gd name="connsiteX8" fmla="*/ 351091 w 367588"/>
                    <a:gd name="connsiteY8" fmla="*/ 0 h 366679"/>
                    <a:gd name="connsiteX9" fmla="*/ 352926 w 367588"/>
                    <a:gd name="connsiteY9" fmla="*/ 351093 h 366679"/>
                    <a:gd name="connsiteX10" fmla="*/ 351091 w 367588"/>
                    <a:gd name="connsiteY10" fmla="*/ 352928 h 366679"/>
                    <a:gd name="connsiteX11" fmla="*/ 15580 w 367588"/>
                    <a:gd name="connsiteY11" fmla="*/ 352928 h 366679"/>
                    <a:gd name="connsiteX12" fmla="*/ 13745 w 367588"/>
                    <a:gd name="connsiteY12" fmla="*/ 351093 h 366679"/>
                    <a:gd name="connsiteX13" fmla="*/ 13745 w 367588"/>
                    <a:gd name="connsiteY13" fmla="*/ 15584 h 366679"/>
                    <a:gd name="connsiteX14" fmla="*/ 15580 w 367588"/>
                    <a:gd name="connsiteY14" fmla="*/ 13751 h 366679"/>
                    <a:gd name="connsiteX15" fmla="*/ 352009 w 367588"/>
                    <a:gd name="connsiteY15" fmla="*/ 13751 h 366679"/>
                    <a:gd name="connsiteX16" fmla="*/ 353838 w 367588"/>
                    <a:gd name="connsiteY16" fmla="*/ 15584 h 366679"/>
                    <a:gd name="connsiteX17" fmla="*/ 352926 w 367588"/>
                    <a:gd name="connsiteY17" fmla="*/ 351093 h 366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7588" h="366679">
                      <a:moveTo>
                        <a:pt x="351091" y="0"/>
                      </a:moveTo>
                      <a:lnTo>
                        <a:pt x="15580" y="0"/>
                      </a:lnTo>
                      <a:cubicBezTo>
                        <a:pt x="7328" y="0"/>
                        <a:pt x="0" y="7334"/>
                        <a:pt x="0" y="15584"/>
                      </a:cubicBezTo>
                      <a:lnTo>
                        <a:pt x="0" y="352011"/>
                      </a:lnTo>
                      <a:cubicBezTo>
                        <a:pt x="0" y="359345"/>
                        <a:pt x="7328" y="366680"/>
                        <a:pt x="15580" y="366680"/>
                      </a:cubicBezTo>
                      <a:lnTo>
                        <a:pt x="352009" y="366680"/>
                      </a:lnTo>
                      <a:cubicBezTo>
                        <a:pt x="360254" y="366680"/>
                        <a:pt x="367589" y="359345"/>
                        <a:pt x="367589" y="351093"/>
                      </a:cubicBezTo>
                      <a:lnTo>
                        <a:pt x="367589" y="15584"/>
                      </a:lnTo>
                      <a:cubicBezTo>
                        <a:pt x="366671" y="7334"/>
                        <a:pt x="359343" y="0"/>
                        <a:pt x="351091" y="0"/>
                      </a:cubicBezTo>
                      <a:close/>
                      <a:moveTo>
                        <a:pt x="352926" y="351093"/>
                      </a:moveTo>
                      <a:cubicBezTo>
                        <a:pt x="352926" y="352011"/>
                        <a:pt x="352009" y="352928"/>
                        <a:pt x="351091" y="352928"/>
                      </a:cubicBezTo>
                      <a:lnTo>
                        <a:pt x="15580" y="352928"/>
                      </a:lnTo>
                      <a:cubicBezTo>
                        <a:pt x="14663" y="352928"/>
                        <a:pt x="13745" y="352011"/>
                        <a:pt x="13745" y="351093"/>
                      </a:cubicBezTo>
                      <a:lnTo>
                        <a:pt x="13745" y="15584"/>
                      </a:lnTo>
                      <a:cubicBezTo>
                        <a:pt x="13745" y="14667"/>
                        <a:pt x="14663" y="13751"/>
                        <a:pt x="15580" y="13751"/>
                      </a:cubicBezTo>
                      <a:lnTo>
                        <a:pt x="352009" y="13751"/>
                      </a:lnTo>
                      <a:cubicBezTo>
                        <a:pt x="352926" y="13751"/>
                        <a:pt x="353838" y="14667"/>
                        <a:pt x="353838" y="15584"/>
                      </a:cubicBezTo>
                      <a:lnTo>
                        <a:pt x="352926" y="351093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2" name="Freeform: Shape 9">
                  <a:extLst>
                    <a:ext uri="{FF2B5EF4-FFF2-40B4-BE49-F238E27FC236}">
                      <a16:creationId xmlns:a16="http://schemas.microsoft.com/office/drawing/2014/main" id="{390FA4C6-4E52-41DE-A755-CFF93D830B74}"/>
                    </a:ext>
                  </a:extLst>
                </p:cNvPr>
                <p:cNvSpPr/>
                <p:nvPr/>
              </p:nvSpPr>
              <p:spPr>
                <a:xfrm>
                  <a:off x="1247318" y="3321745"/>
                  <a:ext cx="285093" cy="81586"/>
                </a:xfrm>
                <a:custGeom>
                  <a:avLst/>
                  <a:gdLst>
                    <a:gd name="connsiteX0" fmla="*/ 0 w 285093"/>
                    <a:gd name="connsiteY0" fmla="*/ 81586 h 81586"/>
                    <a:gd name="connsiteX1" fmla="*/ 285094 w 285093"/>
                    <a:gd name="connsiteY1" fmla="*/ 81586 h 81586"/>
                    <a:gd name="connsiteX2" fmla="*/ 285094 w 285093"/>
                    <a:gd name="connsiteY2" fmla="*/ 0 h 81586"/>
                    <a:gd name="connsiteX3" fmla="*/ 0 w 285093"/>
                    <a:gd name="connsiteY3" fmla="*/ 0 h 81586"/>
                    <a:gd name="connsiteX4" fmla="*/ 0 w 285093"/>
                    <a:gd name="connsiteY4" fmla="*/ 81586 h 81586"/>
                    <a:gd name="connsiteX5" fmla="*/ 13751 w 285093"/>
                    <a:gd name="connsiteY5" fmla="*/ 13751 h 81586"/>
                    <a:gd name="connsiteX6" fmla="*/ 271343 w 285093"/>
                    <a:gd name="connsiteY6" fmla="*/ 13751 h 81586"/>
                    <a:gd name="connsiteX7" fmla="*/ 271343 w 285093"/>
                    <a:gd name="connsiteY7" fmla="*/ 67836 h 81586"/>
                    <a:gd name="connsiteX8" fmla="*/ 13751 w 285093"/>
                    <a:gd name="connsiteY8" fmla="*/ 67836 h 81586"/>
                    <a:gd name="connsiteX9" fmla="*/ 13751 w 285093"/>
                    <a:gd name="connsiteY9" fmla="*/ 13751 h 81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6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1"/>
                      </a:moveTo>
                      <a:lnTo>
                        <a:pt x="271343" y="13751"/>
                      </a:lnTo>
                      <a:lnTo>
                        <a:pt x="271343" y="67836"/>
                      </a:lnTo>
                      <a:lnTo>
                        <a:pt x="13751" y="67836"/>
                      </a:lnTo>
                      <a:lnTo>
                        <a:pt x="13751" y="1375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3" name="Freeform: Shape 11">
                  <a:extLst>
                    <a:ext uri="{FF2B5EF4-FFF2-40B4-BE49-F238E27FC236}">
                      <a16:creationId xmlns:a16="http://schemas.microsoft.com/office/drawing/2014/main" id="{EDC18646-488F-5187-BED1-6EE35E6E1476}"/>
                    </a:ext>
                  </a:extLst>
                </p:cNvPr>
                <p:cNvSpPr/>
                <p:nvPr/>
              </p:nvSpPr>
              <p:spPr>
                <a:xfrm>
                  <a:off x="1478324" y="3351997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4" name="Freeform: Shape 12">
                  <a:extLst>
                    <a:ext uri="{FF2B5EF4-FFF2-40B4-BE49-F238E27FC236}">
                      <a16:creationId xmlns:a16="http://schemas.microsoft.com/office/drawing/2014/main" id="{191136A9-A32E-9069-58EA-64E351624DC3}"/>
                    </a:ext>
                  </a:extLst>
                </p:cNvPr>
                <p:cNvSpPr/>
                <p:nvPr/>
              </p:nvSpPr>
              <p:spPr>
                <a:xfrm>
                  <a:off x="1247318" y="3119158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5 h 81585"/>
                    <a:gd name="connsiteX1" fmla="*/ 285094 w 285093"/>
                    <a:gd name="connsiteY1" fmla="*/ 81585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5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7835 h 81585"/>
                    <a:gd name="connsiteX8" fmla="*/ 13751 w 285093"/>
                    <a:gd name="connsiteY8" fmla="*/ 67835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5"/>
                      </a:moveTo>
                      <a:lnTo>
                        <a:pt x="285094" y="81585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5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7835"/>
                      </a:lnTo>
                      <a:lnTo>
                        <a:pt x="13751" y="67835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5" name="Freeform: Shape 13">
                  <a:extLst>
                    <a:ext uri="{FF2B5EF4-FFF2-40B4-BE49-F238E27FC236}">
                      <a16:creationId xmlns:a16="http://schemas.microsoft.com/office/drawing/2014/main" id="{E6BF13DB-48B4-9D24-8818-8892A8C41A00}"/>
                    </a:ext>
                  </a:extLst>
                </p:cNvPr>
                <p:cNvSpPr/>
                <p:nvPr/>
              </p:nvSpPr>
              <p:spPr>
                <a:xfrm>
                  <a:off x="1478324" y="3150327"/>
                  <a:ext cx="20168" cy="20166"/>
                </a:xfrm>
                <a:custGeom>
                  <a:avLst/>
                  <a:gdLst>
                    <a:gd name="connsiteX0" fmla="*/ 10087 w 20168"/>
                    <a:gd name="connsiteY0" fmla="*/ 20167 h 20166"/>
                    <a:gd name="connsiteX1" fmla="*/ 20168 w 20168"/>
                    <a:gd name="connsiteY1" fmla="*/ 10083 h 20166"/>
                    <a:gd name="connsiteX2" fmla="*/ 10087 w 20168"/>
                    <a:gd name="connsiteY2" fmla="*/ 0 h 20166"/>
                    <a:gd name="connsiteX3" fmla="*/ 0 w 20168"/>
                    <a:gd name="connsiteY3" fmla="*/ 10083 h 20166"/>
                    <a:gd name="connsiteX4" fmla="*/ 10087 w 20168"/>
                    <a:gd name="connsiteY4" fmla="*/ 20167 h 2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6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4"/>
                        <a:pt x="15657" y="0"/>
                        <a:pt x="10087" y="0"/>
                      </a:cubicBezTo>
                      <a:cubicBezTo>
                        <a:pt x="4517" y="0"/>
                        <a:pt x="0" y="4514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6" name="Freeform: Shape 14">
                  <a:extLst>
                    <a:ext uri="{FF2B5EF4-FFF2-40B4-BE49-F238E27FC236}">
                      <a16:creationId xmlns:a16="http://schemas.microsoft.com/office/drawing/2014/main" id="{BC1CA73A-4D40-F9C7-D35B-33AC2E0CB421}"/>
                    </a:ext>
                  </a:extLst>
                </p:cNvPr>
                <p:cNvSpPr/>
                <p:nvPr/>
              </p:nvSpPr>
              <p:spPr>
                <a:xfrm>
                  <a:off x="1247318" y="3220912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6 h 81585"/>
                    <a:gd name="connsiteX1" fmla="*/ 285094 w 285093"/>
                    <a:gd name="connsiteY1" fmla="*/ 81586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6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8752 h 81585"/>
                    <a:gd name="connsiteX8" fmla="*/ 13751 w 285093"/>
                    <a:gd name="connsiteY8" fmla="*/ 68752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8752"/>
                      </a:lnTo>
                      <a:lnTo>
                        <a:pt x="13751" y="68752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17" name="Freeform: Shape 15">
                  <a:extLst>
                    <a:ext uri="{FF2B5EF4-FFF2-40B4-BE49-F238E27FC236}">
                      <a16:creationId xmlns:a16="http://schemas.microsoft.com/office/drawing/2014/main" id="{BBB941DB-D478-1C2E-EFB6-693A9FAE77B0}"/>
                    </a:ext>
                  </a:extLst>
                </p:cNvPr>
                <p:cNvSpPr/>
                <p:nvPr/>
              </p:nvSpPr>
              <p:spPr>
                <a:xfrm>
                  <a:off x="1478324" y="3252078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C01F4-2A57-7641-B219-290A05A0FFE9}"/>
                </a:ext>
              </a:extLst>
            </p:cNvPr>
            <p:cNvSpPr txBox="1"/>
            <p:nvPr/>
          </p:nvSpPr>
          <p:spPr>
            <a:xfrm>
              <a:off x="1008544" y="3475753"/>
              <a:ext cx="762639" cy="691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HTTP File Server</a:t>
              </a:r>
              <a:endParaRPr lang="en-US" sz="70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464BC69-541D-2E6D-9B85-E15E061E3FBF}"/>
              </a:ext>
            </a:extLst>
          </p:cNvPr>
          <p:cNvSpPr/>
          <p:nvPr/>
        </p:nvSpPr>
        <p:spPr>
          <a:xfrm>
            <a:off x="1814882" y="3583485"/>
            <a:ext cx="3519330" cy="2163559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75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Private Subnet</a:t>
            </a:r>
          </a:p>
          <a:p>
            <a:pPr>
              <a:lnSpc>
                <a:spcPct val="90000"/>
              </a:lnSpc>
            </a:pPr>
            <a:r>
              <a:rPr lang="en-US" sz="7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10.0.1.0/24</a:t>
            </a:r>
          </a:p>
        </p:txBody>
      </p: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324DCAED-E9F5-F868-6E6C-95ED1398FCAF}"/>
              </a:ext>
            </a:extLst>
          </p:cNvPr>
          <p:cNvGrpSpPr/>
          <p:nvPr/>
        </p:nvGrpSpPr>
        <p:grpSpPr>
          <a:xfrm>
            <a:off x="1012641" y="1775415"/>
            <a:ext cx="585417" cy="689358"/>
            <a:chOff x="5023986" y="3749841"/>
            <a:chExt cx="398851" cy="427802"/>
          </a:xfrm>
        </p:grpSpPr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3BE8F878-BA80-BD57-F735-C99F775E590B}"/>
                </a:ext>
              </a:extLst>
            </p:cNvPr>
            <p:cNvGrpSpPr/>
            <p:nvPr/>
          </p:nvGrpSpPr>
          <p:grpSpPr>
            <a:xfrm>
              <a:off x="5103154" y="3749841"/>
              <a:ext cx="234567" cy="256673"/>
              <a:chOff x="5103154" y="3749841"/>
              <a:chExt cx="234567" cy="256673"/>
            </a:xfrm>
          </p:grpSpPr>
          <p:sp>
            <p:nvSpPr>
              <p:cNvPr id="25" name="Freeform: Shape 719">
                <a:extLst>
                  <a:ext uri="{FF2B5EF4-FFF2-40B4-BE49-F238E27FC236}">
                    <a16:creationId xmlns:a16="http://schemas.microsoft.com/office/drawing/2014/main" id="{B250521E-9AA5-704C-3A87-6A3F159782D4}"/>
                  </a:ext>
                </a:extLst>
              </p:cNvPr>
              <p:cNvSpPr/>
              <p:nvPr/>
            </p:nvSpPr>
            <p:spPr>
              <a:xfrm>
                <a:off x="5106144" y="3754095"/>
                <a:ext cx="229299" cy="248043"/>
              </a:xfrm>
              <a:custGeom>
                <a:avLst/>
                <a:gdLst>
                  <a:gd name="connsiteX0" fmla="*/ 90176 w 229299"/>
                  <a:gd name="connsiteY0" fmla="*/ 223473 h 248043"/>
                  <a:gd name="connsiteX1" fmla="*/ 98864 w 229299"/>
                  <a:gd name="connsiteY1" fmla="*/ 215022 h 248043"/>
                  <a:gd name="connsiteX2" fmla="*/ 93468 w 229299"/>
                  <a:gd name="connsiteY2" fmla="*/ 213886 h 248043"/>
                  <a:gd name="connsiteX3" fmla="*/ 91132 w 229299"/>
                  <a:gd name="connsiteY3" fmla="*/ 213347 h 248043"/>
                  <a:gd name="connsiteX4" fmla="*/ 86403 w 229299"/>
                  <a:gd name="connsiteY4" fmla="*/ 211910 h 248043"/>
                  <a:gd name="connsiteX5" fmla="*/ 83342 w 229299"/>
                  <a:gd name="connsiteY5" fmla="*/ 210890 h 248043"/>
                  <a:gd name="connsiteX6" fmla="*/ 79569 w 229299"/>
                  <a:gd name="connsiteY6" fmla="*/ 209388 h 248043"/>
                  <a:gd name="connsiteX7" fmla="*/ 75795 w 229299"/>
                  <a:gd name="connsiteY7" fmla="*/ 207771 h 248043"/>
                  <a:gd name="connsiteX8" fmla="*/ 73338 w 229299"/>
                  <a:gd name="connsiteY8" fmla="*/ 206571 h 248043"/>
                  <a:gd name="connsiteX9" fmla="*/ 68544 w 229299"/>
                  <a:gd name="connsiteY9" fmla="*/ 203998 h 248043"/>
                  <a:gd name="connsiteX10" fmla="*/ 66805 w 229299"/>
                  <a:gd name="connsiteY10" fmla="*/ 202920 h 248043"/>
                  <a:gd name="connsiteX11" fmla="*/ 61833 w 229299"/>
                  <a:gd name="connsiteY11" fmla="*/ 199679 h 248043"/>
                  <a:gd name="connsiteX12" fmla="*/ 59259 w 229299"/>
                  <a:gd name="connsiteY12" fmla="*/ 197825 h 248043"/>
                  <a:gd name="connsiteX13" fmla="*/ 56680 w 229299"/>
                  <a:gd name="connsiteY13" fmla="*/ 195906 h 248043"/>
                  <a:gd name="connsiteX14" fmla="*/ 54229 w 229299"/>
                  <a:gd name="connsiteY14" fmla="*/ 193872 h 248043"/>
                  <a:gd name="connsiteX15" fmla="*/ 44937 w 229299"/>
                  <a:gd name="connsiteY15" fmla="*/ 184702 h 248043"/>
                  <a:gd name="connsiteX16" fmla="*/ 42781 w 229299"/>
                  <a:gd name="connsiteY16" fmla="*/ 182245 h 248043"/>
                  <a:gd name="connsiteX17" fmla="*/ 40862 w 229299"/>
                  <a:gd name="connsiteY17" fmla="*/ 179665 h 248043"/>
                  <a:gd name="connsiteX18" fmla="*/ 38950 w 229299"/>
                  <a:gd name="connsiteY18" fmla="*/ 177150 h 248043"/>
                  <a:gd name="connsiteX19" fmla="*/ 35832 w 229299"/>
                  <a:gd name="connsiteY19" fmla="*/ 172414 h 248043"/>
                  <a:gd name="connsiteX20" fmla="*/ 34632 w 229299"/>
                  <a:gd name="connsiteY20" fmla="*/ 170380 h 248043"/>
                  <a:gd name="connsiteX21" fmla="*/ 32238 w 229299"/>
                  <a:gd name="connsiteY21" fmla="*/ 166004 h 248043"/>
                  <a:gd name="connsiteX22" fmla="*/ 30858 w 229299"/>
                  <a:gd name="connsiteY22" fmla="*/ 163187 h 248043"/>
                  <a:gd name="connsiteX23" fmla="*/ 29241 w 229299"/>
                  <a:gd name="connsiteY23" fmla="*/ 159407 h 248043"/>
                  <a:gd name="connsiteX24" fmla="*/ 27740 w 229299"/>
                  <a:gd name="connsiteY24" fmla="*/ 155634 h 248043"/>
                  <a:gd name="connsiteX25" fmla="*/ 26963 w 229299"/>
                  <a:gd name="connsiteY25" fmla="*/ 152939 h 248043"/>
                  <a:gd name="connsiteX26" fmla="*/ 25404 w 229299"/>
                  <a:gd name="connsiteY26" fmla="*/ 147844 h 248043"/>
                  <a:gd name="connsiteX27" fmla="*/ 24929 w 229299"/>
                  <a:gd name="connsiteY27" fmla="*/ 145566 h 248043"/>
                  <a:gd name="connsiteX28" fmla="*/ 23787 w 229299"/>
                  <a:gd name="connsiteY28" fmla="*/ 140054 h 248043"/>
                  <a:gd name="connsiteX29" fmla="*/ 23306 w 229299"/>
                  <a:gd name="connsiteY29" fmla="*/ 137057 h 248043"/>
                  <a:gd name="connsiteX30" fmla="*/ 22831 w 229299"/>
                  <a:gd name="connsiteY30" fmla="*/ 133759 h 248043"/>
                  <a:gd name="connsiteX31" fmla="*/ 22831 w 229299"/>
                  <a:gd name="connsiteY31" fmla="*/ 130884 h 248043"/>
                  <a:gd name="connsiteX32" fmla="*/ 0 w 229299"/>
                  <a:gd name="connsiteY32" fmla="*/ 130884 h 248043"/>
                  <a:gd name="connsiteX33" fmla="*/ 0 w 229299"/>
                  <a:gd name="connsiteY33" fmla="*/ 117338 h 248043"/>
                  <a:gd name="connsiteX34" fmla="*/ 22651 w 229299"/>
                  <a:gd name="connsiteY34" fmla="*/ 117338 h 248043"/>
                  <a:gd name="connsiteX35" fmla="*/ 22651 w 229299"/>
                  <a:gd name="connsiteY35" fmla="*/ 114464 h 248043"/>
                  <a:gd name="connsiteX36" fmla="*/ 23126 w 229299"/>
                  <a:gd name="connsiteY36" fmla="*/ 111165 h 248043"/>
                  <a:gd name="connsiteX37" fmla="*/ 23607 w 229299"/>
                  <a:gd name="connsiteY37" fmla="*/ 108169 h 248043"/>
                  <a:gd name="connsiteX38" fmla="*/ 24807 w 229299"/>
                  <a:gd name="connsiteY38" fmla="*/ 102599 h 248043"/>
                  <a:gd name="connsiteX39" fmla="*/ 25346 w 229299"/>
                  <a:gd name="connsiteY39" fmla="*/ 100321 h 248043"/>
                  <a:gd name="connsiteX40" fmla="*/ 26784 w 229299"/>
                  <a:gd name="connsiteY40" fmla="*/ 95527 h 248043"/>
                  <a:gd name="connsiteX41" fmla="*/ 27740 w 229299"/>
                  <a:gd name="connsiteY41" fmla="*/ 92531 h 248043"/>
                  <a:gd name="connsiteX42" fmla="*/ 29299 w 229299"/>
                  <a:gd name="connsiteY42" fmla="*/ 88694 h 248043"/>
                  <a:gd name="connsiteX43" fmla="*/ 30916 w 229299"/>
                  <a:gd name="connsiteY43" fmla="*/ 84978 h 248043"/>
                  <a:gd name="connsiteX44" fmla="*/ 32354 w 229299"/>
                  <a:gd name="connsiteY44" fmla="*/ 82104 h 248043"/>
                  <a:gd name="connsiteX45" fmla="*/ 34696 w 229299"/>
                  <a:gd name="connsiteY45" fmla="*/ 77785 h 248043"/>
                  <a:gd name="connsiteX46" fmla="*/ 35953 w 229299"/>
                  <a:gd name="connsiteY46" fmla="*/ 75693 h 248043"/>
                  <a:gd name="connsiteX47" fmla="*/ 39008 w 229299"/>
                  <a:gd name="connsiteY47" fmla="*/ 71015 h 248043"/>
                  <a:gd name="connsiteX48" fmla="*/ 40862 w 229299"/>
                  <a:gd name="connsiteY48" fmla="*/ 68500 h 248043"/>
                  <a:gd name="connsiteX49" fmla="*/ 42781 w 229299"/>
                  <a:gd name="connsiteY49" fmla="*/ 65863 h 248043"/>
                  <a:gd name="connsiteX50" fmla="*/ 44937 w 229299"/>
                  <a:gd name="connsiteY50" fmla="*/ 63347 h 248043"/>
                  <a:gd name="connsiteX51" fmla="*/ 54229 w 229299"/>
                  <a:gd name="connsiteY51" fmla="*/ 54415 h 248043"/>
                  <a:gd name="connsiteX52" fmla="*/ 56622 w 229299"/>
                  <a:gd name="connsiteY52" fmla="*/ 52317 h 248043"/>
                  <a:gd name="connsiteX53" fmla="*/ 59317 w 229299"/>
                  <a:gd name="connsiteY53" fmla="*/ 50340 h 248043"/>
                  <a:gd name="connsiteX54" fmla="*/ 61717 w 229299"/>
                  <a:gd name="connsiteY54" fmla="*/ 48543 h 248043"/>
                  <a:gd name="connsiteX55" fmla="*/ 66446 w 229299"/>
                  <a:gd name="connsiteY55" fmla="*/ 45489 h 248043"/>
                  <a:gd name="connsiteX56" fmla="*/ 68487 w 229299"/>
                  <a:gd name="connsiteY56" fmla="*/ 44225 h 248043"/>
                  <a:gd name="connsiteX57" fmla="*/ 72921 w 229299"/>
                  <a:gd name="connsiteY57" fmla="*/ 41831 h 248043"/>
                  <a:gd name="connsiteX58" fmla="*/ 75738 w 229299"/>
                  <a:gd name="connsiteY58" fmla="*/ 40452 h 248043"/>
                  <a:gd name="connsiteX59" fmla="*/ 79511 w 229299"/>
                  <a:gd name="connsiteY59" fmla="*/ 38835 h 248043"/>
                  <a:gd name="connsiteX60" fmla="*/ 83284 w 229299"/>
                  <a:gd name="connsiteY60" fmla="*/ 37275 h 248043"/>
                  <a:gd name="connsiteX61" fmla="*/ 85979 w 229299"/>
                  <a:gd name="connsiteY61" fmla="*/ 36377 h 248043"/>
                  <a:gd name="connsiteX62" fmla="*/ 91074 w 229299"/>
                  <a:gd name="connsiteY62" fmla="*/ 34882 h 248043"/>
                  <a:gd name="connsiteX63" fmla="*/ 93352 w 229299"/>
                  <a:gd name="connsiteY63" fmla="*/ 34279 h 248043"/>
                  <a:gd name="connsiteX64" fmla="*/ 98864 w 229299"/>
                  <a:gd name="connsiteY64" fmla="*/ 33079 h 248043"/>
                  <a:gd name="connsiteX65" fmla="*/ 90176 w 229299"/>
                  <a:gd name="connsiteY65" fmla="*/ 24570 h 248043"/>
                  <a:gd name="connsiteX66" fmla="*/ 114739 w 229299"/>
                  <a:gd name="connsiteY66" fmla="*/ 0 h 248043"/>
                  <a:gd name="connsiteX67" fmla="*/ 139367 w 229299"/>
                  <a:gd name="connsiteY67" fmla="*/ 24570 h 248043"/>
                  <a:gd name="connsiteX68" fmla="*/ 130801 w 229299"/>
                  <a:gd name="connsiteY68" fmla="*/ 33079 h 248043"/>
                  <a:gd name="connsiteX69" fmla="*/ 136191 w 229299"/>
                  <a:gd name="connsiteY69" fmla="*/ 34221 h 248043"/>
                  <a:gd name="connsiteX70" fmla="*/ 138526 w 229299"/>
                  <a:gd name="connsiteY70" fmla="*/ 34818 h 248043"/>
                  <a:gd name="connsiteX71" fmla="*/ 143262 w 229299"/>
                  <a:gd name="connsiteY71" fmla="*/ 36255 h 248043"/>
                  <a:gd name="connsiteX72" fmla="*/ 146317 w 229299"/>
                  <a:gd name="connsiteY72" fmla="*/ 37218 h 248043"/>
                  <a:gd name="connsiteX73" fmla="*/ 150090 w 229299"/>
                  <a:gd name="connsiteY73" fmla="*/ 38777 h 248043"/>
                  <a:gd name="connsiteX74" fmla="*/ 153863 w 229299"/>
                  <a:gd name="connsiteY74" fmla="*/ 40394 h 248043"/>
                  <a:gd name="connsiteX75" fmla="*/ 156141 w 229299"/>
                  <a:gd name="connsiteY75" fmla="*/ 41530 h 248043"/>
                  <a:gd name="connsiteX76" fmla="*/ 156744 w 229299"/>
                  <a:gd name="connsiteY76" fmla="*/ 41831 h 248043"/>
                  <a:gd name="connsiteX77" fmla="*/ 161056 w 229299"/>
                  <a:gd name="connsiteY77" fmla="*/ 44167 h 248043"/>
                  <a:gd name="connsiteX78" fmla="*/ 162795 w 229299"/>
                  <a:gd name="connsiteY78" fmla="*/ 45187 h 248043"/>
                  <a:gd name="connsiteX79" fmla="*/ 167826 w 229299"/>
                  <a:gd name="connsiteY79" fmla="*/ 48486 h 248043"/>
                  <a:gd name="connsiteX80" fmla="*/ 170463 w 229299"/>
                  <a:gd name="connsiteY80" fmla="*/ 50398 h 248043"/>
                  <a:gd name="connsiteX81" fmla="*/ 172979 w 229299"/>
                  <a:gd name="connsiteY81" fmla="*/ 52259 h 248043"/>
                  <a:gd name="connsiteX82" fmla="*/ 175436 w 229299"/>
                  <a:gd name="connsiteY82" fmla="*/ 54293 h 248043"/>
                  <a:gd name="connsiteX83" fmla="*/ 184484 w 229299"/>
                  <a:gd name="connsiteY83" fmla="*/ 63283 h 248043"/>
                  <a:gd name="connsiteX84" fmla="*/ 186640 w 229299"/>
                  <a:gd name="connsiteY84" fmla="*/ 65805 h 248043"/>
                  <a:gd name="connsiteX85" fmla="*/ 188559 w 229299"/>
                  <a:gd name="connsiteY85" fmla="*/ 68442 h 248043"/>
                  <a:gd name="connsiteX86" fmla="*/ 190413 w 229299"/>
                  <a:gd name="connsiteY86" fmla="*/ 70958 h 248043"/>
                  <a:gd name="connsiteX87" fmla="*/ 193468 w 229299"/>
                  <a:gd name="connsiteY87" fmla="*/ 75629 h 248043"/>
                  <a:gd name="connsiteX88" fmla="*/ 194732 w 229299"/>
                  <a:gd name="connsiteY88" fmla="*/ 77669 h 248043"/>
                  <a:gd name="connsiteX89" fmla="*/ 197068 w 229299"/>
                  <a:gd name="connsiteY89" fmla="*/ 82046 h 248043"/>
                  <a:gd name="connsiteX90" fmla="*/ 198505 w 229299"/>
                  <a:gd name="connsiteY90" fmla="*/ 84921 h 248043"/>
                  <a:gd name="connsiteX91" fmla="*/ 200122 w 229299"/>
                  <a:gd name="connsiteY91" fmla="*/ 88694 h 248043"/>
                  <a:gd name="connsiteX92" fmla="*/ 201617 w 229299"/>
                  <a:gd name="connsiteY92" fmla="*/ 92473 h 248043"/>
                  <a:gd name="connsiteX93" fmla="*/ 202579 w 229299"/>
                  <a:gd name="connsiteY93" fmla="*/ 95284 h 248043"/>
                  <a:gd name="connsiteX94" fmla="*/ 204075 w 229299"/>
                  <a:gd name="connsiteY94" fmla="*/ 100263 h 248043"/>
                  <a:gd name="connsiteX95" fmla="*/ 204614 w 229299"/>
                  <a:gd name="connsiteY95" fmla="*/ 102541 h 248043"/>
                  <a:gd name="connsiteX96" fmla="*/ 205814 w 229299"/>
                  <a:gd name="connsiteY96" fmla="*/ 108111 h 248043"/>
                  <a:gd name="connsiteX97" fmla="*/ 206295 w 229299"/>
                  <a:gd name="connsiteY97" fmla="*/ 111108 h 248043"/>
                  <a:gd name="connsiteX98" fmla="*/ 206712 w 229299"/>
                  <a:gd name="connsiteY98" fmla="*/ 114406 h 248043"/>
                  <a:gd name="connsiteX99" fmla="*/ 206712 w 229299"/>
                  <a:gd name="connsiteY99" fmla="*/ 117281 h 248043"/>
                  <a:gd name="connsiteX100" fmla="*/ 229299 w 229299"/>
                  <a:gd name="connsiteY100" fmla="*/ 117281 h 248043"/>
                  <a:gd name="connsiteX101" fmla="*/ 229299 w 229299"/>
                  <a:gd name="connsiteY101" fmla="*/ 130762 h 248043"/>
                  <a:gd name="connsiteX102" fmla="*/ 206712 w 229299"/>
                  <a:gd name="connsiteY102" fmla="*/ 130762 h 248043"/>
                  <a:gd name="connsiteX103" fmla="*/ 206712 w 229299"/>
                  <a:gd name="connsiteY103" fmla="*/ 133580 h 248043"/>
                  <a:gd name="connsiteX104" fmla="*/ 206295 w 229299"/>
                  <a:gd name="connsiteY104" fmla="*/ 136820 h 248043"/>
                  <a:gd name="connsiteX105" fmla="*/ 205814 w 229299"/>
                  <a:gd name="connsiteY105" fmla="*/ 139874 h 248043"/>
                  <a:gd name="connsiteX106" fmla="*/ 204614 w 229299"/>
                  <a:gd name="connsiteY106" fmla="*/ 145386 h 248043"/>
                  <a:gd name="connsiteX107" fmla="*/ 204075 w 229299"/>
                  <a:gd name="connsiteY107" fmla="*/ 147722 h 248043"/>
                  <a:gd name="connsiteX108" fmla="*/ 202637 w 229299"/>
                  <a:gd name="connsiteY108" fmla="*/ 152458 h 248043"/>
                  <a:gd name="connsiteX109" fmla="*/ 201617 w 229299"/>
                  <a:gd name="connsiteY109" fmla="*/ 155512 h 248043"/>
                  <a:gd name="connsiteX110" fmla="*/ 200122 w 229299"/>
                  <a:gd name="connsiteY110" fmla="*/ 159292 h 248043"/>
                  <a:gd name="connsiteX111" fmla="*/ 198505 w 229299"/>
                  <a:gd name="connsiteY111" fmla="*/ 163065 h 248043"/>
                  <a:gd name="connsiteX112" fmla="*/ 197183 w 229299"/>
                  <a:gd name="connsiteY112" fmla="*/ 165702 h 248043"/>
                  <a:gd name="connsiteX113" fmla="*/ 194732 w 229299"/>
                  <a:gd name="connsiteY113" fmla="*/ 170258 h 248043"/>
                  <a:gd name="connsiteX114" fmla="*/ 193468 w 229299"/>
                  <a:gd name="connsiteY114" fmla="*/ 172292 h 248043"/>
                  <a:gd name="connsiteX115" fmla="*/ 190413 w 229299"/>
                  <a:gd name="connsiteY115" fmla="*/ 177028 h 248043"/>
                  <a:gd name="connsiteX116" fmla="*/ 188617 w 229299"/>
                  <a:gd name="connsiteY116" fmla="*/ 179486 h 248043"/>
                  <a:gd name="connsiteX117" fmla="*/ 186640 w 229299"/>
                  <a:gd name="connsiteY117" fmla="*/ 182181 h 248043"/>
                  <a:gd name="connsiteX118" fmla="*/ 184542 w 229299"/>
                  <a:gd name="connsiteY118" fmla="*/ 184760 h 248043"/>
                  <a:gd name="connsiteX119" fmla="*/ 175314 w 229299"/>
                  <a:gd name="connsiteY119" fmla="*/ 193513 h 248043"/>
                  <a:gd name="connsiteX120" fmla="*/ 172921 w 229299"/>
                  <a:gd name="connsiteY120" fmla="*/ 195605 h 248043"/>
                  <a:gd name="connsiteX121" fmla="*/ 170405 w 229299"/>
                  <a:gd name="connsiteY121" fmla="*/ 197466 h 248043"/>
                  <a:gd name="connsiteX122" fmla="*/ 167768 w 229299"/>
                  <a:gd name="connsiteY122" fmla="*/ 199384 h 248043"/>
                  <a:gd name="connsiteX123" fmla="*/ 163033 w 229299"/>
                  <a:gd name="connsiteY123" fmla="*/ 202439 h 248043"/>
                  <a:gd name="connsiteX124" fmla="*/ 161056 w 229299"/>
                  <a:gd name="connsiteY124" fmla="*/ 203696 h 248043"/>
                  <a:gd name="connsiteX125" fmla="*/ 156622 w 229299"/>
                  <a:gd name="connsiteY125" fmla="*/ 206032 h 248043"/>
                  <a:gd name="connsiteX126" fmla="*/ 156083 w 229299"/>
                  <a:gd name="connsiteY126" fmla="*/ 206032 h 248043"/>
                  <a:gd name="connsiteX127" fmla="*/ 153805 w 229299"/>
                  <a:gd name="connsiteY127" fmla="*/ 207174 h 248043"/>
                  <a:gd name="connsiteX128" fmla="*/ 150032 w 229299"/>
                  <a:gd name="connsiteY128" fmla="*/ 208791 h 248043"/>
                  <a:gd name="connsiteX129" fmla="*/ 146259 w 229299"/>
                  <a:gd name="connsiteY129" fmla="*/ 210293 h 248043"/>
                  <a:gd name="connsiteX130" fmla="*/ 143198 w 229299"/>
                  <a:gd name="connsiteY130" fmla="*/ 211307 h 248043"/>
                  <a:gd name="connsiteX131" fmla="*/ 138469 w 229299"/>
                  <a:gd name="connsiteY131" fmla="*/ 212744 h 248043"/>
                  <a:gd name="connsiteX132" fmla="*/ 136133 w 229299"/>
                  <a:gd name="connsiteY132" fmla="*/ 213283 h 248043"/>
                  <a:gd name="connsiteX133" fmla="*/ 130737 w 229299"/>
                  <a:gd name="connsiteY133" fmla="*/ 214425 h 248043"/>
                  <a:gd name="connsiteX134" fmla="*/ 139367 w 229299"/>
                  <a:gd name="connsiteY134" fmla="*/ 223473 h 248043"/>
                  <a:gd name="connsiteX135" fmla="*/ 114739 w 229299"/>
                  <a:gd name="connsiteY135" fmla="*/ 248043 h 248043"/>
                  <a:gd name="connsiteX136" fmla="*/ 90176 w 229299"/>
                  <a:gd name="connsiteY136" fmla="*/ 223473 h 248043"/>
                  <a:gd name="connsiteX137" fmla="*/ 121509 w 229299"/>
                  <a:gd name="connsiteY137" fmla="*/ 222337 h 248043"/>
                  <a:gd name="connsiteX138" fmla="*/ 128818 w 229299"/>
                  <a:gd name="connsiteY138" fmla="*/ 215381 h 248043"/>
                  <a:gd name="connsiteX139" fmla="*/ 127984 w 229299"/>
                  <a:gd name="connsiteY139" fmla="*/ 215381 h 248043"/>
                  <a:gd name="connsiteX140" fmla="*/ 124685 w 229299"/>
                  <a:gd name="connsiteY140" fmla="*/ 215805 h 248043"/>
                  <a:gd name="connsiteX141" fmla="*/ 121811 w 229299"/>
                  <a:gd name="connsiteY141" fmla="*/ 215805 h 248043"/>
                  <a:gd name="connsiteX142" fmla="*/ 121509 w 229299"/>
                  <a:gd name="connsiteY142" fmla="*/ 222337 h 248043"/>
                  <a:gd name="connsiteX143" fmla="*/ 108027 w 229299"/>
                  <a:gd name="connsiteY143" fmla="*/ 222337 h 248043"/>
                  <a:gd name="connsiteX144" fmla="*/ 108027 w 229299"/>
                  <a:gd name="connsiteY144" fmla="*/ 216344 h 248043"/>
                  <a:gd name="connsiteX145" fmla="*/ 105153 w 229299"/>
                  <a:gd name="connsiteY145" fmla="*/ 216344 h 248043"/>
                  <a:gd name="connsiteX146" fmla="*/ 101861 w 229299"/>
                  <a:gd name="connsiteY146" fmla="*/ 215920 h 248043"/>
                  <a:gd name="connsiteX147" fmla="*/ 101020 w 229299"/>
                  <a:gd name="connsiteY147" fmla="*/ 215920 h 248043"/>
                  <a:gd name="connsiteX148" fmla="*/ 108027 w 229299"/>
                  <a:gd name="connsiteY148" fmla="*/ 222337 h 248043"/>
                  <a:gd name="connsiteX149" fmla="*/ 124390 w 229299"/>
                  <a:gd name="connsiteY149" fmla="*/ 32123 h 248043"/>
                  <a:gd name="connsiteX150" fmla="*/ 127682 w 229299"/>
                  <a:gd name="connsiteY150" fmla="*/ 32604 h 248043"/>
                  <a:gd name="connsiteX151" fmla="*/ 128523 w 229299"/>
                  <a:gd name="connsiteY151" fmla="*/ 32604 h 248043"/>
                  <a:gd name="connsiteX152" fmla="*/ 121509 w 229299"/>
                  <a:gd name="connsiteY152" fmla="*/ 25712 h 248043"/>
                  <a:gd name="connsiteX153" fmla="*/ 121509 w 229299"/>
                  <a:gd name="connsiteY153" fmla="*/ 31706 h 248043"/>
                  <a:gd name="connsiteX154" fmla="*/ 124390 w 229299"/>
                  <a:gd name="connsiteY154" fmla="*/ 32123 h 248043"/>
                  <a:gd name="connsiteX155" fmla="*/ 101020 w 229299"/>
                  <a:gd name="connsiteY155" fmla="*/ 32719 h 248043"/>
                  <a:gd name="connsiteX156" fmla="*/ 101861 w 229299"/>
                  <a:gd name="connsiteY156" fmla="*/ 32719 h 248043"/>
                  <a:gd name="connsiteX157" fmla="*/ 105153 w 229299"/>
                  <a:gd name="connsiteY157" fmla="*/ 32245 h 248043"/>
                  <a:gd name="connsiteX158" fmla="*/ 108027 w 229299"/>
                  <a:gd name="connsiteY158" fmla="*/ 31706 h 248043"/>
                  <a:gd name="connsiteX159" fmla="*/ 108027 w 229299"/>
                  <a:gd name="connsiteY159" fmla="*/ 25712 h 248043"/>
                  <a:gd name="connsiteX160" fmla="*/ 101020 w 229299"/>
                  <a:gd name="connsiteY160" fmla="*/ 32719 h 24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</a:cxnLst>
                <a:rect l="l" t="t" r="r" b="b"/>
                <a:pathLst>
                  <a:path w="229299" h="248043">
                    <a:moveTo>
                      <a:pt x="90176" y="223473"/>
                    </a:moveTo>
                    <a:lnTo>
                      <a:pt x="98864" y="215022"/>
                    </a:lnTo>
                    <a:cubicBezTo>
                      <a:pt x="97067" y="214727"/>
                      <a:pt x="95271" y="214368"/>
                      <a:pt x="93468" y="213886"/>
                    </a:cubicBezTo>
                    <a:lnTo>
                      <a:pt x="91132" y="213347"/>
                    </a:lnTo>
                    <a:cubicBezTo>
                      <a:pt x="89515" y="212924"/>
                      <a:pt x="87955" y="212449"/>
                      <a:pt x="86403" y="211910"/>
                    </a:cubicBezTo>
                    <a:cubicBezTo>
                      <a:pt x="85363" y="211621"/>
                      <a:pt x="84343" y="211281"/>
                      <a:pt x="83342" y="210890"/>
                    </a:cubicBezTo>
                    <a:lnTo>
                      <a:pt x="79569" y="209388"/>
                    </a:lnTo>
                    <a:lnTo>
                      <a:pt x="75795" y="207771"/>
                    </a:lnTo>
                    <a:lnTo>
                      <a:pt x="73338" y="206571"/>
                    </a:lnTo>
                    <a:lnTo>
                      <a:pt x="68544" y="203998"/>
                    </a:lnTo>
                    <a:lnTo>
                      <a:pt x="66805" y="202920"/>
                    </a:lnTo>
                    <a:cubicBezTo>
                      <a:pt x="64951" y="201778"/>
                      <a:pt x="63334" y="200764"/>
                      <a:pt x="61833" y="199679"/>
                    </a:cubicBezTo>
                    <a:lnTo>
                      <a:pt x="59259" y="197825"/>
                    </a:lnTo>
                    <a:lnTo>
                      <a:pt x="56680" y="195906"/>
                    </a:lnTo>
                    <a:lnTo>
                      <a:pt x="54229" y="193872"/>
                    </a:lnTo>
                    <a:cubicBezTo>
                      <a:pt x="50918" y="191036"/>
                      <a:pt x="47818" y="187969"/>
                      <a:pt x="44937" y="184702"/>
                    </a:cubicBezTo>
                    <a:lnTo>
                      <a:pt x="42781" y="182245"/>
                    </a:lnTo>
                    <a:lnTo>
                      <a:pt x="40862" y="179665"/>
                    </a:lnTo>
                    <a:lnTo>
                      <a:pt x="38950" y="177150"/>
                    </a:lnTo>
                    <a:cubicBezTo>
                      <a:pt x="37866" y="175591"/>
                      <a:pt x="36852" y="174031"/>
                      <a:pt x="35832" y="172414"/>
                    </a:cubicBezTo>
                    <a:lnTo>
                      <a:pt x="34632" y="170380"/>
                    </a:lnTo>
                    <a:cubicBezTo>
                      <a:pt x="33797" y="168936"/>
                      <a:pt x="33014" y="167499"/>
                      <a:pt x="32238" y="166004"/>
                    </a:cubicBezTo>
                    <a:cubicBezTo>
                      <a:pt x="31455" y="164502"/>
                      <a:pt x="31275" y="164085"/>
                      <a:pt x="30858" y="163187"/>
                    </a:cubicBezTo>
                    <a:cubicBezTo>
                      <a:pt x="30441" y="162288"/>
                      <a:pt x="29723" y="160671"/>
                      <a:pt x="29241" y="159407"/>
                    </a:cubicBezTo>
                    <a:cubicBezTo>
                      <a:pt x="28760" y="158149"/>
                      <a:pt x="28163" y="156892"/>
                      <a:pt x="27740" y="155634"/>
                    </a:cubicBezTo>
                    <a:cubicBezTo>
                      <a:pt x="27432" y="154755"/>
                      <a:pt x="27169" y="153850"/>
                      <a:pt x="26963" y="152939"/>
                    </a:cubicBezTo>
                    <a:cubicBezTo>
                      <a:pt x="26303" y="151020"/>
                      <a:pt x="25828" y="149461"/>
                      <a:pt x="25404" y="147844"/>
                    </a:cubicBezTo>
                    <a:lnTo>
                      <a:pt x="24929" y="145566"/>
                    </a:lnTo>
                    <a:cubicBezTo>
                      <a:pt x="24506" y="143769"/>
                      <a:pt x="24089" y="141909"/>
                      <a:pt x="23787" y="140054"/>
                    </a:cubicBezTo>
                    <a:lnTo>
                      <a:pt x="23306" y="137057"/>
                    </a:lnTo>
                    <a:cubicBezTo>
                      <a:pt x="23306" y="135979"/>
                      <a:pt x="22947" y="134901"/>
                      <a:pt x="22831" y="133759"/>
                    </a:cubicBezTo>
                    <a:lnTo>
                      <a:pt x="22831" y="130884"/>
                    </a:lnTo>
                    <a:lnTo>
                      <a:pt x="0" y="130884"/>
                    </a:lnTo>
                    <a:lnTo>
                      <a:pt x="0" y="117338"/>
                    </a:lnTo>
                    <a:lnTo>
                      <a:pt x="22651" y="117338"/>
                    </a:lnTo>
                    <a:lnTo>
                      <a:pt x="22651" y="114464"/>
                    </a:lnTo>
                    <a:cubicBezTo>
                      <a:pt x="22651" y="113328"/>
                      <a:pt x="22947" y="112243"/>
                      <a:pt x="23126" y="111165"/>
                    </a:cubicBezTo>
                    <a:lnTo>
                      <a:pt x="23607" y="108169"/>
                    </a:lnTo>
                    <a:cubicBezTo>
                      <a:pt x="23607" y="106314"/>
                      <a:pt x="24326" y="104453"/>
                      <a:pt x="24807" y="102599"/>
                    </a:cubicBezTo>
                    <a:cubicBezTo>
                      <a:pt x="25289" y="100738"/>
                      <a:pt x="25167" y="100918"/>
                      <a:pt x="25346" y="100321"/>
                    </a:cubicBezTo>
                    <a:cubicBezTo>
                      <a:pt x="25763" y="98704"/>
                      <a:pt x="26245" y="97145"/>
                      <a:pt x="26784" y="95527"/>
                    </a:cubicBezTo>
                    <a:cubicBezTo>
                      <a:pt x="27323" y="93911"/>
                      <a:pt x="27445" y="93551"/>
                      <a:pt x="27740" y="92531"/>
                    </a:cubicBezTo>
                    <a:cubicBezTo>
                      <a:pt x="28042" y="91511"/>
                      <a:pt x="28760" y="89951"/>
                      <a:pt x="29299" y="88694"/>
                    </a:cubicBezTo>
                    <a:cubicBezTo>
                      <a:pt x="29838" y="87436"/>
                      <a:pt x="30319" y="86236"/>
                      <a:pt x="30916" y="84978"/>
                    </a:cubicBezTo>
                    <a:cubicBezTo>
                      <a:pt x="31519" y="83721"/>
                      <a:pt x="31879" y="83060"/>
                      <a:pt x="32354" y="82104"/>
                    </a:cubicBezTo>
                    <a:cubicBezTo>
                      <a:pt x="32835" y="81141"/>
                      <a:pt x="33855" y="79229"/>
                      <a:pt x="34696" y="77785"/>
                    </a:cubicBezTo>
                    <a:lnTo>
                      <a:pt x="35953" y="75693"/>
                    </a:lnTo>
                    <a:cubicBezTo>
                      <a:pt x="36909" y="74134"/>
                      <a:pt x="37930" y="72574"/>
                      <a:pt x="39008" y="71015"/>
                    </a:cubicBezTo>
                    <a:lnTo>
                      <a:pt x="40862" y="68500"/>
                    </a:lnTo>
                    <a:cubicBezTo>
                      <a:pt x="41465" y="67601"/>
                      <a:pt x="42120" y="66703"/>
                      <a:pt x="42781" y="65863"/>
                    </a:cubicBezTo>
                    <a:lnTo>
                      <a:pt x="44937" y="63347"/>
                    </a:lnTo>
                    <a:cubicBezTo>
                      <a:pt x="47805" y="60139"/>
                      <a:pt x="50911" y="57155"/>
                      <a:pt x="54229" y="54415"/>
                    </a:cubicBezTo>
                    <a:lnTo>
                      <a:pt x="56622" y="52317"/>
                    </a:lnTo>
                    <a:lnTo>
                      <a:pt x="59317" y="50340"/>
                    </a:lnTo>
                    <a:lnTo>
                      <a:pt x="61717" y="48543"/>
                    </a:lnTo>
                    <a:cubicBezTo>
                      <a:pt x="63270" y="47465"/>
                      <a:pt x="64893" y="46445"/>
                      <a:pt x="66446" y="45489"/>
                    </a:cubicBezTo>
                    <a:lnTo>
                      <a:pt x="68487" y="44225"/>
                    </a:lnTo>
                    <a:lnTo>
                      <a:pt x="72921" y="41831"/>
                    </a:lnTo>
                    <a:lnTo>
                      <a:pt x="75738" y="40452"/>
                    </a:lnTo>
                    <a:cubicBezTo>
                      <a:pt x="76976" y="39855"/>
                      <a:pt x="78234" y="39316"/>
                      <a:pt x="79511" y="38835"/>
                    </a:cubicBezTo>
                    <a:lnTo>
                      <a:pt x="83284" y="37275"/>
                    </a:lnTo>
                    <a:lnTo>
                      <a:pt x="85979" y="36377"/>
                    </a:lnTo>
                    <a:lnTo>
                      <a:pt x="91074" y="34882"/>
                    </a:lnTo>
                    <a:lnTo>
                      <a:pt x="93352" y="34279"/>
                    </a:lnTo>
                    <a:lnTo>
                      <a:pt x="98864" y="33079"/>
                    </a:lnTo>
                    <a:lnTo>
                      <a:pt x="90176" y="24570"/>
                    </a:lnTo>
                    <a:lnTo>
                      <a:pt x="114739" y="0"/>
                    </a:lnTo>
                    <a:lnTo>
                      <a:pt x="139367" y="24570"/>
                    </a:lnTo>
                    <a:lnTo>
                      <a:pt x="130801" y="33079"/>
                    </a:lnTo>
                    <a:lnTo>
                      <a:pt x="136191" y="34221"/>
                    </a:lnTo>
                    <a:lnTo>
                      <a:pt x="138526" y="34818"/>
                    </a:lnTo>
                    <a:cubicBezTo>
                      <a:pt x="140144" y="35241"/>
                      <a:pt x="141703" y="35716"/>
                      <a:pt x="143262" y="36255"/>
                    </a:cubicBezTo>
                    <a:lnTo>
                      <a:pt x="146317" y="37218"/>
                    </a:lnTo>
                    <a:lnTo>
                      <a:pt x="150090" y="38777"/>
                    </a:lnTo>
                    <a:lnTo>
                      <a:pt x="153863" y="40394"/>
                    </a:lnTo>
                    <a:cubicBezTo>
                      <a:pt x="154646" y="40753"/>
                      <a:pt x="155422" y="41113"/>
                      <a:pt x="156141" y="41530"/>
                    </a:cubicBezTo>
                    <a:lnTo>
                      <a:pt x="156744" y="41831"/>
                    </a:lnTo>
                    <a:cubicBezTo>
                      <a:pt x="158182" y="42550"/>
                      <a:pt x="159619" y="43327"/>
                      <a:pt x="161056" y="44167"/>
                    </a:cubicBezTo>
                    <a:lnTo>
                      <a:pt x="162795" y="45187"/>
                    </a:lnTo>
                    <a:lnTo>
                      <a:pt x="167826" y="48486"/>
                    </a:lnTo>
                    <a:lnTo>
                      <a:pt x="170463" y="50398"/>
                    </a:lnTo>
                    <a:lnTo>
                      <a:pt x="172979" y="52259"/>
                    </a:lnTo>
                    <a:lnTo>
                      <a:pt x="175436" y="54293"/>
                    </a:lnTo>
                    <a:cubicBezTo>
                      <a:pt x="178671" y="57065"/>
                      <a:pt x="181693" y="60068"/>
                      <a:pt x="184484" y="63283"/>
                    </a:cubicBezTo>
                    <a:lnTo>
                      <a:pt x="186640" y="65805"/>
                    </a:lnTo>
                    <a:cubicBezTo>
                      <a:pt x="187301" y="66639"/>
                      <a:pt x="187955" y="67537"/>
                      <a:pt x="188559" y="68442"/>
                    </a:cubicBezTo>
                    <a:lnTo>
                      <a:pt x="190413" y="70958"/>
                    </a:lnTo>
                    <a:cubicBezTo>
                      <a:pt x="191491" y="72517"/>
                      <a:pt x="192512" y="74070"/>
                      <a:pt x="193468" y="75629"/>
                    </a:cubicBezTo>
                    <a:lnTo>
                      <a:pt x="194732" y="77669"/>
                    </a:lnTo>
                    <a:cubicBezTo>
                      <a:pt x="195566" y="79107"/>
                      <a:pt x="196349" y="80602"/>
                      <a:pt x="197068" y="82046"/>
                    </a:cubicBezTo>
                    <a:lnTo>
                      <a:pt x="198505" y="84921"/>
                    </a:lnTo>
                    <a:cubicBezTo>
                      <a:pt x="199101" y="86159"/>
                      <a:pt x="199641" y="87417"/>
                      <a:pt x="200122" y="88694"/>
                    </a:cubicBezTo>
                    <a:cubicBezTo>
                      <a:pt x="200661" y="89951"/>
                      <a:pt x="201200" y="91209"/>
                      <a:pt x="201617" y="92473"/>
                    </a:cubicBezTo>
                    <a:cubicBezTo>
                      <a:pt x="202040" y="93731"/>
                      <a:pt x="202278" y="94328"/>
                      <a:pt x="202579" y="95284"/>
                    </a:cubicBezTo>
                    <a:cubicBezTo>
                      <a:pt x="202875" y="96246"/>
                      <a:pt x="203658" y="98640"/>
                      <a:pt x="204075" y="100263"/>
                    </a:cubicBezTo>
                    <a:lnTo>
                      <a:pt x="204614" y="102541"/>
                    </a:lnTo>
                    <a:cubicBezTo>
                      <a:pt x="205095" y="104396"/>
                      <a:pt x="205454" y="106256"/>
                      <a:pt x="205814" y="108111"/>
                    </a:cubicBezTo>
                    <a:lnTo>
                      <a:pt x="206295" y="111108"/>
                    </a:lnTo>
                    <a:cubicBezTo>
                      <a:pt x="206494" y="112199"/>
                      <a:pt x="206635" y="113296"/>
                      <a:pt x="206712" y="114406"/>
                    </a:cubicBezTo>
                    <a:lnTo>
                      <a:pt x="206712" y="117281"/>
                    </a:lnTo>
                    <a:lnTo>
                      <a:pt x="229299" y="117281"/>
                    </a:lnTo>
                    <a:lnTo>
                      <a:pt x="229299" y="130762"/>
                    </a:lnTo>
                    <a:lnTo>
                      <a:pt x="206712" y="130762"/>
                    </a:lnTo>
                    <a:lnTo>
                      <a:pt x="206712" y="133580"/>
                    </a:lnTo>
                    <a:cubicBezTo>
                      <a:pt x="206629" y="134664"/>
                      <a:pt x="206494" y="135748"/>
                      <a:pt x="206295" y="136820"/>
                    </a:cubicBezTo>
                    <a:lnTo>
                      <a:pt x="205814" y="139874"/>
                    </a:lnTo>
                    <a:cubicBezTo>
                      <a:pt x="205454" y="141729"/>
                      <a:pt x="205095" y="143590"/>
                      <a:pt x="204614" y="145386"/>
                    </a:cubicBezTo>
                    <a:lnTo>
                      <a:pt x="204075" y="147722"/>
                    </a:lnTo>
                    <a:cubicBezTo>
                      <a:pt x="203658" y="149339"/>
                      <a:pt x="203176" y="150898"/>
                      <a:pt x="202637" y="152458"/>
                    </a:cubicBezTo>
                    <a:cubicBezTo>
                      <a:pt x="202355" y="153497"/>
                      <a:pt x="202015" y="154518"/>
                      <a:pt x="201617" y="155512"/>
                    </a:cubicBezTo>
                    <a:cubicBezTo>
                      <a:pt x="201200" y="156776"/>
                      <a:pt x="200661" y="158034"/>
                      <a:pt x="200122" y="159292"/>
                    </a:cubicBezTo>
                    <a:cubicBezTo>
                      <a:pt x="199583" y="160550"/>
                      <a:pt x="199101" y="161807"/>
                      <a:pt x="198505" y="163065"/>
                    </a:cubicBezTo>
                    <a:lnTo>
                      <a:pt x="197183" y="165702"/>
                    </a:lnTo>
                    <a:cubicBezTo>
                      <a:pt x="196349" y="167383"/>
                      <a:pt x="195566" y="168821"/>
                      <a:pt x="194732" y="170258"/>
                    </a:cubicBezTo>
                    <a:lnTo>
                      <a:pt x="193468" y="172292"/>
                    </a:lnTo>
                    <a:cubicBezTo>
                      <a:pt x="192512" y="173916"/>
                      <a:pt x="191491" y="175469"/>
                      <a:pt x="190413" y="177028"/>
                    </a:cubicBezTo>
                    <a:lnTo>
                      <a:pt x="188617" y="179486"/>
                    </a:lnTo>
                    <a:lnTo>
                      <a:pt x="186640" y="182181"/>
                    </a:lnTo>
                    <a:lnTo>
                      <a:pt x="184542" y="184760"/>
                    </a:lnTo>
                    <a:cubicBezTo>
                      <a:pt x="181673" y="187885"/>
                      <a:pt x="178593" y="190811"/>
                      <a:pt x="175314" y="193513"/>
                    </a:cubicBezTo>
                    <a:lnTo>
                      <a:pt x="172921" y="195605"/>
                    </a:lnTo>
                    <a:lnTo>
                      <a:pt x="170405" y="197466"/>
                    </a:lnTo>
                    <a:lnTo>
                      <a:pt x="167768" y="199384"/>
                    </a:lnTo>
                    <a:cubicBezTo>
                      <a:pt x="166209" y="200462"/>
                      <a:pt x="164650" y="201483"/>
                      <a:pt x="163033" y="202439"/>
                    </a:cubicBezTo>
                    <a:lnTo>
                      <a:pt x="161056" y="203696"/>
                    </a:lnTo>
                    <a:cubicBezTo>
                      <a:pt x="159561" y="204537"/>
                      <a:pt x="158117" y="205313"/>
                      <a:pt x="156622" y="206032"/>
                    </a:cubicBezTo>
                    <a:lnTo>
                      <a:pt x="156083" y="206032"/>
                    </a:lnTo>
                    <a:lnTo>
                      <a:pt x="153805" y="207174"/>
                    </a:lnTo>
                    <a:lnTo>
                      <a:pt x="150032" y="208791"/>
                    </a:lnTo>
                    <a:lnTo>
                      <a:pt x="146259" y="210293"/>
                    </a:lnTo>
                    <a:lnTo>
                      <a:pt x="143198" y="211307"/>
                    </a:lnTo>
                    <a:cubicBezTo>
                      <a:pt x="141645" y="211846"/>
                      <a:pt x="140086" y="212327"/>
                      <a:pt x="138469" y="212744"/>
                    </a:cubicBezTo>
                    <a:lnTo>
                      <a:pt x="136133" y="213283"/>
                    </a:lnTo>
                    <a:cubicBezTo>
                      <a:pt x="134337" y="213764"/>
                      <a:pt x="132533" y="214124"/>
                      <a:pt x="130737" y="214425"/>
                    </a:cubicBezTo>
                    <a:lnTo>
                      <a:pt x="139367" y="223473"/>
                    </a:lnTo>
                    <a:lnTo>
                      <a:pt x="114739" y="248043"/>
                    </a:lnTo>
                    <a:lnTo>
                      <a:pt x="90176" y="223473"/>
                    </a:lnTo>
                    <a:close/>
                    <a:moveTo>
                      <a:pt x="121509" y="222337"/>
                    </a:moveTo>
                    <a:lnTo>
                      <a:pt x="128818" y="215381"/>
                    </a:lnTo>
                    <a:lnTo>
                      <a:pt x="127984" y="215381"/>
                    </a:lnTo>
                    <a:cubicBezTo>
                      <a:pt x="126893" y="215580"/>
                      <a:pt x="125789" y="215721"/>
                      <a:pt x="124685" y="215805"/>
                    </a:cubicBezTo>
                    <a:lnTo>
                      <a:pt x="121811" y="215805"/>
                    </a:lnTo>
                    <a:lnTo>
                      <a:pt x="121509" y="222337"/>
                    </a:lnTo>
                    <a:close/>
                    <a:moveTo>
                      <a:pt x="108027" y="222337"/>
                    </a:moveTo>
                    <a:lnTo>
                      <a:pt x="108027" y="216344"/>
                    </a:lnTo>
                    <a:lnTo>
                      <a:pt x="105153" y="216344"/>
                    </a:lnTo>
                    <a:cubicBezTo>
                      <a:pt x="104049" y="216267"/>
                      <a:pt x="102945" y="216126"/>
                      <a:pt x="101861" y="215920"/>
                    </a:cubicBezTo>
                    <a:lnTo>
                      <a:pt x="101020" y="215920"/>
                    </a:lnTo>
                    <a:lnTo>
                      <a:pt x="108027" y="222337"/>
                    </a:lnTo>
                    <a:close/>
                    <a:moveTo>
                      <a:pt x="124390" y="32123"/>
                    </a:moveTo>
                    <a:lnTo>
                      <a:pt x="127682" y="32604"/>
                    </a:lnTo>
                    <a:lnTo>
                      <a:pt x="128523" y="32604"/>
                    </a:lnTo>
                    <a:lnTo>
                      <a:pt x="121509" y="25712"/>
                    </a:lnTo>
                    <a:lnTo>
                      <a:pt x="121509" y="31706"/>
                    </a:lnTo>
                    <a:lnTo>
                      <a:pt x="124390" y="32123"/>
                    </a:lnTo>
                    <a:close/>
                    <a:moveTo>
                      <a:pt x="101020" y="32719"/>
                    </a:moveTo>
                    <a:lnTo>
                      <a:pt x="101861" y="32719"/>
                    </a:lnTo>
                    <a:lnTo>
                      <a:pt x="105153" y="32245"/>
                    </a:lnTo>
                    <a:lnTo>
                      <a:pt x="108027" y="31706"/>
                    </a:lnTo>
                    <a:lnTo>
                      <a:pt x="108027" y="25712"/>
                    </a:lnTo>
                    <a:lnTo>
                      <a:pt x="101020" y="32719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720">
                <a:extLst>
                  <a:ext uri="{FF2B5EF4-FFF2-40B4-BE49-F238E27FC236}">
                    <a16:creationId xmlns:a16="http://schemas.microsoft.com/office/drawing/2014/main" id="{18DB14B7-24E9-8911-2863-0D4A3574A1A0}"/>
                  </a:ext>
                </a:extLst>
              </p:cNvPr>
              <p:cNvSpPr/>
              <p:nvPr/>
            </p:nvSpPr>
            <p:spPr>
              <a:xfrm>
                <a:off x="5103154" y="3749841"/>
                <a:ext cx="234567" cy="256673"/>
              </a:xfrm>
              <a:custGeom>
                <a:avLst/>
                <a:gdLst>
                  <a:gd name="connsiteX0" fmla="*/ 117736 w 234567"/>
                  <a:gd name="connsiteY0" fmla="*/ 8451 h 256673"/>
                  <a:gd name="connsiteX1" fmla="*/ 126777 w 234567"/>
                  <a:gd name="connsiteY1" fmla="*/ 17499 h 256673"/>
                  <a:gd name="connsiteX2" fmla="*/ 127079 w 234567"/>
                  <a:gd name="connsiteY2" fmla="*/ 17800 h 256673"/>
                  <a:gd name="connsiteX3" fmla="*/ 138103 w 234567"/>
                  <a:gd name="connsiteY3" fmla="*/ 28824 h 256673"/>
                  <a:gd name="connsiteX4" fmla="*/ 132835 w 234567"/>
                  <a:gd name="connsiteY4" fmla="*/ 34099 h 256673"/>
                  <a:gd name="connsiteX5" fmla="*/ 126842 w 234567"/>
                  <a:gd name="connsiteY5" fmla="*/ 28106 h 256673"/>
                  <a:gd name="connsiteX6" fmla="*/ 121265 w 234567"/>
                  <a:gd name="connsiteY6" fmla="*/ 22472 h 256673"/>
                  <a:gd name="connsiteX7" fmla="*/ 121265 w 234567"/>
                  <a:gd name="connsiteY7" fmla="*/ 39072 h 256673"/>
                  <a:gd name="connsiteX8" fmla="*/ 126842 w 234567"/>
                  <a:gd name="connsiteY8" fmla="*/ 39496 h 256673"/>
                  <a:gd name="connsiteX9" fmla="*/ 131154 w 234567"/>
                  <a:gd name="connsiteY9" fmla="*/ 40150 h 256673"/>
                  <a:gd name="connsiteX10" fmla="*/ 132951 w 234567"/>
                  <a:gd name="connsiteY10" fmla="*/ 40150 h 256673"/>
                  <a:gd name="connsiteX11" fmla="*/ 138283 w 234567"/>
                  <a:gd name="connsiteY11" fmla="*/ 41292 h 256673"/>
                  <a:gd name="connsiteX12" fmla="*/ 140503 w 234567"/>
                  <a:gd name="connsiteY12" fmla="*/ 41831 h 256673"/>
                  <a:gd name="connsiteX13" fmla="*/ 145117 w 234567"/>
                  <a:gd name="connsiteY13" fmla="*/ 43211 h 256673"/>
                  <a:gd name="connsiteX14" fmla="*/ 148049 w 234567"/>
                  <a:gd name="connsiteY14" fmla="*/ 44167 h 256673"/>
                  <a:gd name="connsiteX15" fmla="*/ 151707 w 234567"/>
                  <a:gd name="connsiteY15" fmla="*/ 45669 h 256673"/>
                  <a:gd name="connsiteX16" fmla="*/ 155782 w 234567"/>
                  <a:gd name="connsiteY16" fmla="*/ 47343 h 256673"/>
                  <a:gd name="connsiteX17" fmla="*/ 158534 w 234567"/>
                  <a:gd name="connsiteY17" fmla="*/ 48723 h 256673"/>
                  <a:gd name="connsiteX18" fmla="*/ 162731 w 234567"/>
                  <a:gd name="connsiteY18" fmla="*/ 51001 h 256673"/>
                  <a:gd name="connsiteX19" fmla="*/ 164707 w 234567"/>
                  <a:gd name="connsiteY19" fmla="*/ 52195 h 256673"/>
                  <a:gd name="connsiteX20" fmla="*/ 169321 w 234567"/>
                  <a:gd name="connsiteY20" fmla="*/ 55191 h 256673"/>
                  <a:gd name="connsiteX21" fmla="*/ 170701 w 234567"/>
                  <a:gd name="connsiteY21" fmla="*/ 56276 h 256673"/>
                  <a:gd name="connsiteX22" fmla="*/ 174236 w 234567"/>
                  <a:gd name="connsiteY22" fmla="*/ 58849 h 256673"/>
                  <a:gd name="connsiteX23" fmla="*/ 187417 w 234567"/>
                  <a:gd name="connsiteY23" fmla="*/ 72036 h 256673"/>
                  <a:gd name="connsiteX24" fmla="*/ 189990 w 234567"/>
                  <a:gd name="connsiteY24" fmla="*/ 75507 h 256673"/>
                  <a:gd name="connsiteX25" fmla="*/ 191068 w 234567"/>
                  <a:gd name="connsiteY25" fmla="*/ 76951 h 256673"/>
                  <a:gd name="connsiteX26" fmla="*/ 194064 w 234567"/>
                  <a:gd name="connsiteY26" fmla="*/ 81564 h 256673"/>
                  <a:gd name="connsiteX27" fmla="*/ 195264 w 234567"/>
                  <a:gd name="connsiteY27" fmla="*/ 83541 h 256673"/>
                  <a:gd name="connsiteX28" fmla="*/ 197542 w 234567"/>
                  <a:gd name="connsiteY28" fmla="*/ 87738 h 256673"/>
                  <a:gd name="connsiteX29" fmla="*/ 198922 w 234567"/>
                  <a:gd name="connsiteY29" fmla="*/ 90490 h 256673"/>
                  <a:gd name="connsiteX30" fmla="*/ 200475 w 234567"/>
                  <a:gd name="connsiteY30" fmla="*/ 94148 h 256673"/>
                  <a:gd name="connsiteX31" fmla="*/ 201912 w 234567"/>
                  <a:gd name="connsiteY31" fmla="*/ 97806 h 256673"/>
                  <a:gd name="connsiteX32" fmla="*/ 202933 w 234567"/>
                  <a:gd name="connsiteY32" fmla="*/ 100738 h 256673"/>
                  <a:gd name="connsiteX33" fmla="*/ 204312 w 234567"/>
                  <a:gd name="connsiteY33" fmla="*/ 105352 h 256673"/>
                  <a:gd name="connsiteX34" fmla="*/ 204851 w 234567"/>
                  <a:gd name="connsiteY34" fmla="*/ 107572 h 256673"/>
                  <a:gd name="connsiteX35" fmla="*/ 205987 w 234567"/>
                  <a:gd name="connsiteY35" fmla="*/ 112904 h 256673"/>
                  <a:gd name="connsiteX36" fmla="*/ 205987 w 234567"/>
                  <a:gd name="connsiteY36" fmla="*/ 114701 h 256673"/>
                  <a:gd name="connsiteX37" fmla="*/ 206648 w 234567"/>
                  <a:gd name="connsiteY37" fmla="*/ 119020 h 256673"/>
                  <a:gd name="connsiteX38" fmla="*/ 207007 w 234567"/>
                  <a:gd name="connsiteY38" fmla="*/ 124589 h 256673"/>
                  <a:gd name="connsiteX39" fmla="*/ 229594 w 234567"/>
                  <a:gd name="connsiteY39" fmla="*/ 124589 h 256673"/>
                  <a:gd name="connsiteX40" fmla="*/ 229594 w 234567"/>
                  <a:gd name="connsiteY40" fmla="*/ 131840 h 256673"/>
                  <a:gd name="connsiteX41" fmla="*/ 206949 w 234567"/>
                  <a:gd name="connsiteY41" fmla="*/ 131840 h 256673"/>
                  <a:gd name="connsiteX42" fmla="*/ 206590 w 234567"/>
                  <a:gd name="connsiteY42" fmla="*/ 137417 h 256673"/>
                  <a:gd name="connsiteX43" fmla="*/ 205929 w 234567"/>
                  <a:gd name="connsiteY43" fmla="*/ 141729 h 256673"/>
                  <a:gd name="connsiteX44" fmla="*/ 205929 w 234567"/>
                  <a:gd name="connsiteY44" fmla="*/ 143532 h 256673"/>
                  <a:gd name="connsiteX45" fmla="*/ 204793 w 234567"/>
                  <a:gd name="connsiteY45" fmla="*/ 148864 h 256673"/>
                  <a:gd name="connsiteX46" fmla="*/ 204254 w 234567"/>
                  <a:gd name="connsiteY46" fmla="*/ 151078 h 256673"/>
                  <a:gd name="connsiteX47" fmla="*/ 202875 w 234567"/>
                  <a:gd name="connsiteY47" fmla="*/ 155692 h 256673"/>
                  <a:gd name="connsiteX48" fmla="*/ 201854 w 234567"/>
                  <a:gd name="connsiteY48" fmla="*/ 158631 h 256673"/>
                  <a:gd name="connsiteX49" fmla="*/ 200417 w 234567"/>
                  <a:gd name="connsiteY49" fmla="*/ 162288 h 256673"/>
                  <a:gd name="connsiteX50" fmla="*/ 198858 w 234567"/>
                  <a:gd name="connsiteY50" fmla="*/ 165939 h 256673"/>
                  <a:gd name="connsiteX51" fmla="*/ 197478 w 234567"/>
                  <a:gd name="connsiteY51" fmla="*/ 168699 h 256673"/>
                  <a:gd name="connsiteX52" fmla="*/ 195207 w 234567"/>
                  <a:gd name="connsiteY52" fmla="*/ 172895 h 256673"/>
                  <a:gd name="connsiteX53" fmla="*/ 194006 w 234567"/>
                  <a:gd name="connsiteY53" fmla="*/ 174872 h 256673"/>
                  <a:gd name="connsiteX54" fmla="*/ 191010 w 234567"/>
                  <a:gd name="connsiteY54" fmla="*/ 179428 h 256673"/>
                  <a:gd name="connsiteX55" fmla="*/ 189932 w 234567"/>
                  <a:gd name="connsiteY55" fmla="*/ 180923 h 256673"/>
                  <a:gd name="connsiteX56" fmla="*/ 187352 w 234567"/>
                  <a:gd name="connsiteY56" fmla="*/ 184401 h 256673"/>
                  <a:gd name="connsiteX57" fmla="*/ 173755 w 234567"/>
                  <a:gd name="connsiteY57" fmla="*/ 197767 h 256673"/>
                  <a:gd name="connsiteX58" fmla="*/ 170219 w 234567"/>
                  <a:gd name="connsiteY58" fmla="*/ 200340 h 256673"/>
                  <a:gd name="connsiteX59" fmla="*/ 168840 w 234567"/>
                  <a:gd name="connsiteY59" fmla="*/ 201418 h 256673"/>
                  <a:gd name="connsiteX60" fmla="*/ 164226 w 234567"/>
                  <a:gd name="connsiteY60" fmla="*/ 204415 h 256673"/>
                  <a:gd name="connsiteX61" fmla="*/ 162250 w 234567"/>
                  <a:gd name="connsiteY61" fmla="*/ 205615 h 256673"/>
                  <a:gd name="connsiteX62" fmla="*/ 158059 w 234567"/>
                  <a:gd name="connsiteY62" fmla="*/ 207893 h 256673"/>
                  <a:gd name="connsiteX63" fmla="*/ 155300 w 234567"/>
                  <a:gd name="connsiteY63" fmla="*/ 209273 h 256673"/>
                  <a:gd name="connsiteX64" fmla="*/ 151643 w 234567"/>
                  <a:gd name="connsiteY64" fmla="*/ 210825 h 256673"/>
                  <a:gd name="connsiteX65" fmla="*/ 147992 w 234567"/>
                  <a:gd name="connsiteY65" fmla="*/ 212269 h 256673"/>
                  <a:gd name="connsiteX66" fmla="*/ 145053 w 234567"/>
                  <a:gd name="connsiteY66" fmla="*/ 213283 h 256673"/>
                  <a:gd name="connsiteX67" fmla="*/ 140439 w 234567"/>
                  <a:gd name="connsiteY67" fmla="*/ 214663 h 256673"/>
                  <a:gd name="connsiteX68" fmla="*/ 138225 w 234567"/>
                  <a:gd name="connsiteY68" fmla="*/ 215202 h 256673"/>
                  <a:gd name="connsiteX69" fmla="*/ 132893 w 234567"/>
                  <a:gd name="connsiteY69" fmla="*/ 216344 h 256673"/>
                  <a:gd name="connsiteX70" fmla="*/ 131096 w 234567"/>
                  <a:gd name="connsiteY70" fmla="*/ 216344 h 256673"/>
                  <a:gd name="connsiteX71" fmla="*/ 126777 w 234567"/>
                  <a:gd name="connsiteY71" fmla="*/ 216998 h 256673"/>
                  <a:gd name="connsiteX72" fmla="*/ 121208 w 234567"/>
                  <a:gd name="connsiteY72" fmla="*/ 217358 h 256673"/>
                  <a:gd name="connsiteX73" fmla="*/ 121208 w 234567"/>
                  <a:gd name="connsiteY73" fmla="*/ 233721 h 256673"/>
                  <a:gd name="connsiteX74" fmla="*/ 126777 w 234567"/>
                  <a:gd name="connsiteY74" fmla="*/ 228151 h 256673"/>
                  <a:gd name="connsiteX75" fmla="*/ 132771 w 234567"/>
                  <a:gd name="connsiteY75" fmla="*/ 222158 h 256673"/>
                  <a:gd name="connsiteX76" fmla="*/ 138046 w 234567"/>
                  <a:gd name="connsiteY76" fmla="*/ 227426 h 256673"/>
                  <a:gd name="connsiteX77" fmla="*/ 127021 w 234567"/>
                  <a:gd name="connsiteY77" fmla="*/ 238456 h 256673"/>
                  <a:gd name="connsiteX78" fmla="*/ 122947 w 234567"/>
                  <a:gd name="connsiteY78" fmla="*/ 242473 h 256673"/>
                  <a:gd name="connsiteX79" fmla="*/ 117672 w 234567"/>
                  <a:gd name="connsiteY79" fmla="*/ 247741 h 256673"/>
                  <a:gd name="connsiteX80" fmla="*/ 112404 w 234567"/>
                  <a:gd name="connsiteY80" fmla="*/ 242473 h 256673"/>
                  <a:gd name="connsiteX81" fmla="*/ 108387 w 234567"/>
                  <a:gd name="connsiteY81" fmla="*/ 238456 h 256673"/>
                  <a:gd name="connsiteX82" fmla="*/ 97420 w 234567"/>
                  <a:gd name="connsiteY82" fmla="*/ 227727 h 256673"/>
                  <a:gd name="connsiteX83" fmla="*/ 102695 w 234567"/>
                  <a:gd name="connsiteY83" fmla="*/ 222453 h 256673"/>
                  <a:gd name="connsiteX84" fmla="*/ 108688 w 234567"/>
                  <a:gd name="connsiteY84" fmla="*/ 228446 h 256673"/>
                  <a:gd name="connsiteX85" fmla="*/ 113841 w 234567"/>
                  <a:gd name="connsiteY85" fmla="*/ 233721 h 256673"/>
                  <a:gd name="connsiteX86" fmla="*/ 113841 w 234567"/>
                  <a:gd name="connsiteY86" fmla="*/ 217537 h 256673"/>
                  <a:gd name="connsiteX87" fmla="*/ 108265 w 234567"/>
                  <a:gd name="connsiteY87" fmla="*/ 217178 h 256673"/>
                  <a:gd name="connsiteX88" fmla="*/ 103953 w 234567"/>
                  <a:gd name="connsiteY88" fmla="*/ 216524 h 256673"/>
                  <a:gd name="connsiteX89" fmla="*/ 102156 w 234567"/>
                  <a:gd name="connsiteY89" fmla="*/ 216524 h 256673"/>
                  <a:gd name="connsiteX90" fmla="*/ 96824 w 234567"/>
                  <a:gd name="connsiteY90" fmla="*/ 215381 h 256673"/>
                  <a:gd name="connsiteX91" fmla="*/ 94603 w 234567"/>
                  <a:gd name="connsiteY91" fmla="*/ 214842 h 256673"/>
                  <a:gd name="connsiteX92" fmla="*/ 89990 w 234567"/>
                  <a:gd name="connsiteY92" fmla="*/ 213463 h 256673"/>
                  <a:gd name="connsiteX93" fmla="*/ 87057 w 234567"/>
                  <a:gd name="connsiteY93" fmla="*/ 212449 h 256673"/>
                  <a:gd name="connsiteX94" fmla="*/ 83399 w 234567"/>
                  <a:gd name="connsiteY94" fmla="*/ 211005 h 256673"/>
                  <a:gd name="connsiteX95" fmla="*/ 79748 w 234567"/>
                  <a:gd name="connsiteY95" fmla="*/ 209452 h 256673"/>
                  <a:gd name="connsiteX96" fmla="*/ 76989 w 234567"/>
                  <a:gd name="connsiteY96" fmla="*/ 208073 h 256673"/>
                  <a:gd name="connsiteX97" fmla="*/ 72799 w 234567"/>
                  <a:gd name="connsiteY97" fmla="*/ 205795 h 256673"/>
                  <a:gd name="connsiteX98" fmla="*/ 70816 w 234567"/>
                  <a:gd name="connsiteY98" fmla="*/ 204595 h 256673"/>
                  <a:gd name="connsiteX99" fmla="*/ 66202 w 234567"/>
                  <a:gd name="connsiteY99" fmla="*/ 201598 h 256673"/>
                  <a:gd name="connsiteX100" fmla="*/ 64829 w 234567"/>
                  <a:gd name="connsiteY100" fmla="*/ 200520 h 256673"/>
                  <a:gd name="connsiteX101" fmla="*/ 61294 w 234567"/>
                  <a:gd name="connsiteY101" fmla="*/ 197947 h 256673"/>
                  <a:gd name="connsiteX102" fmla="*/ 48113 w 234567"/>
                  <a:gd name="connsiteY102" fmla="*/ 184760 h 256673"/>
                  <a:gd name="connsiteX103" fmla="*/ 45534 w 234567"/>
                  <a:gd name="connsiteY103" fmla="*/ 181225 h 256673"/>
                  <a:gd name="connsiteX104" fmla="*/ 44456 w 234567"/>
                  <a:gd name="connsiteY104" fmla="*/ 179787 h 256673"/>
                  <a:gd name="connsiteX105" fmla="*/ 41459 w 234567"/>
                  <a:gd name="connsiteY105" fmla="*/ 175231 h 256673"/>
                  <a:gd name="connsiteX106" fmla="*/ 40259 w 234567"/>
                  <a:gd name="connsiteY106" fmla="*/ 173255 h 256673"/>
                  <a:gd name="connsiteX107" fmla="*/ 37988 w 234567"/>
                  <a:gd name="connsiteY107" fmla="*/ 169058 h 256673"/>
                  <a:gd name="connsiteX108" fmla="*/ 36608 w 234567"/>
                  <a:gd name="connsiteY108" fmla="*/ 166299 h 256673"/>
                  <a:gd name="connsiteX109" fmla="*/ 35049 w 234567"/>
                  <a:gd name="connsiteY109" fmla="*/ 162648 h 256673"/>
                  <a:gd name="connsiteX110" fmla="*/ 33554 w 234567"/>
                  <a:gd name="connsiteY110" fmla="*/ 158990 h 256673"/>
                  <a:gd name="connsiteX111" fmla="*/ 32591 w 234567"/>
                  <a:gd name="connsiteY111" fmla="*/ 156051 h 256673"/>
                  <a:gd name="connsiteX112" fmla="*/ 31211 w 234567"/>
                  <a:gd name="connsiteY112" fmla="*/ 151438 h 256673"/>
                  <a:gd name="connsiteX113" fmla="*/ 30672 w 234567"/>
                  <a:gd name="connsiteY113" fmla="*/ 149224 h 256673"/>
                  <a:gd name="connsiteX114" fmla="*/ 29537 w 234567"/>
                  <a:gd name="connsiteY114" fmla="*/ 143827 h 256673"/>
                  <a:gd name="connsiteX115" fmla="*/ 29537 w 234567"/>
                  <a:gd name="connsiteY115" fmla="*/ 142088 h 256673"/>
                  <a:gd name="connsiteX116" fmla="*/ 28876 w 234567"/>
                  <a:gd name="connsiteY116" fmla="*/ 137776 h 256673"/>
                  <a:gd name="connsiteX117" fmla="*/ 28459 w 234567"/>
                  <a:gd name="connsiteY117" fmla="*/ 132200 h 256673"/>
                  <a:gd name="connsiteX118" fmla="*/ 5987 w 234567"/>
                  <a:gd name="connsiteY118" fmla="*/ 132200 h 256673"/>
                  <a:gd name="connsiteX119" fmla="*/ 5987 w 234567"/>
                  <a:gd name="connsiteY119" fmla="*/ 124589 h 256673"/>
                  <a:gd name="connsiteX120" fmla="*/ 28516 w 234567"/>
                  <a:gd name="connsiteY120" fmla="*/ 124589 h 256673"/>
                  <a:gd name="connsiteX121" fmla="*/ 28940 w 234567"/>
                  <a:gd name="connsiteY121" fmla="*/ 119020 h 256673"/>
                  <a:gd name="connsiteX122" fmla="*/ 29594 w 234567"/>
                  <a:gd name="connsiteY122" fmla="*/ 114701 h 256673"/>
                  <a:gd name="connsiteX123" fmla="*/ 29594 w 234567"/>
                  <a:gd name="connsiteY123" fmla="*/ 112904 h 256673"/>
                  <a:gd name="connsiteX124" fmla="*/ 30737 w 234567"/>
                  <a:gd name="connsiteY124" fmla="*/ 107572 h 256673"/>
                  <a:gd name="connsiteX125" fmla="*/ 31275 w 234567"/>
                  <a:gd name="connsiteY125" fmla="*/ 105352 h 256673"/>
                  <a:gd name="connsiteX126" fmla="*/ 32655 w 234567"/>
                  <a:gd name="connsiteY126" fmla="*/ 100738 h 256673"/>
                  <a:gd name="connsiteX127" fmla="*/ 33611 w 234567"/>
                  <a:gd name="connsiteY127" fmla="*/ 97806 h 256673"/>
                  <a:gd name="connsiteX128" fmla="*/ 35106 w 234567"/>
                  <a:gd name="connsiteY128" fmla="*/ 94148 h 256673"/>
                  <a:gd name="connsiteX129" fmla="*/ 36666 w 234567"/>
                  <a:gd name="connsiteY129" fmla="*/ 90490 h 256673"/>
                  <a:gd name="connsiteX130" fmla="*/ 38045 w 234567"/>
                  <a:gd name="connsiteY130" fmla="*/ 87738 h 256673"/>
                  <a:gd name="connsiteX131" fmla="*/ 40323 w 234567"/>
                  <a:gd name="connsiteY131" fmla="*/ 83541 h 256673"/>
                  <a:gd name="connsiteX132" fmla="*/ 41940 w 234567"/>
                  <a:gd name="connsiteY132" fmla="*/ 81500 h 256673"/>
                  <a:gd name="connsiteX133" fmla="*/ 44937 w 234567"/>
                  <a:gd name="connsiteY133" fmla="*/ 76951 h 256673"/>
                  <a:gd name="connsiteX134" fmla="*/ 46015 w 234567"/>
                  <a:gd name="connsiteY134" fmla="*/ 75507 h 256673"/>
                  <a:gd name="connsiteX135" fmla="*/ 48588 w 234567"/>
                  <a:gd name="connsiteY135" fmla="*/ 72036 h 256673"/>
                  <a:gd name="connsiteX136" fmla="*/ 61768 w 234567"/>
                  <a:gd name="connsiteY136" fmla="*/ 58849 h 256673"/>
                  <a:gd name="connsiteX137" fmla="*/ 65246 w 234567"/>
                  <a:gd name="connsiteY137" fmla="*/ 56276 h 256673"/>
                  <a:gd name="connsiteX138" fmla="*/ 66684 w 234567"/>
                  <a:gd name="connsiteY138" fmla="*/ 55191 h 256673"/>
                  <a:gd name="connsiteX139" fmla="*/ 71297 w 234567"/>
                  <a:gd name="connsiteY139" fmla="*/ 52195 h 256673"/>
                  <a:gd name="connsiteX140" fmla="*/ 73274 w 234567"/>
                  <a:gd name="connsiteY140" fmla="*/ 51001 h 256673"/>
                  <a:gd name="connsiteX141" fmla="*/ 77471 w 234567"/>
                  <a:gd name="connsiteY141" fmla="*/ 48723 h 256673"/>
                  <a:gd name="connsiteX142" fmla="*/ 80223 w 234567"/>
                  <a:gd name="connsiteY142" fmla="*/ 47343 h 256673"/>
                  <a:gd name="connsiteX143" fmla="*/ 83881 w 234567"/>
                  <a:gd name="connsiteY143" fmla="*/ 45784 h 256673"/>
                  <a:gd name="connsiteX144" fmla="*/ 87538 w 234567"/>
                  <a:gd name="connsiteY144" fmla="*/ 44289 h 256673"/>
                  <a:gd name="connsiteX145" fmla="*/ 90471 w 234567"/>
                  <a:gd name="connsiteY145" fmla="*/ 43327 h 256673"/>
                  <a:gd name="connsiteX146" fmla="*/ 94783 w 234567"/>
                  <a:gd name="connsiteY146" fmla="*/ 41947 h 256673"/>
                  <a:gd name="connsiteX147" fmla="*/ 97003 w 234567"/>
                  <a:gd name="connsiteY147" fmla="*/ 41408 h 256673"/>
                  <a:gd name="connsiteX148" fmla="*/ 102336 w 234567"/>
                  <a:gd name="connsiteY148" fmla="*/ 40272 h 256673"/>
                  <a:gd name="connsiteX149" fmla="*/ 104132 w 234567"/>
                  <a:gd name="connsiteY149" fmla="*/ 40272 h 256673"/>
                  <a:gd name="connsiteX150" fmla="*/ 108444 w 234567"/>
                  <a:gd name="connsiteY150" fmla="*/ 39611 h 256673"/>
                  <a:gd name="connsiteX151" fmla="*/ 113841 w 234567"/>
                  <a:gd name="connsiteY151" fmla="*/ 39072 h 256673"/>
                  <a:gd name="connsiteX152" fmla="*/ 113841 w 234567"/>
                  <a:gd name="connsiteY152" fmla="*/ 22716 h 256673"/>
                  <a:gd name="connsiteX153" fmla="*/ 108265 w 234567"/>
                  <a:gd name="connsiteY153" fmla="*/ 28343 h 256673"/>
                  <a:gd name="connsiteX154" fmla="*/ 102278 w 234567"/>
                  <a:gd name="connsiteY154" fmla="*/ 34337 h 256673"/>
                  <a:gd name="connsiteX155" fmla="*/ 97003 w 234567"/>
                  <a:gd name="connsiteY155" fmla="*/ 29068 h 256673"/>
                  <a:gd name="connsiteX156" fmla="*/ 108444 w 234567"/>
                  <a:gd name="connsiteY156" fmla="*/ 17980 h 256673"/>
                  <a:gd name="connsiteX157" fmla="*/ 108444 w 234567"/>
                  <a:gd name="connsiteY157" fmla="*/ 17678 h 256673"/>
                  <a:gd name="connsiteX158" fmla="*/ 117434 w 234567"/>
                  <a:gd name="connsiteY158" fmla="*/ 8631 h 256673"/>
                  <a:gd name="connsiteX159" fmla="*/ 117736 w 234567"/>
                  <a:gd name="connsiteY159" fmla="*/ 8451 h 256673"/>
                  <a:gd name="connsiteX160" fmla="*/ 117434 w 234567"/>
                  <a:gd name="connsiteY160" fmla="*/ 180 h 256673"/>
                  <a:gd name="connsiteX161" fmla="*/ 113841 w 234567"/>
                  <a:gd name="connsiteY161" fmla="*/ 4254 h 256673"/>
                  <a:gd name="connsiteX162" fmla="*/ 104851 w 234567"/>
                  <a:gd name="connsiteY162" fmla="*/ 13244 h 256673"/>
                  <a:gd name="connsiteX163" fmla="*/ 104492 w 234567"/>
                  <a:gd name="connsiteY163" fmla="*/ 13244 h 256673"/>
                  <a:gd name="connsiteX164" fmla="*/ 93166 w 234567"/>
                  <a:gd name="connsiteY164" fmla="*/ 24570 h 256673"/>
                  <a:gd name="connsiteX165" fmla="*/ 88976 w 234567"/>
                  <a:gd name="connsiteY165" fmla="*/ 28824 h 256673"/>
                  <a:gd name="connsiteX166" fmla="*/ 93166 w 234567"/>
                  <a:gd name="connsiteY166" fmla="*/ 33079 h 256673"/>
                  <a:gd name="connsiteX167" fmla="*/ 95681 w 234567"/>
                  <a:gd name="connsiteY167" fmla="*/ 35536 h 256673"/>
                  <a:gd name="connsiteX168" fmla="*/ 95027 w 234567"/>
                  <a:gd name="connsiteY168" fmla="*/ 35536 h 256673"/>
                  <a:gd name="connsiteX169" fmla="*/ 93230 w 234567"/>
                  <a:gd name="connsiteY169" fmla="*/ 35960 h 256673"/>
                  <a:gd name="connsiteX170" fmla="*/ 88315 w 234567"/>
                  <a:gd name="connsiteY170" fmla="*/ 37455 h 256673"/>
                  <a:gd name="connsiteX171" fmla="*/ 88013 w 234567"/>
                  <a:gd name="connsiteY171" fmla="*/ 37455 h 256673"/>
                  <a:gd name="connsiteX172" fmla="*/ 85196 w 234567"/>
                  <a:gd name="connsiteY172" fmla="*/ 38353 h 256673"/>
                  <a:gd name="connsiteX173" fmla="*/ 81243 w 234567"/>
                  <a:gd name="connsiteY173" fmla="*/ 39913 h 256673"/>
                  <a:gd name="connsiteX174" fmla="*/ 77413 w 234567"/>
                  <a:gd name="connsiteY174" fmla="*/ 41947 h 256673"/>
                  <a:gd name="connsiteX175" fmla="*/ 74891 w 234567"/>
                  <a:gd name="connsiteY175" fmla="*/ 43211 h 256673"/>
                  <a:gd name="connsiteX176" fmla="*/ 74474 w 234567"/>
                  <a:gd name="connsiteY176" fmla="*/ 43211 h 256673"/>
                  <a:gd name="connsiteX177" fmla="*/ 69982 w 234567"/>
                  <a:gd name="connsiteY177" fmla="*/ 45604 h 256673"/>
                  <a:gd name="connsiteX178" fmla="*/ 68423 w 234567"/>
                  <a:gd name="connsiteY178" fmla="*/ 46567 h 256673"/>
                  <a:gd name="connsiteX179" fmla="*/ 67826 w 234567"/>
                  <a:gd name="connsiteY179" fmla="*/ 46926 h 256673"/>
                  <a:gd name="connsiteX180" fmla="*/ 62968 w 234567"/>
                  <a:gd name="connsiteY180" fmla="*/ 50103 h 256673"/>
                  <a:gd name="connsiteX181" fmla="*/ 61948 w 234567"/>
                  <a:gd name="connsiteY181" fmla="*/ 50879 h 256673"/>
                  <a:gd name="connsiteX182" fmla="*/ 61409 w 234567"/>
                  <a:gd name="connsiteY182" fmla="*/ 51238 h 256673"/>
                  <a:gd name="connsiteX183" fmla="*/ 60453 w 234567"/>
                  <a:gd name="connsiteY183" fmla="*/ 51957 h 256673"/>
                  <a:gd name="connsiteX184" fmla="*/ 57700 w 234567"/>
                  <a:gd name="connsiteY184" fmla="*/ 53934 h 256673"/>
                  <a:gd name="connsiteX185" fmla="*/ 52605 w 234567"/>
                  <a:gd name="connsiteY185" fmla="*/ 58072 h 256673"/>
                  <a:gd name="connsiteX186" fmla="*/ 47754 w 234567"/>
                  <a:gd name="connsiteY186" fmla="*/ 62866 h 256673"/>
                  <a:gd name="connsiteX187" fmla="*/ 43500 w 234567"/>
                  <a:gd name="connsiteY187" fmla="*/ 67897 h 256673"/>
                  <a:gd name="connsiteX188" fmla="*/ 41459 w 234567"/>
                  <a:gd name="connsiteY188" fmla="*/ 70598 h 256673"/>
                  <a:gd name="connsiteX189" fmla="*/ 40862 w 234567"/>
                  <a:gd name="connsiteY189" fmla="*/ 71914 h 256673"/>
                  <a:gd name="connsiteX190" fmla="*/ 40503 w 234567"/>
                  <a:gd name="connsiteY190" fmla="*/ 72452 h 256673"/>
                  <a:gd name="connsiteX191" fmla="*/ 39720 w 234567"/>
                  <a:gd name="connsiteY191" fmla="*/ 73473 h 256673"/>
                  <a:gd name="connsiteX192" fmla="*/ 36544 w 234567"/>
                  <a:gd name="connsiteY192" fmla="*/ 78324 h 256673"/>
                  <a:gd name="connsiteX193" fmla="*/ 36544 w 234567"/>
                  <a:gd name="connsiteY193" fmla="*/ 78863 h 256673"/>
                  <a:gd name="connsiteX194" fmla="*/ 35530 w 234567"/>
                  <a:gd name="connsiteY194" fmla="*/ 80486 h 256673"/>
                  <a:gd name="connsiteX195" fmla="*/ 33130 w 234567"/>
                  <a:gd name="connsiteY195" fmla="*/ 84978 h 256673"/>
                  <a:gd name="connsiteX196" fmla="*/ 31635 w 234567"/>
                  <a:gd name="connsiteY196" fmla="*/ 87917 h 256673"/>
                  <a:gd name="connsiteX197" fmla="*/ 29954 w 234567"/>
                  <a:gd name="connsiteY197" fmla="*/ 91748 h 256673"/>
                  <a:gd name="connsiteX198" fmla="*/ 28459 w 234567"/>
                  <a:gd name="connsiteY198" fmla="*/ 95707 h 256673"/>
                  <a:gd name="connsiteX199" fmla="*/ 27502 w 234567"/>
                  <a:gd name="connsiteY199" fmla="*/ 98460 h 256673"/>
                  <a:gd name="connsiteX200" fmla="*/ 27502 w 234567"/>
                  <a:gd name="connsiteY200" fmla="*/ 98819 h 256673"/>
                  <a:gd name="connsiteX201" fmla="*/ 26001 w 234567"/>
                  <a:gd name="connsiteY201" fmla="*/ 103735 h 256673"/>
                  <a:gd name="connsiteX202" fmla="*/ 25584 w 234567"/>
                  <a:gd name="connsiteY202" fmla="*/ 105531 h 256673"/>
                  <a:gd name="connsiteX203" fmla="*/ 25584 w 234567"/>
                  <a:gd name="connsiteY203" fmla="*/ 106135 h 256673"/>
                  <a:gd name="connsiteX204" fmla="*/ 24384 w 234567"/>
                  <a:gd name="connsiteY204" fmla="*/ 112128 h 256673"/>
                  <a:gd name="connsiteX205" fmla="*/ 24384 w 234567"/>
                  <a:gd name="connsiteY205" fmla="*/ 113386 h 256673"/>
                  <a:gd name="connsiteX206" fmla="*/ 24384 w 234567"/>
                  <a:gd name="connsiteY206" fmla="*/ 113982 h 256673"/>
                  <a:gd name="connsiteX207" fmla="*/ 24384 w 234567"/>
                  <a:gd name="connsiteY207" fmla="*/ 115240 h 256673"/>
                  <a:gd name="connsiteX208" fmla="*/ 23903 w 234567"/>
                  <a:gd name="connsiteY208" fmla="*/ 118660 h 256673"/>
                  <a:gd name="connsiteX209" fmla="*/ 0 w 234567"/>
                  <a:gd name="connsiteY209" fmla="*/ 118660 h 256673"/>
                  <a:gd name="connsiteX210" fmla="*/ 0 w 234567"/>
                  <a:gd name="connsiteY210" fmla="*/ 137834 h 256673"/>
                  <a:gd name="connsiteX211" fmla="*/ 22824 w 234567"/>
                  <a:gd name="connsiteY211" fmla="*/ 137834 h 256673"/>
                  <a:gd name="connsiteX212" fmla="*/ 23306 w 234567"/>
                  <a:gd name="connsiteY212" fmla="*/ 141254 h 256673"/>
                  <a:gd name="connsiteX213" fmla="*/ 23306 w 234567"/>
                  <a:gd name="connsiteY213" fmla="*/ 142448 h 256673"/>
                  <a:gd name="connsiteX214" fmla="*/ 23967 w 234567"/>
                  <a:gd name="connsiteY214" fmla="*/ 143827 h 256673"/>
                  <a:gd name="connsiteX215" fmla="*/ 23967 w 234567"/>
                  <a:gd name="connsiteY215" fmla="*/ 145027 h 256673"/>
                  <a:gd name="connsiteX216" fmla="*/ 25160 w 234567"/>
                  <a:gd name="connsiteY216" fmla="*/ 151020 h 256673"/>
                  <a:gd name="connsiteX217" fmla="*/ 25160 w 234567"/>
                  <a:gd name="connsiteY217" fmla="*/ 151617 h 256673"/>
                  <a:gd name="connsiteX218" fmla="*/ 25584 w 234567"/>
                  <a:gd name="connsiteY218" fmla="*/ 153414 h 256673"/>
                  <a:gd name="connsiteX219" fmla="*/ 27079 w 234567"/>
                  <a:gd name="connsiteY219" fmla="*/ 158329 h 256673"/>
                  <a:gd name="connsiteX220" fmla="*/ 27977 w 234567"/>
                  <a:gd name="connsiteY220" fmla="*/ 161210 h 256673"/>
                  <a:gd name="connsiteX221" fmla="*/ 29537 w 234567"/>
                  <a:gd name="connsiteY221" fmla="*/ 165105 h 256673"/>
                  <a:gd name="connsiteX222" fmla="*/ 31211 w 234567"/>
                  <a:gd name="connsiteY222" fmla="*/ 169000 h 256673"/>
                  <a:gd name="connsiteX223" fmla="*/ 32591 w 234567"/>
                  <a:gd name="connsiteY223" fmla="*/ 171695 h 256673"/>
                  <a:gd name="connsiteX224" fmla="*/ 35106 w 234567"/>
                  <a:gd name="connsiteY224" fmla="*/ 176431 h 256673"/>
                  <a:gd name="connsiteX225" fmla="*/ 36069 w 234567"/>
                  <a:gd name="connsiteY225" fmla="*/ 177990 h 256673"/>
                  <a:gd name="connsiteX226" fmla="*/ 36428 w 234567"/>
                  <a:gd name="connsiteY226" fmla="*/ 178587 h 256673"/>
                  <a:gd name="connsiteX227" fmla="*/ 39605 w 234567"/>
                  <a:gd name="connsiteY227" fmla="*/ 183438 h 256673"/>
                  <a:gd name="connsiteX228" fmla="*/ 40381 w 234567"/>
                  <a:gd name="connsiteY228" fmla="*/ 184523 h 256673"/>
                  <a:gd name="connsiteX229" fmla="*/ 40741 w 234567"/>
                  <a:gd name="connsiteY229" fmla="*/ 184997 h 256673"/>
                  <a:gd name="connsiteX230" fmla="*/ 41459 w 234567"/>
                  <a:gd name="connsiteY230" fmla="*/ 185960 h 256673"/>
                  <a:gd name="connsiteX231" fmla="*/ 43500 w 234567"/>
                  <a:gd name="connsiteY231" fmla="*/ 188713 h 256673"/>
                  <a:gd name="connsiteX232" fmla="*/ 47690 w 234567"/>
                  <a:gd name="connsiteY232" fmla="*/ 193808 h 256673"/>
                  <a:gd name="connsiteX233" fmla="*/ 52547 w 234567"/>
                  <a:gd name="connsiteY233" fmla="*/ 198665 h 256673"/>
                  <a:gd name="connsiteX234" fmla="*/ 57521 w 234567"/>
                  <a:gd name="connsiteY234" fmla="*/ 202856 h 256673"/>
                  <a:gd name="connsiteX235" fmla="*/ 60215 w 234567"/>
                  <a:gd name="connsiteY235" fmla="*/ 204896 h 256673"/>
                  <a:gd name="connsiteX236" fmla="*/ 61229 w 234567"/>
                  <a:gd name="connsiteY236" fmla="*/ 205615 h 256673"/>
                  <a:gd name="connsiteX237" fmla="*/ 61768 w 234567"/>
                  <a:gd name="connsiteY237" fmla="*/ 206032 h 256673"/>
                  <a:gd name="connsiteX238" fmla="*/ 62731 w 234567"/>
                  <a:gd name="connsiteY238" fmla="*/ 206751 h 256673"/>
                  <a:gd name="connsiteX239" fmla="*/ 67646 w 234567"/>
                  <a:gd name="connsiteY239" fmla="*/ 209927 h 256673"/>
                  <a:gd name="connsiteX240" fmla="*/ 68185 w 234567"/>
                  <a:gd name="connsiteY240" fmla="*/ 210229 h 256673"/>
                  <a:gd name="connsiteX241" fmla="*/ 69738 w 234567"/>
                  <a:gd name="connsiteY241" fmla="*/ 211191 h 256673"/>
                  <a:gd name="connsiteX242" fmla="*/ 74294 w 234567"/>
                  <a:gd name="connsiteY242" fmla="*/ 213642 h 256673"/>
                  <a:gd name="connsiteX243" fmla="*/ 74596 w 234567"/>
                  <a:gd name="connsiteY243" fmla="*/ 213642 h 256673"/>
                  <a:gd name="connsiteX244" fmla="*/ 77233 w 234567"/>
                  <a:gd name="connsiteY244" fmla="*/ 214964 h 256673"/>
                  <a:gd name="connsiteX245" fmla="*/ 81122 w 234567"/>
                  <a:gd name="connsiteY245" fmla="*/ 216639 h 256673"/>
                  <a:gd name="connsiteX246" fmla="*/ 85017 w 234567"/>
                  <a:gd name="connsiteY246" fmla="*/ 218198 h 256673"/>
                  <a:gd name="connsiteX247" fmla="*/ 87834 w 234567"/>
                  <a:gd name="connsiteY247" fmla="*/ 219161 h 256673"/>
                  <a:gd name="connsiteX248" fmla="*/ 88135 w 234567"/>
                  <a:gd name="connsiteY248" fmla="*/ 219161 h 256673"/>
                  <a:gd name="connsiteX249" fmla="*/ 93050 w 234567"/>
                  <a:gd name="connsiteY249" fmla="*/ 220598 h 256673"/>
                  <a:gd name="connsiteX250" fmla="*/ 94847 w 234567"/>
                  <a:gd name="connsiteY250" fmla="*/ 221073 h 256673"/>
                  <a:gd name="connsiteX251" fmla="*/ 95444 w 234567"/>
                  <a:gd name="connsiteY251" fmla="*/ 221073 h 256673"/>
                  <a:gd name="connsiteX252" fmla="*/ 92929 w 234567"/>
                  <a:gd name="connsiteY252" fmla="*/ 223595 h 256673"/>
                  <a:gd name="connsiteX253" fmla="*/ 88732 w 234567"/>
                  <a:gd name="connsiteY253" fmla="*/ 227849 h 256673"/>
                  <a:gd name="connsiteX254" fmla="*/ 92929 w 234567"/>
                  <a:gd name="connsiteY254" fmla="*/ 232104 h 256673"/>
                  <a:gd name="connsiteX255" fmla="*/ 103953 w 234567"/>
                  <a:gd name="connsiteY255" fmla="*/ 243128 h 256673"/>
                  <a:gd name="connsiteX256" fmla="*/ 108027 w 234567"/>
                  <a:gd name="connsiteY256" fmla="*/ 247145 h 256673"/>
                  <a:gd name="connsiteX257" fmla="*/ 113302 w 234567"/>
                  <a:gd name="connsiteY257" fmla="*/ 252419 h 256673"/>
                  <a:gd name="connsiteX258" fmla="*/ 117492 w 234567"/>
                  <a:gd name="connsiteY258" fmla="*/ 256674 h 256673"/>
                  <a:gd name="connsiteX259" fmla="*/ 121747 w 234567"/>
                  <a:gd name="connsiteY259" fmla="*/ 252419 h 256673"/>
                  <a:gd name="connsiteX260" fmla="*/ 127021 w 234567"/>
                  <a:gd name="connsiteY260" fmla="*/ 247145 h 256673"/>
                  <a:gd name="connsiteX261" fmla="*/ 131096 w 234567"/>
                  <a:gd name="connsiteY261" fmla="*/ 243128 h 256673"/>
                  <a:gd name="connsiteX262" fmla="*/ 142056 w 234567"/>
                  <a:gd name="connsiteY262" fmla="*/ 232104 h 256673"/>
                  <a:gd name="connsiteX263" fmla="*/ 146310 w 234567"/>
                  <a:gd name="connsiteY263" fmla="*/ 227849 h 256673"/>
                  <a:gd name="connsiteX264" fmla="*/ 142056 w 234567"/>
                  <a:gd name="connsiteY264" fmla="*/ 223595 h 256673"/>
                  <a:gd name="connsiteX265" fmla="*/ 139540 w 234567"/>
                  <a:gd name="connsiteY265" fmla="*/ 221073 h 256673"/>
                  <a:gd name="connsiteX266" fmla="*/ 140144 w 234567"/>
                  <a:gd name="connsiteY266" fmla="*/ 221073 h 256673"/>
                  <a:gd name="connsiteX267" fmla="*/ 141941 w 234567"/>
                  <a:gd name="connsiteY267" fmla="*/ 220598 h 256673"/>
                  <a:gd name="connsiteX268" fmla="*/ 146849 w 234567"/>
                  <a:gd name="connsiteY268" fmla="*/ 219161 h 256673"/>
                  <a:gd name="connsiteX269" fmla="*/ 149910 w 234567"/>
                  <a:gd name="connsiteY269" fmla="*/ 218141 h 256673"/>
                  <a:gd name="connsiteX270" fmla="*/ 153921 w 234567"/>
                  <a:gd name="connsiteY270" fmla="*/ 216524 h 256673"/>
                  <a:gd name="connsiteX271" fmla="*/ 157758 w 234567"/>
                  <a:gd name="connsiteY271" fmla="*/ 214842 h 256673"/>
                  <a:gd name="connsiteX272" fmla="*/ 160331 w 234567"/>
                  <a:gd name="connsiteY272" fmla="*/ 213585 h 256673"/>
                  <a:gd name="connsiteX273" fmla="*/ 160691 w 234567"/>
                  <a:gd name="connsiteY273" fmla="*/ 213585 h 256673"/>
                  <a:gd name="connsiteX274" fmla="*/ 165189 w 234567"/>
                  <a:gd name="connsiteY274" fmla="*/ 211127 h 256673"/>
                  <a:gd name="connsiteX275" fmla="*/ 167165 w 234567"/>
                  <a:gd name="connsiteY275" fmla="*/ 209747 h 256673"/>
                  <a:gd name="connsiteX276" fmla="*/ 167762 w 234567"/>
                  <a:gd name="connsiteY276" fmla="*/ 209747 h 256673"/>
                  <a:gd name="connsiteX277" fmla="*/ 172613 w 234567"/>
                  <a:gd name="connsiteY277" fmla="*/ 206571 h 256673"/>
                  <a:gd name="connsiteX278" fmla="*/ 173697 w 234567"/>
                  <a:gd name="connsiteY278" fmla="*/ 205795 h 256673"/>
                  <a:gd name="connsiteX279" fmla="*/ 174172 w 234567"/>
                  <a:gd name="connsiteY279" fmla="*/ 205435 h 256673"/>
                  <a:gd name="connsiteX280" fmla="*/ 175135 w 234567"/>
                  <a:gd name="connsiteY280" fmla="*/ 204717 h 256673"/>
                  <a:gd name="connsiteX281" fmla="*/ 177888 w 234567"/>
                  <a:gd name="connsiteY281" fmla="*/ 202676 h 256673"/>
                  <a:gd name="connsiteX282" fmla="*/ 182925 w 234567"/>
                  <a:gd name="connsiteY282" fmla="*/ 198544 h 256673"/>
                  <a:gd name="connsiteX283" fmla="*/ 187718 w 234567"/>
                  <a:gd name="connsiteY283" fmla="*/ 193750 h 256673"/>
                  <a:gd name="connsiteX284" fmla="*/ 192030 w 234567"/>
                  <a:gd name="connsiteY284" fmla="*/ 188655 h 256673"/>
                  <a:gd name="connsiteX285" fmla="*/ 194129 w 234567"/>
                  <a:gd name="connsiteY285" fmla="*/ 185838 h 256673"/>
                  <a:gd name="connsiteX286" fmla="*/ 194783 w 234567"/>
                  <a:gd name="connsiteY286" fmla="*/ 184940 h 256673"/>
                  <a:gd name="connsiteX287" fmla="*/ 195142 w 234567"/>
                  <a:gd name="connsiteY287" fmla="*/ 184459 h 256673"/>
                  <a:gd name="connsiteX288" fmla="*/ 195925 w 234567"/>
                  <a:gd name="connsiteY288" fmla="*/ 183381 h 256673"/>
                  <a:gd name="connsiteX289" fmla="*/ 199101 w 234567"/>
                  <a:gd name="connsiteY289" fmla="*/ 178529 h 256673"/>
                  <a:gd name="connsiteX290" fmla="*/ 199101 w 234567"/>
                  <a:gd name="connsiteY290" fmla="*/ 177990 h 256673"/>
                  <a:gd name="connsiteX291" fmla="*/ 200058 w 234567"/>
                  <a:gd name="connsiteY291" fmla="*/ 176431 h 256673"/>
                  <a:gd name="connsiteX292" fmla="*/ 202516 w 234567"/>
                  <a:gd name="connsiteY292" fmla="*/ 171875 h 256673"/>
                  <a:gd name="connsiteX293" fmla="*/ 203953 w 234567"/>
                  <a:gd name="connsiteY293" fmla="*/ 168936 h 256673"/>
                  <a:gd name="connsiteX294" fmla="*/ 205628 w 234567"/>
                  <a:gd name="connsiteY294" fmla="*/ 165041 h 256673"/>
                  <a:gd name="connsiteX295" fmla="*/ 207187 w 234567"/>
                  <a:gd name="connsiteY295" fmla="*/ 161146 h 256673"/>
                  <a:gd name="connsiteX296" fmla="*/ 208149 w 234567"/>
                  <a:gd name="connsiteY296" fmla="*/ 158271 h 256673"/>
                  <a:gd name="connsiteX297" fmla="*/ 208149 w 234567"/>
                  <a:gd name="connsiteY297" fmla="*/ 157970 h 256673"/>
                  <a:gd name="connsiteX298" fmla="*/ 209587 w 234567"/>
                  <a:gd name="connsiteY298" fmla="*/ 153119 h 256673"/>
                  <a:gd name="connsiteX299" fmla="*/ 210062 w 234567"/>
                  <a:gd name="connsiteY299" fmla="*/ 151322 h 256673"/>
                  <a:gd name="connsiteX300" fmla="*/ 210062 w 234567"/>
                  <a:gd name="connsiteY300" fmla="*/ 150719 h 256673"/>
                  <a:gd name="connsiteX301" fmla="*/ 211262 w 234567"/>
                  <a:gd name="connsiteY301" fmla="*/ 145027 h 256673"/>
                  <a:gd name="connsiteX302" fmla="*/ 211262 w 234567"/>
                  <a:gd name="connsiteY302" fmla="*/ 143712 h 256673"/>
                  <a:gd name="connsiteX303" fmla="*/ 211262 w 234567"/>
                  <a:gd name="connsiteY303" fmla="*/ 143108 h 256673"/>
                  <a:gd name="connsiteX304" fmla="*/ 211262 w 234567"/>
                  <a:gd name="connsiteY304" fmla="*/ 141908 h 256673"/>
                  <a:gd name="connsiteX305" fmla="*/ 211743 w 234567"/>
                  <a:gd name="connsiteY305" fmla="*/ 138495 h 256673"/>
                  <a:gd name="connsiteX306" fmla="*/ 234568 w 234567"/>
                  <a:gd name="connsiteY306" fmla="*/ 138495 h 256673"/>
                  <a:gd name="connsiteX307" fmla="*/ 234568 w 234567"/>
                  <a:gd name="connsiteY307" fmla="*/ 118596 h 256673"/>
                  <a:gd name="connsiteX308" fmla="*/ 212641 w 234567"/>
                  <a:gd name="connsiteY308" fmla="*/ 118596 h 256673"/>
                  <a:gd name="connsiteX309" fmla="*/ 212160 w 234567"/>
                  <a:gd name="connsiteY309" fmla="*/ 115182 h 256673"/>
                  <a:gd name="connsiteX310" fmla="*/ 212160 w 234567"/>
                  <a:gd name="connsiteY310" fmla="*/ 113982 h 256673"/>
                  <a:gd name="connsiteX311" fmla="*/ 212160 w 234567"/>
                  <a:gd name="connsiteY311" fmla="*/ 113386 h 256673"/>
                  <a:gd name="connsiteX312" fmla="*/ 212160 w 234567"/>
                  <a:gd name="connsiteY312" fmla="*/ 112064 h 256673"/>
                  <a:gd name="connsiteX313" fmla="*/ 210960 w 234567"/>
                  <a:gd name="connsiteY313" fmla="*/ 106070 h 256673"/>
                  <a:gd name="connsiteX314" fmla="*/ 210960 w 234567"/>
                  <a:gd name="connsiteY314" fmla="*/ 105416 h 256673"/>
                  <a:gd name="connsiteX315" fmla="*/ 210543 w 234567"/>
                  <a:gd name="connsiteY315" fmla="*/ 103677 h 256673"/>
                  <a:gd name="connsiteX316" fmla="*/ 209105 w 234567"/>
                  <a:gd name="connsiteY316" fmla="*/ 98762 h 256673"/>
                  <a:gd name="connsiteX317" fmla="*/ 209105 w 234567"/>
                  <a:gd name="connsiteY317" fmla="*/ 98460 h 256673"/>
                  <a:gd name="connsiteX318" fmla="*/ 208149 w 234567"/>
                  <a:gd name="connsiteY318" fmla="*/ 95643 h 256673"/>
                  <a:gd name="connsiteX319" fmla="*/ 206590 w 234567"/>
                  <a:gd name="connsiteY319" fmla="*/ 91748 h 256673"/>
                  <a:gd name="connsiteX320" fmla="*/ 204909 w 234567"/>
                  <a:gd name="connsiteY320" fmla="*/ 87853 h 256673"/>
                  <a:gd name="connsiteX321" fmla="*/ 203593 w 234567"/>
                  <a:gd name="connsiteY321" fmla="*/ 85158 h 256673"/>
                  <a:gd name="connsiteX322" fmla="*/ 201078 w 234567"/>
                  <a:gd name="connsiteY322" fmla="*/ 80422 h 256673"/>
                  <a:gd name="connsiteX323" fmla="*/ 200115 w 234567"/>
                  <a:gd name="connsiteY323" fmla="*/ 78863 h 256673"/>
                  <a:gd name="connsiteX324" fmla="*/ 199756 w 234567"/>
                  <a:gd name="connsiteY324" fmla="*/ 78266 h 256673"/>
                  <a:gd name="connsiteX325" fmla="*/ 196580 w 234567"/>
                  <a:gd name="connsiteY325" fmla="*/ 73415 h 256673"/>
                  <a:gd name="connsiteX326" fmla="*/ 195803 w 234567"/>
                  <a:gd name="connsiteY326" fmla="*/ 72395 h 256673"/>
                  <a:gd name="connsiteX327" fmla="*/ 194668 w 234567"/>
                  <a:gd name="connsiteY327" fmla="*/ 71914 h 256673"/>
                  <a:gd name="connsiteX328" fmla="*/ 193949 w 234567"/>
                  <a:gd name="connsiteY328" fmla="*/ 70958 h 256673"/>
                  <a:gd name="connsiteX329" fmla="*/ 191908 w 234567"/>
                  <a:gd name="connsiteY329" fmla="*/ 68198 h 256673"/>
                  <a:gd name="connsiteX330" fmla="*/ 187718 w 234567"/>
                  <a:gd name="connsiteY330" fmla="*/ 63046 h 256673"/>
                  <a:gd name="connsiteX331" fmla="*/ 182925 w 234567"/>
                  <a:gd name="connsiteY331" fmla="*/ 58252 h 256673"/>
                  <a:gd name="connsiteX332" fmla="*/ 177830 w 234567"/>
                  <a:gd name="connsiteY332" fmla="*/ 53934 h 256673"/>
                  <a:gd name="connsiteX333" fmla="*/ 175070 w 234567"/>
                  <a:gd name="connsiteY333" fmla="*/ 51900 h 256673"/>
                  <a:gd name="connsiteX334" fmla="*/ 174114 w 234567"/>
                  <a:gd name="connsiteY334" fmla="*/ 51181 h 256673"/>
                  <a:gd name="connsiteX335" fmla="*/ 173755 w 234567"/>
                  <a:gd name="connsiteY335" fmla="*/ 51059 h 256673"/>
                  <a:gd name="connsiteX336" fmla="*/ 172677 w 234567"/>
                  <a:gd name="connsiteY336" fmla="*/ 50282 h 256673"/>
                  <a:gd name="connsiteX337" fmla="*/ 167762 w 234567"/>
                  <a:gd name="connsiteY337" fmla="*/ 47106 h 256673"/>
                  <a:gd name="connsiteX338" fmla="*/ 167280 w 234567"/>
                  <a:gd name="connsiteY338" fmla="*/ 46804 h 256673"/>
                  <a:gd name="connsiteX339" fmla="*/ 165663 w 234567"/>
                  <a:gd name="connsiteY339" fmla="*/ 45784 h 256673"/>
                  <a:gd name="connsiteX340" fmla="*/ 161172 w 234567"/>
                  <a:gd name="connsiteY340" fmla="*/ 43391 h 256673"/>
                  <a:gd name="connsiteX341" fmla="*/ 160812 w 234567"/>
                  <a:gd name="connsiteY341" fmla="*/ 43391 h 256673"/>
                  <a:gd name="connsiteX342" fmla="*/ 158117 w 234567"/>
                  <a:gd name="connsiteY342" fmla="*/ 41947 h 256673"/>
                  <a:gd name="connsiteX343" fmla="*/ 154222 w 234567"/>
                  <a:gd name="connsiteY343" fmla="*/ 40272 h 256673"/>
                  <a:gd name="connsiteX344" fmla="*/ 150327 w 234567"/>
                  <a:gd name="connsiteY344" fmla="*/ 38771 h 256673"/>
                  <a:gd name="connsiteX345" fmla="*/ 147510 w 234567"/>
                  <a:gd name="connsiteY345" fmla="*/ 37814 h 256673"/>
                  <a:gd name="connsiteX346" fmla="*/ 147209 w 234567"/>
                  <a:gd name="connsiteY346" fmla="*/ 37814 h 256673"/>
                  <a:gd name="connsiteX347" fmla="*/ 142300 w 234567"/>
                  <a:gd name="connsiteY347" fmla="*/ 35960 h 256673"/>
                  <a:gd name="connsiteX348" fmla="*/ 140503 w 234567"/>
                  <a:gd name="connsiteY348" fmla="*/ 35960 h 256673"/>
                  <a:gd name="connsiteX349" fmla="*/ 139900 w 234567"/>
                  <a:gd name="connsiteY349" fmla="*/ 35960 h 256673"/>
                  <a:gd name="connsiteX350" fmla="*/ 142415 w 234567"/>
                  <a:gd name="connsiteY350" fmla="*/ 33502 h 256673"/>
                  <a:gd name="connsiteX351" fmla="*/ 146670 w 234567"/>
                  <a:gd name="connsiteY351" fmla="*/ 29248 h 256673"/>
                  <a:gd name="connsiteX352" fmla="*/ 142415 w 234567"/>
                  <a:gd name="connsiteY352" fmla="*/ 24987 h 256673"/>
                  <a:gd name="connsiteX353" fmla="*/ 131333 w 234567"/>
                  <a:gd name="connsiteY353" fmla="*/ 13546 h 256673"/>
                  <a:gd name="connsiteX354" fmla="*/ 131032 w 234567"/>
                  <a:gd name="connsiteY354" fmla="*/ 13546 h 256673"/>
                  <a:gd name="connsiteX355" fmla="*/ 121984 w 234567"/>
                  <a:gd name="connsiteY355" fmla="*/ 4254 h 256673"/>
                  <a:gd name="connsiteX356" fmla="*/ 117736 w 234567"/>
                  <a:gd name="connsiteY356" fmla="*/ 0 h 256673"/>
                  <a:gd name="connsiteX357" fmla="*/ 117434 w 234567"/>
                  <a:gd name="connsiteY357" fmla="*/ 180 h 25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234567" h="256673">
                    <a:moveTo>
                      <a:pt x="117736" y="8451"/>
                    </a:moveTo>
                    <a:lnTo>
                      <a:pt x="126777" y="17499"/>
                    </a:lnTo>
                    <a:lnTo>
                      <a:pt x="127079" y="17800"/>
                    </a:lnTo>
                    <a:lnTo>
                      <a:pt x="138103" y="28824"/>
                    </a:lnTo>
                    <a:lnTo>
                      <a:pt x="132835" y="34099"/>
                    </a:lnTo>
                    <a:lnTo>
                      <a:pt x="126842" y="28106"/>
                    </a:lnTo>
                    <a:lnTo>
                      <a:pt x="121265" y="22472"/>
                    </a:lnTo>
                    <a:lnTo>
                      <a:pt x="121265" y="39072"/>
                    </a:lnTo>
                    <a:lnTo>
                      <a:pt x="126842" y="39496"/>
                    </a:lnTo>
                    <a:lnTo>
                      <a:pt x="131154" y="40150"/>
                    </a:lnTo>
                    <a:lnTo>
                      <a:pt x="132951" y="40150"/>
                    </a:lnTo>
                    <a:cubicBezTo>
                      <a:pt x="134747" y="40150"/>
                      <a:pt x="136486" y="40869"/>
                      <a:pt x="138283" y="41292"/>
                    </a:cubicBezTo>
                    <a:lnTo>
                      <a:pt x="140503" y="41831"/>
                    </a:lnTo>
                    <a:lnTo>
                      <a:pt x="145117" y="43211"/>
                    </a:lnTo>
                    <a:lnTo>
                      <a:pt x="148049" y="44167"/>
                    </a:lnTo>
                    <a:lnTo>
                      <a:pt x="151707" y="45669"/>
                    </a:lnTo>
                    <a:lnTo>
                      <a:pt x="155782" y="47343"/>
                    </a:lnTo>
                    <a:lnTo>
                      <a:pt x="158534" y="48723"/>
                    </a:lnTo>
                    <a:cubicBezTo>
                      <a:pt x="159972" y="49442"/>
                      <a:pt x="161351" y="50160"/>
                      <a:pt x="162731" y="51001"/>
                    </a:cubicBezTo>
                    <a:lnTo>
                      <a:pt x="164707" y="52195"/>
                    </a:lnTo>
                    <a:cubicBezTo>
                      <a:pt x="166266" y="53157"/>
                      <a:pt x="167826" y="54113"/>
                      <a:pt x="169321" y="55191"/>
                    </a:cubicBezTo>
                    <a:lnTo>
                      <a:pt x="170701" y="56276"/>
                    </a:lnTo>
                    <a:cubicBezTo>
                      <a:pt x="171894" y="57110"/>
                      <a:pt x="173094" y="57951"/>
                      <a:pt x="174236" y="58849"/>
                    </a:cubicBezTo>
                    <a:cubicBezTo>
                      <a:pt x="179068" y="62782"/>
                      <a:pt x="183483" y="67204"/>
                      <a:pt x="187417" y="72036"/>
                    </a:cubicBezTo>
                    <a:cubicBezTo>
                      <a:pt x="188315" y="73171"/>
                      <a:pt x="189155" y="74371"/>
                      <a:pt x="189990" y="75507"/>
                    </a:cubicBezTo>
                    <a:lnTo>
                      <a:pt x="191068" y="76951"/>
                    </a:lnTo>
                    <a:cubicBezTo>
                      <a:pt x="192146" y="78446"/>
                      <a:pt x="193108" y="80005"/>
                      <a:pt x="194064" y="81564"/>
                    </a:cubicBezTo>
                    <a:cubicBezTo>
                      <a:pt x="195027" y="83124"/>
                      <a:pt x="194847" y="82822"/>
                      <a:pt x="195264" y="83541"/>
                    </a:cubicBezTo>
                    <a:cubicBezTo>
                      <a:pt x="195682" y="84260"/>
                      <a:pt x="196824" y="86300"/>
                      <a:pt x="197542" y="87738"/>
                    </a:cubicBezTo>
                    <a:cubicBezTo>
                      <a:pt x="198261" y="89175"/>
                      <a:pt x="198441" y="89592"/>
                      <a:pt x="198922" y="90490"/>
                    </a:cubicBezTo>
                    <a:cubicBezTo>
                      <a:pt x="199397" y="91389"/>
                      <a:pt x="200000" y="92890"/>
                      <a:pt x="200475" y="94148"/>
                    </a:cubicBezTo>
                    <a:cubicBezTo>
                      <a:pt x="200956" y="95406"/>
                      <a:pt x="201495" y="96548"/>
                      <a:pt x="201912" y="97806"/>
                    </a:cubicBezTo>
                    <a:cubicBezTo>
                      <a:pt x="202336" y="99063"/>
                      <a:pt x="202573" y="99782"/>
                      <a:pt x="202933" y="100738"/>
                    </a:cubicBezTo>
                    <a:cubicBezTo>
                      <a:pt x="203292" y="101701"/>
                      <a:pt x="203895" y="103799"/>
                      <a:pt x="204312" y="105352"/>
                    </a:cubicBezTo>
                    <a:lnTo>
                      <a:pt x="204851" y="107572"/>
                    </a:lnTo>
                    <a:cubicBezTo>
                      <a:pt x="205268" y="109369"/>
                      <a:pt x="205628" y="111108"/>
                      <a:pt x="205987" y="112904"/>
                    </a:cubicBezTo>
                    <a:cubicBezTo>
                      <a:pt x="205987" y="113508"/>
                      <a:pt x="205987" y="114104"/>
                      <a:pt x="205987" y="114701"/>
                    </a:cubicBezTo>
                    <a:cubicBezTo>
                      <a:pt x="205987" y="115304"/>
                      <a:pt x="206468" y="117582"/>
                      <a:pt x="206648" y="119020"/>
                    </a:cubicBezTo>
                    <a:cubicBezTo>
                      <a:pt x="206648" y="120893"/>
                      <a:pt x="206770" y="122754"/>
                      <a:pt x="207007" y="124589"/>
                    </a:cubicBezTo>
                    <a:lnTo>
                      <a:pt x="229594" y="124589"/>
                    </a:lnTo>
                    <a:lnTo>
                      <a:pt x="229594" y="131840"/>
                    </a:lnTo>
                    <a:lnTo>
                      <a:pt x="206949" y="131840"/>
                    </a:lnTo>
                    <a:cubicBezTo>
                      <a:pt x="206949" y="133721"/>
                      <a:pt x="206828" y="135575"/>
                      <a:pt x="206590" y="137417"/>
                    </a:cubicBezTo>
                    <a:cubicBezTo>
                      <a:pt x="206590" y="138854"/>
                      <a:pt x="206167" y="140291"/>
                      <a:pt x="205929" y="141729"/>
                    </a:cubicBezTo>
                    <a:cubicBezTo>
                      <a:pt x="205692" y="143166"/>
                      <a:pt x="205929" y="142929"/>
                      <a:pt x="205929" y="143532"/>
                    </a:cubicBezTo>
                    <a:cubicBezTo>
                      <a:pt x="205570" y="145329"/>
                      <a:pt x="205210" y="147068"/>
                      <a:pt x="204793" y="148864"/>
                    </a:cubicBezTo>
                    <a:lnTo>
                      <a:pt x="204254" y="151078"/>
                    </a:lnTo>
                    <a:cubicBezTo>
                      <a:pt x="203831" y="152637"/>
                      <a:pt x="203356" y="154139"/>
                      <a:pt x="202875" y="155692"/>
                    </a:cubicBezTo>
                    <a:cubicBezTo>
                      <a:pt x="202393" y="157251"/>
                      <a:pt x="202214" y="157611"/>
                      <a:pt x="201854" y="158631"/>
                    </a:cubicBezTo>
                    <a:cubicBezTo>
                      <a:pt x="201495" y="159651"/>
                      <a:pt x="200898" y="161088"/>
                      <a:pt x="200417" y="162288"/>
                    </a:cubicBezTo>
                    <a:cubicBezTo>
                      <a:pt x="199936" y="163482"/>
                      <a:pt x="199397" y="164746"/>
                      <a:pt x="198858" y="165939"/>
                    </a:cubicBezTo>
                    <a:lnTo>
                      <a:pt x="197478" y="168699"/>
                    </a:lnTo>
                    <a:lnTo>
                      <a:pt x="195207" y="172895"/>
                    </a:lnTo>
                    <a:lnTo>
                      <a:pt x="194006" y="174872"/>
                    </a:lnTo>
                    <a:cubicBezTo>
                      <a:pt x="193050" y="176431"/>
                      <a:pt x="192088" y="177926"/>
                      <a:pt x="191010" y="179428"/>
                    </a:cubicBezTo>
                    <a:lnTo>
                      <a:pt x="189932" y="180923"/>
                    </a:lnTo>
                    <a:cubicBezTo>
                      <a:pt x="189091" y="182065"/>
                      <a:pt x="188257" y="183259"/>
                      <a:pt x="187352" y="184401"/>
                    </a:cubicBezTo>
                    <a:cubicBezTo>
                      <a:pt x="183297" y="189316"/>
                      <a:pt x="178741" y="193795"/>
                      <a:pt x="173755" y="197767"/>
                    </a:cubicBezTo>
                    <a:cubicBezTo>
                      <a:pt x="172613" y="198665"/>
                      <a:pt x="171419" y="199500"/>
                      <a:pt x="170219" y="200340"/>
                    </a:cubicBezTo>
                    <a:lnTo>
                      <a:pt x="168840" y="201418"/>
                    </a:lnTo>
                    <a:cubicBezTo>
                      <a:pt x="167345" y="202496"/>
                      <a:pt x="165786" y="203459"/>
                      <a:pt x="164226" y="204415"/>
                    </a:cubicBezTo>
                    <a:lnTo>
                      <a:pt x="162250" y="205615"/>
                    </a:lnTo>
                    <a:cubicBezTo>
                      <a:pt x="160870" y="206391"/>
                      <a:pt x="159497" y="207174"/>
                      <a:pt x="158059" y="207893"/>
                    </a:cubicBezTo>
                    <a:lnTo>
                      <a:pt x="155300" y="209273"/>
                    </a:lnTo>
                    <a:lnTo>
                      <a:pt x="151643" y="210825"/>
                    </a:lnTo>
                    <a:lnTo>
                      <a:pt x="147992" y="212269"/>
                    </a:lnTo>
                    <a:lnTo>
                      <a:pt x="145053" y="213283"/>
                    </a:lnTo>
                    <a:lnTo>
                      <a:pt x="140439" y="214663"/>
                    </a:lnTo>
                    <a:lnTo>
                      <a:pt x="138225" y="215202"/>
                    </a:lnTo>
                    <a:lnTo>
                      <a:pt x="132893" y="216344"/>
                    </a:lnTo>
                    <a:lnTo>
                      <a:pt x="131096" y="216344"/>
                    </a:lnTo>
                    <a:lnTo>
                      <a:pt x="126777" y="216998"/>
                    </a:lnTo>
                    <a:cubicBezTo>
                      <a:pt x="124904" y="216998"/>
                      <a:pt x="123043" y="217120"/>
                      <a:pt x="121208" y="217358"/>
                    </a:cubicBezTo>
                    <a:lnTo>
                      <a:pt x="121208" y="233721"/>
                    </a:lnTo>
                    <a:lnTo>
                      <a:pt x="126777" y="228151"/>
                    </a:lnTo>
                    <a:lnTo>
                      <a:pt x="132771" y="222158"/>
                    </a:lnTo>
                    <a:lnTo>
                      <a:pt x="138046" y="227426"/>
                    </a:lnTo>
                    <a:lnTo>
                      <a:pt x="127021" y="238456"/>
                    </a:lnTo>
                    <a:lnTo>
                      <a:pt x="122947" y="242473"/>
                    </a:lnTo>
                    <a:lnTo>
                      <a:pt x="117672" y="247741"/>
                    </a:lnTo>
                    <a:lnTo>
                      <a:pt x="112404" y="242473"/>
                    </a:lnTo>
                    <a:lnTo>
                      <a:pt x="108387" y="238456"/>
                    </a:lnTo>
                    <a:lnTo>
                      <a:pt x="97420" y="227727"/>
                    </a:lnTo>
                    <a:lnTo>
                      <a:pt x="102695" y="222453"/>
                    </a:lnTo>
                    <a:lnTo>
                      <a:pt x="108688" y="228446"/>
                    </a:lnTo>
                    <a:lnTo>
                      <a:pt x="113841" y="233721"/>
                    </a:lnTo>
                    <a:lnTo>
                      <a:pt x="113841" y="217537"/>
                    </a:lnTo>
                    <a:cubicBezTo>
                      <a:pt x="111961" y="217537"/>
                      <a:pt x="110107" y="217422"/>
                      <a:pt x="108265" y="217178"/>
                    </a:cubicBezTo>
                    <a:lnTo>
                      <a:pt x="103953" y="216524"/>
                    </a:lnTo>
                    <a:lnTo>
                      <a:pt x="102156" y="216524"/>
                    </a:lnTo>
                    <a:lnTo>
                      <a:pt x="96824" y="215381"/>
                    </a:lnTo>
                    <a:lnTo>
                      <a:pt x="94603" y="214842"/>
                    </a:lnTo>
                    <a:lnTo>
                      <a:pt x="89990" y="213463"/>
                    </a:lnTo>
                    <a:lnTo>
                      <a:pt x="87057" y="212449"/>
                    </a:lnTo>
                    <a:cubicBezTo>
                      <a:pt x="85799" y="212025"/>
                      <a:pt x="84599" y="211486"/>
                      <a:pt x="83399" y="211005"/>
                    </a:cubicBezTo>
                    <a:lnTo>
                      <a:pt x="79748" y="209452"/>
                    </a:lnTo>
                    <a:lnTo>
                      <a:pt x="76989" y="208073"/>
                    </a:lnTo>
                    <a:cubicBezTo>
                      <a:pt x="75552" y="207354"/>
                      <a:pt x="74172" y="206571"/>
                      <a:pt x="72799" y="205795"/>
                    </a:cubicBezTo>
                    <a:lnTo>
                      <a:pt x="70816" y="204595"/>
                    </a:lnTo>
                    <a:cubicBezTo>
                      <a:pt x="69263" y="203638"/>
                      <a:pt x="67704" y="202676"/>
                      <a:pt x="66202" y="201598"/>
                    </a:cubicBezTo>
                    <a:lnTo>
                      <a:pt x="64829" y="200520"/>
                    </a:lnTo>
                    <a:cubicBezTo>
                      <a:pt x="63629" y="199679"/>
                      <a:pt x="62429" y="198845"/>
                      <a:pt x="61294" y="197947"/>
                    </a:cubicBezTo>
                    <a:cubicBezTo>
                      <a:pt x="56461" y="194007"/>
                      <a:pt x="52040" y="189592"/>
                      <a:pt x="48113" y="184760"/>
                    </a:cubicBezTo>
                    <a:cubicBezTo>
                      <a:pt x="47215" y="183618"/>
                      <a:pt x="46374" y="182424"/>
                      <a:pt x="45534" y="181225"/>
                    </a:cubicBezTo>
                    <a:cubicBezTo>
                      <a:pt x="44693" y="180024"/>
                      <a:pt x="44815" y="180326"/>
                      <a:pt x="44456" y="179787"/>
                    </a:cubicBezTo>
                    <a:cubicBezTo>
                      <a:pt x="43378" y="178286"/>
                      <a:pt x="42422" y="176790"/>
                      <a:pt x="41459" y="175231"/>
                    </a:cubicBezTo>
                    <a:cubicBezTo>
                      <a:pt x="41042" y="174570"/>
                      <a:pt x="40618" y="173909"/>
                      <a:pt x="40259" y="173255"/>
                    </a:cubicBezTo>
                    <a:cubicBezTo>
                      <a:pt x="39900" y="172594"/>
                      <a:pt x="38706" y="170438"/>
                      <a:pt x="37988" y="169058"/>
                    </a:cubicBezTo>
                    <a:lnTo>
                      <a:pt x="36608" y="166299"/>
                    </a:lnTo>
                    <a:cubicBezTo>
                      <a:pt x="36069" y="165105"/>
                      <a:pt x="35530" y="163848"/>
                      <a:pt x="35049" y="162648"/>
                    </a:cubicBezTo>
                    <a:cubicBezTo>
                      <a:pt x="34567" y="161448"/>
                      <a:pt x="34028" y="160190"/>
                      <a:pt x="33554" y="158990"/>
                    </a:cubicBezTo>
                    <a:cubicBezTo>
                      <a:pt x="33072" y="157790"/>
                      <a:pt x="32893" y="157014"/>
                      <a:pt x="32591" y="156051"/>
                    </a:cubicBezTo>
                    <a:cubicBezTo>
                      <a:pt x="32296" y="155095"/>
                      <a:pt x="31635" y="152997"/>
                      <a:pt x="31211" y="151438"/>
                    </a:cubicBezTo>
                    <a:lnTo>
                      <a:pt x="30672" y="149224"/>
                    </a:lnTo>
                    <a:cubicBezTo>
                      <a:pt x="30255" y="147427"/>
                      <a:pt x="29896" y="145688"/>
                      <a:pt x="29537" y="143827"/>
                    </a:cubicBezTo>
                    <a:cubicBezTo>
                      <a:pt x="29537" y="143288"/>
                      <a:pt x="29537" y="142691"/>
                      <a:pt x="29537" y="142088"/>
                    </a:cubicBezTo>
                    <a:cubicBezTo>
                      <a:pt x="29537" y="141491"/>
                      <a:pt x="29055" y="139213"/>
                      <a:pt x="28876" y="137776"/>
                    </a:cubicBezTo>
                    <a:cubicBezTo>
                      <a:pt x="28876" y="135915"/>
                      <a:pt x="28876" y="134061"/>
                      <a:pt x="28459" y="132200"/>
                    </a:cubicBezTo>
                    <a:lnTo>
                      <a:pt x="5987" y="132200"/>
                    </a:lnTo>
                    <a:lnTo>
                      <a:pt x="5987" y="124589"/>
                    </a:lnTo>
                    <a:lnTo>
                      <a:pt x="28516" y="124589"/>
                    </a:lnTo>
                    <a:cubicBezTo>
                      <a:pt x="28516" y="122735"/>
                      <a:pt x="28516" y="120874"/>
                      <a:pt x="28940" y="119020"/>
                    </a:cubicBezTo>
                    <a:cubicBezTo>
                      <a:pt x="28940" y="117582"/>
                      <a:pt x="29357" y="116138"/>
                      <a:pt x="29594" y="114701"/>
                    </a:cubicBezTo>
                    <a:cubicBezTo>
                      <a:pt x="29838" y="113264"/>
                      <a:pt x="29594" y="113508"/>
                      <a:pt x="29594" y="112904"/>
                    </a:cubicBezTo>
                    <a:cubicBezTo>
                      <a:pt x="29954" y="111108"/>
                      <a:pt x="30313" y="109369"/>
                      <a:pt x="30737" y="107572"/>
                    </a:cubicBezTo>
                    <a:lnTo>
                      <a:pt x="31275" y="105352"/>
                    </a:lnTo>
                    <a:cubicBezTo>
                      <a:pt x="31693" y="103799"/>
                      <a:pt x="32174" y="102240"/>
                      <a:pt x="32655" y="100738"/>
                    </a:cubicBezTo>
                    <a:lnTo>
                      <a:pt x="33611" y="97806"/>
                    </a:lnTo>
                    <a:cubicBezTo>
                      <a:pt x="34093" y="96548"/>
                      <a:pt x="34567" y="95348"/>
                      <a:pt x="35106" y="94148"/>
                    </a:cubicBezTo>
                    <a:cubicBezTo>
                      <a:pt x="35646" y="92948"/>
                      <a:pt x="36127" y="91690"/>
                      <a:pt x="36666" y="90490"/>
                    </a:cubicBezTo>
                    <a:cubicBezTo>
                      <a:pt x="37205" y="89290"/>
                      <a:pt x="37564" y="88636"/>
                      <a:pt x="38045" y="87738"/>
                    </a:cubicBezTo>
                    <a:cubicBezTo>
                      <a:pt x="38527" y="86839"/>
                      <a:pt x="39483" y="84921"/>
                      <a:pt x="40323" y="83541"/>
                    </a:cubicBezTo>
                    <a:cubicBezTo>
                      <a:pt x="40824" y="82829"/>
                      <a:pt x="41363" y="82148"/>
                      <a:pt x="41940" y="81500"/>
                    </a:cubicBezTo>
                    <a:cubicBezTo>
                      <a:pt x="42897" y="80005"/>
                      <a:pt x="43859" y="78446"/>
                      <a:pt x="44937" y="76951"/>
                    </a:cubicBezTo>
                    <a:lnTo>
                      <a:pt x="46015" y="75507"/>
                    </a:lnTo>
                    <a:cubicBezTo>
                      <a:pt x="46849" y="74371"/>
                      <a:pt x="47690" y="73171"/>
                      <a:pt x="48588" y="72036"/>
                    </a:cubicBezTo>
                    <a:cubicBezTo>
                      <a:pt x="52522" y="67204"/>
                      <a:pt x="56943" y="62782"/>
                      <a:pt x="61768" y="58849"/>
                    </a:cubicBezTo>
                    <a:lnTo>
                      <a:pt x="65246" y="56276"/>
                    </a:lnTo>
                    <a:lnTo>
                      <a:pt x="66684" y="55191"/>
                    </a:lnTo>
                    <a:cubicBezTo>
                      <a:pt x="68185" y="54113"/>
                      <a:pt x="69738" y="53157"/>
                      <a:pt x="71297" y="52195"/>
                    </a:cubicBezTo>
                    <a:cubicBezTo>
                      <a:pt x="71933" y="51765"/>
                      <a:pt x="72594" y="51360"/>
                      <a:pt x="73274" y="51001"/>
                    </a:cubicBezTo>
                    <a:cubicBezTo>
                      <a:pt x="74653" y="50218"/>
                      <a:pt x="76033" y="49442"/>
                      <a:pt x="77471" y="48723"/>
                    </a:cubicBezTo>
                    <a:lnTo>
                      <a:pt x="80223" y="47343"/>
                    </a:lnTo>
                    <a:lnTo>
                      <a:pt x="83881" y="45784"/>
                    </a:lnTo>
                    <a:lnTo>
                      <a:pt x="87538" y="44289"/>
                    </a:lnTo>
                    <a:lnTo>
                      <a:pt x="90471" y="43327"/>
                    </a:lnTo>
                    <a:lnTo>
                      <a:pt x="94783" y="41947"/>
                    </a:lnTo>
                    <a:lnTo>
                      <a:pt x="97003" y="41408"/>
                    </a:lnTo>
                    <a:cubicBezTo>
                      <a:pt x="98800" y="40991"/>
                      <a:pt x="100539" y="40574"/>
                      <a:pt x="102336" y="40272"/>
                    </a:cubicBezTo>
                    <a:lnTo>
                      <a:pt x="104132" y="40272"/>
                    </a:lnTo>
                    <a:lnTo>
                      <a:pt x="108444" y="39611"/>
                    </a:lnTo>
                    <a:lnTo>
                      <a:pt x="113841" y="39072"/>
                    </a:lnTo>
                    <a:lnTo>
                      <a:pt x="113841" y="22716"/>
                    </a:lnTo>
                    <a:lnTo>
                      <a:pt x="108265" y="28343"/>
                    </a:lnTo>
                    <a:lnTo>
                      <a:pt x="102278" y="34337"/>
                    </a:lnTo>
                    <a:lnTo>
                      <a:pt x="97003" y="29068"/>
                    </a:lnTo>
                    <a:lnTo>
                      <a:pt x="108444" y="17980"/>
                    </a:lnTo>
                    <a:lnTo>
                      <a:pt x="108444" y="17678"/>
                    </a:lnTo>
                    <a:lnTo>
                      <a:pt x="117434" y="8631"/>
                    </a:lnTo>
                    <a:lnTo>
                      <a:pt x="117736" y="8451"/>
                    </a:lnTo>
                    <a:close/>
                    <a:moveTo>
                      <a:pt x="117434" y="180"/>
                    </a:moveTo>
                    <a:lnTo>
                      <a:pt x="113841" y="4254"/>
                    </a:lnTo>
                    <a:lnTo>
                      <a:pt x="104851" y="13244"/>
                    </a:lnTo>
                    <a:lnTo>
                      <a:pt x="104492" y="13244"/>
                    </a:lnTo>
                    <a:lnTo>
                      <a:pt x="93166" y="24570"/>
                    </a:lnTo>
                    <a:lnTo>
                      <a:pt x="88976" y="28824"/>
                    </a:lnTo>
                    <a:lnTo>
                      <a:pt x="93166" y="33079"/>
                    </a:lnTo>
                    <a:lnTo>
                      <a:pt x="95681" y="35536"/>
                    </a:lnTo>
                    <a:lnTo>
                      <a:pt x="95027" y="35536"/>
                    </a:lnTo>
                    <a:lnTo>
                      <a:pt x="93230" y="35960"/>
                    </a:lnTo>
                    <a:lnTo>
                      <a:pt x="88315" y="37455"/>
                    </a:lnTo>
                    <a:lnTo>
                      <a:pt x="88013" y="37455"/>
                    </a:lnTo>
                    <a:lnTo>
                      <a:pt x="85196" y="38353"/>
                    </a:lnTo>
                    <a:lnTo>
                      <a:pt x="81243" y="39913"/>
                    </a:lnTo>
                    <a:lnTo>
                      <a:pt x="77413" y="41947"/>
                    </a:lnTo>
                    <a:lnTo>
                      <a:pt x="74891" y="43211"/>
                    </a:lnTo>
                    <a:lnTo>
                      <a:pt x="74474" y="43211"/>
                    </a:lnTo>
                    <a:cubicBezTo>
                      <a:pt x="72914" y="43988"/>
                      <a:pt x="71419" y="44764"/>
                      <a:pt x="69982" y="45604"/>
                    </a:cubicBezTo>
                    <a:lnTo>
                      <a:pt x="68423" y="46567"/>
                    </a:lnTo>
                    <a:lnTo>
                      <a:pt x="67826" y="46926"/>
                    </a:lnTo>
                    <a:cubicBezTo>
                      <a:pt x="66202" y="47940"/>
                      <a:pt x="64586" y="48961"/>
                      <a:pt x="62968" y="50103"/>
                    </a:cubicBezTo>
                    <a:cubicBezTo>
                      <a:pt x="62603" y="50327"/>
                      <a:pt x="62263" y="50584"/>
                      <a:pt x="61948" y="50879"/>
                    </a:cubicBezTo>
                    <a:lnTo>
                      <a:pt x="61409" y="51238"/>
                    </a:lnTo>
                    <a:lnTo>
                      <a:pt x="60453" y="51957"/>
                    </a:lnTo>
                    <a:lnTo>
                      <a:pt x="57700" y="53934"/>
                    </a:lnTo>
                    <a:lnTo>
                      <a:pt x="52605" y="58072"/>
                    </a:lnTo>
                    <a:cubicBezTo>
                      <a:pt x="50924" y="59632"/>
                      <a:pt x="49307" y="61185"/>
                      <a:pt x="47754" y="62866"/>
                    </a:cubicBezTo>
                    <a:lnTo>
                      <a:pt x="43500" y="67897"/>
                    </a:lnTo>
                    <a:lnTo>
                      <a:pt x="41459" y="70598"/>
                    </a:lnTo>
                    <a:lnTo>
                      <a:pt x="40862" y="71914"/>
                    </a:lnTo>
                    <a:lnTo>
                      <a:pt x="40503" y="72452"/>
                    </a:lnTo>
                    <a:cubicBezTo>
                      <a:pt x="40208" y="72767"/>
                      <a:pt x="39951" y="73107"/>
                      <a:pt x="39720" y="73473"/>
                    </a:cubicBezTo>
                    <a:cubicBezTo>
                      <a:pt x="38584" y="75090"/>
                      <a:pt x="37564" y="76707"/>
                      <a:pt x="36544" y="78324"/>
                    </a:cubicBezTo>
                    <a:lnTo>
                      <a:pt x="36544" y="78863"/>
                    </a:lnTo>
                    <a:lnTo>
                      <a:pt x="35530" y="80486"/>
                    </a:lnTo>
                    <a:cubicBezTo>
                      <a:pt x="34689" y="81924"/>
                      <a:pt x="33913" y="83419"/>
                      <a:pt x="33130" y="84978"/>
                    </a:cubicBezTo>
                    <a:cubicBezTo>
                      <a:pt x="32354" y="86537"/>
                      <a:pt x="32116" y="86955"/>
                      <a:pt x="31635" y="87917"/>
                    </a:cubicBezTo>
                    <a:cubicBezTo>
                      <a:pt x="31154" y="88873"/>
                      <a:pt x="30493" y="90490"/>
                      <a:pt x="29954" y="91748"/>
                    </a:cubicBezTo>
                    <a:cubicBezTo>
                      <a:pt x="29415" y="93012"/>
                      <a:pt x="28940" y="94385"/>
                      <a:pt x="28459" y="95707"/>
                    </a:cubicBezTo>
                    <a:cubicBezTo>
                      <a:pt x="27977" y="97023"/>
                      <a:pt x="27798" y="97562"/>
                      <a:pt x="27502" y="98460"/>
                    </a:cubicBezTo>
                    <a:lnTo>
                      <a:pt x="27502" y="98819"/>
                    </a:lnTo>
                    <a:cubicBezTo>
                      <a:pt x="26963" y="100443"/>
                      <a:pt x="26482" y="102060"/>
                      <a:pt x="26001" y="103735"/>
                    </a:cubicBezTo>
                    <a:cubicBezTo>
                      <a:pt x="26001" y="104338"/>
                      <a:pt x="26001" y="104935"/>
                      <a:pt x="25584" y="105531"/>
                    </a:cubicBezTo>
                    <a:lnTo>
                      <a:pt x="25584" y="106135"/>
                    </a:lnTo>
                    <a:cubicBezTo>
                      <a:pt x="25103" y="107989"/>
                      <a:pt x="24685" y="109908"/>
                      <a:pt x="24384" y="112128"/>
                    </a:cubicBezTo>
                    <a:lnTo>
                      <a:pt x="24384" y="113386"/>
                    </a:lnTo>
                    <a:lnTo>
                      <a:pt x="24384" y="113982"/>
                    </a:lnTo>
                    <a:lnTo>
                      <a:pt x="24384" y="115240"/>
                    </a:lnTo>
                    <a:cubicBezTo>
                      <a:pt x="24384" y="116382"/>
                      <a:pt x="24024" y="117460"/>
                      <a:pt x="23903" y="118660"/>
                    </a:cubicBezTo>
                    <a:lnTo>
                      <a:pt x="0" y="118660"/>
                    </a:lnTo>
                    <a:lnTo>
                      <a:pt x="0" y="137834"/>
                    </a:lnTo>
                    <a:lnTo>
                      <a:pt x="22824" y="137834"/>
                    </a:lnTo>
                    <a:cubicBezTo>
                      <a:pt x="22824" y="138976"/>
                      <a:pt x="23126" y="140112"/>
                      <a:pt x="23306" y="141254"/>
                    </a:cubicBezTo>
                    <a:lnTo>
                      <a:pt x="23306" y="142448"/>
                    </a:lnTo>
                    <a:lnTo>
                      <a:pt x="23967" y="143827"/>
                    </a:lnTo>
                    <a:lnTo>
                      <a:pt x="23967" y="145027"/>
                    </a:lnTo>
                    <a:cubicBezTo>
                      <a:pt x="24262" y="147003"/>
                      <a:pt x="24685" y="148864"/>
                      <a:pt x="25160" y="151020"/>
                    </a:cubicBezTo>
                    <a:lnTo>
                      <a:pt x="25160" y="151617"/>
                    </a:lnTo>
                    <a:cubicBezTo>
                      <a:pt x="25160" y="152220"/>
                      <a:pt x="25160" y="152817"/>
                      <a:pt x="25584" y="153414"/>
                    </a:cubicBezTo>
                    <a:cubicBezTo>
                      <a:pt x="26059" y="155095"/>
                      <a:pt x="26540" y="156712"/>
                      <a:pt x="27079" y="158329"/>
                    </a:cubicBezTo>
                    <a:lnTo>
                      <a:pt x="27977" y="161210"/>
                    </a:lnTo>
                    <a:cubicBezTo>
                      <a:pt x="28516" y="162526"/>
                      <a:pt x="28998" y="163848"/>
                      <a:pt x="29537" y="165105"/>
                    </a:cubicBezTo>
                    <a:cubicBezTo>
                      <a:pt x="30075" y="166363"/>
                      <a:pt x="30615" y="167743"/>
                      <a:pt x="31211" y="169000"/>
                    </a:cubicBezTo>
                    <a:lnTo>
                      <a:pt x="32591" y="171695"/>
                    </a:lnTo>
                    <a:cubicBezTo>
                      <a:pt x="33489" y="173435"/>
                      <a:pt x="34272" y="174994"/>
                      <a:pt x="35106" y="176431"/>
                    </a:cubicBezTo>
                    <a:lnTo>
                      <a:pt x="36069" y="177990"/>
                    </a:lnTo>
                    <a:lnTo>
                      <a:pt x="36428" y="178587"/>
                    </a:lnTo>
                    <a:cubicBezTo>
                      <a:pt x="37449" y="180204"/>
                      <a:pt x="38462" y="181821"/>
                      <a:pt x="39605" y="183438"/>
                    </a:cubicBezTo>
                    <a:lnTo>
                      <a:pt x="40381" y="184523"/>
                    </a:lnTo>
                    <a:lnTo>
                      <a:pt x="40741" y="184997"/>
                    </a:lnTo>
                    <a:lnTo>
                      <a:pt x="41459" y="185960"/>
                    </a:lnTo>
                    <a:cubicBezTo>
                      <a:pt x="42120" y="186916"/>
                      <a:pt x="42781" y="187815"/>
                      <a:pt x="43500" y="188713"/>
                    </a:cubicBezTo>
                    <a:lnTo>
                      <a:pt x="47690" y="193808"/>
                    </a:lnTo>
                    <a:cubicBezTo>
                      <a:pt x="49249" y="195489"/>
                      <a:pt x="50866" y="197106"/>
                      <a:pt x="52547" y="198665"/>
                    </a:cubicBezTo>
                    <a:lnTo>
                      <a:pt x="57521" y="202856"/>
                    </a:lnTo>
                    <a:lnTo>
                      <a:pt x="60215" y="204896"/>
                    </a:lnTo>
                    <a:lnTo>
                      <a:pt x="61229" y="205615"/>
                    </a:lnTo>
                    <a:lnTo>
                      <a:pt x="61768" y="206032"/>
                    </a:lnTo>
                    <a:lnTo>
                      <a:pt x="62731" y="206751"/>
                    </a:lnTo>
                    <a:cubicBezTo>
                      <a:pt x="64348" y="207893"/>
                      <a:pt x="66023" y="208913"/>
                      <a:pt x="67646" y="209927"/>
                    </a:cubicBezTo>
                    <a:lnTo>
                      <a:pt x="68185" y="210229"/>
                    </a:lnTo>
                    <a:lnTo>
                      <a:pt x="69738" y="211191"/>
                    </a:lnTo>
                    <a:cubicBezTo>
                      <a:pt x="71240" y="212090"/>
                      <a:pt x="72735" y="212866"/>
                      <a:pt x="74294" y="213642"/>
                    </a:cubicBezTo>
                    <a:lnTo>
                      <a:pt x="74596" y="213642"/>
                    </a:lnTo>
                    <a:lnTo>
                      <a:pt x="77233" y="214964"/>
                    </a:lnTo>
                    <a:lnTo>
                      <a:pt x="81122" y="216639"/>
                    </a:lnTo>
                    <a:lnTo>
                      <a:pt x="85017" y="218198"/>
                    </a:lnTo>
                    <a:lnTo>
                      <a:pt x="87834" y="219161"/>
                    </a:lnTo>
                    <a:lnTo>
                      <a:pt x="88135" y="219161"/>
                    </a:lnTo>
                    <a:cubicBezTo>
                      <a:pt x="89752" y="219700"/>
                      <a:pt x="91369" y="220175"/>
                      <a:pt x="93050" y="220598"/>
                    </a:cubicBezTo>
                    <a:lnTo>
                      <a:pt x="94847" y="221073"/>
                    </a:lnTo>
                    <a:lnTo>
                      <a:pt x="95444" y="221073"/>
                    </a:lnTo>
                    <a:lnTo>
                      <a:pt x="92929" y="223595"/>
                    </a:lnTo>
                    <a:lnTo>
                      <a:pt x="88732" y="227849"/>
                    </a:lnTo>
                    <a:lnTo>
                      <a:pt x="92929" y="232104"/>
                    </a:lnTo>
                    <a:lnTo>
                      <a:pt x="103953" y="243128"/>
                    </a:lnTo>
                    <a:lnTo>
                      <a:pt x="108027" y="247145"/>
                    </a:lnTo>
                    <a:lnTo>
                      <a:pt x="113302" y="252419"/>
                    </a:lnTo>
                    <a:lnTo>
                      <a:pt x="117492" y="256674"/>
                    </a:lnTo>
                    <a:lnTo>
                      <a:pt x="121747" y="252419"/>
                    </a:lnTo>
                    <a:lnTo>
                      <a:pt x="127021" y="247145"/>
                    </a:lnTo>
                    <a:lnTo>
                      <a:pt x="131096" y="243128"/>
                    </a:lnTo>
                    <a:lnTo>
                      <a:pt x="142056" y="232104"/>
                    </a:lnTo>
                    <a:lnTo>
                      <a:pt x="146310" y="227849"/>
                    </a:lnTo>
                    <a:lnTo>
                      <a:pt x="142056" y="223595"/>
                    </a:lnTo>
                    <a:lnTo>
                      <a:pt x="139540" y="221073"/>
                    </a:lnTo>
                    <a:lnTo>
                      <a:pt x="140144" y="221073"/>
                    </a:lnTo>
                    <a:lnTo>
                      <a:pt x="141941" y="220598"/>
                    </a:lnTo>
                    <a:cubicBezTo>
                      <a:pt x="143615" y="220175"/>
                      <a:pt x="145232" y="219700"/>
                      <a:pt x="146849" y="219161"/>
                    </a:cubicBezTo>
                    <a:lnTo>
                      <a:pt x="149910" y="218141"/>
                    </a:lnTo>
                    <a:lnTo>
                      <a:pt x="153921" y="216524"/>
                    </a:lnTo>
                    <a:cubicBezTo>
                      <a:pt x="155178" y="216042"/>
                      <a:pt x="156500" y="215446"/>
                      <a:pt x="157758" y="214842"/>
                    </a:cubicBezTo>
                    <a:cubicBezTo>
                      <a:pt x="159016" y="214246"/>
                      <a:pt x="159497" y="214002"/>
                      <a:pt x="160331" y="213585"/>
                    </a:cubicBezTo>
                    <a:lnTo>
                      <a:pt x="160691" y="213585"/>
                    </a:lnTo>
                    <a:cubicBezTo>
                      <a:pt x="162192" y="212808"/>
                      <a:pt x="163751" y="212025"/>
                      <a:pt x="165189" y="211127"/>
                    </a:cubicBezTo>
                    <a:lnTo>
                      <a:pt x="167165" y="209747"/>
                    </a:lnTo>
                    <a:lnTo>
                      <a:pt x="167762" y="209747"/>
                    </a:lnTo>
                    <a:cubicBezTo>
                      <a:pt x="169379" y="208733"/>
                      <a:pt x="170996" y="207713"/>
                      <a:pt x="172613" y="206571"/>
                    </a:cubicBezTo>
                    <a:lnTo>
                      <a:pt x="173697" y="205795"/>
                    </a:lnTo>
                    <a:lnTo>
                      <a:pt x="174172" y="205435"/>
                    </a:lnTo>
                    <a:lnTo>
                      <a:pt x="175135" y="204717"/>
                    </a:lnTo>
                    <a:lnTo>
                      <a:pt x="177888" y="202676"/>
                    </a:lnTo>
                    <a:lnTo>
                      <a:pt x="182925" y="198544"/>
                    </a:lnTo>
                    <a:cubicBezTo>
                      <a:pt x="184542" y="196984"/>
                      <a:pt x="186159" y="195425"/>
                      <a:pt x="187718" y="193750"/>
                    </a:cubicBezTo>
                    <a:lnTo>
                      <a:pt x="192030" y="188655"/>
                    </a:lnTo>
                    <a:cubicBezTo>
                      <a:pt x="192749" y="187757"/>
                      <a:pt x="193410" y="186794"/>
                      <a:pt x="194129" y="185838"/>
                    </a:cubicBezTo>
                    <a:lnTo>
                      <a:pt x="194783" y="184940"/>
                    </a:lnTo>
                    <a:lnTo>
                      <a:pt x="195142" y="184459"/>
                    </a:lnTo>
                    <a:lnTo>
                      <a:pt x="195925" y="183381"/>
                    </a:lnTo>
                    <a:cubicBezTo>
                      <a:pt x="197061" y="181763"/>
                      <a:pt x="198081" y="180146"/>
                      <a:pt x="199101" y="178529"/>
                    </a:cubicBezTo>
                    <a:lnTo>
                      <a:pt x="199101" y="177990"/>
                    </a:lnTo>
                    <a:lnTo>
                      <a:pt x="200058" y="176431"/>
                    </a:lnTo>
                    <a:cubicBezTo>
                      <a:pt x="200956" y="174929"/>
                      <a:pt x="201733" y="173370"/>
                      <a:pt x="202516" y="171875"/>
                    </a:cubicBezTo>
                    <a:cubicBezTo>
                      <a:pt x="203292" y="170374"/>
                      <a:pt x="203536" y="169835"/>
                      <a:pt x="203953" y="168936"/>
                    </a:cubicBezTo>
                    <a:cubicBezTo>
                      <a:pt x="204370" y="168038"/>
                      <a:pt x="205153" y="166363"/>
                      <a:pt x="205628" y="165041"/>
                    </a:cubicBezTo>
                    <a:cubicBezTo>
                      <a:pt x="206109" y="163726"/>
                      <a:pt x="206705" y="162468"/>
                      <a:pt x="207187" y="161146"/>
                    </a:cubicBezTo>
                    <a:cubicBezTo>
                      <a:pt x="207668" y="159831"/>
                      <a:pt x="207848" y="159228"/>
                      <a:pt x="208149" y="158271"/>
                    </a:cubicBezTo>
                    <a:lnTo>
                      <a:pt x="208149" y="157970"/>
                    </a:lnTo>
                    <a:cubicBezTo>
                      <a:pt x="208708" y="156411"/>
                      <a:pt x="209183" y="154793"/>
                      <a:pt x="209587" y="153119"/>
                    </a:cubicBezTo>
                    <a:cubicBezTo>
                      <a:pt x="209587" y="152516"/>
                      <a:pt x="209587" y="151919"/>
                      <a:pt x="210062" y="151322"/>
                    </a:cubicBezTo>
                    <a:lnTo>
                      <a:pt x="210062" y="150719"/>
                    </a:lnTo>
                    <a:cubicBezTo>
                      <a:pt x="210543" y="148800"/>
                      <a:pt x="210960" y="146946"/>
                      <a:pt x="211262" y="145027"/>
                    </a:cubicBezTo>
                    <a:lnTo>
                      <a:pt x="211262" y="143712"/>
                    </a:lnTo>
                    <a:lnTo>
                      <a:pt x="211262" y="143108"/>
                    </a:lnTo>
                    <a:lnTo>
                      <a:pt x="211262" y="141908"/>
                    </a:lnTo>
                    <a:cubicBezTo>
                      <a:pt x="211262" y="140773"/>
                      <a:pt x="211621" y="139631"/>
                      <a:pt x="211743" y="138495"/>
                    </a:cubicBezTo>
                    <a:lnTo>
                      <a:pt x="234568" y="138495"/>
                    </a:lnTo>
                    <a:lnTo>
                      <a:pt x="234568" y="118596"/>
                    </a:lnTo>
                    <a:lnTo>
                      <a:pt x="212641" y="118596"/>
                    </a:lnTo>
                    <a:cubicBezTo>
                      <a:pt x="212641" y="117402"/>
                      <a:pt x="212340" y="116318"/>
                      <a:pt x="212160" y="115182"/>
                    </a:cubicBezTo>
                    <a:lnTo>
                      <a:pt x="212160" y="113982"/>
                    </a:lnTo>
                    <a:lnTo>
                      <a:pt x="212160" y="113386"/>
                    </a:lnTo>
                    <a:lnTo>
                      <a:pt x="212160" y="112064"/>
                    </a:lnTo>
                    <a:cubicBezTo>
                      <a:pt x="212160" y="110151"/>
                      <a:pt x="211441" y="108291"/>
                      <a:pt x="210960" y="106070"/>
                    </a:cubicBezTo>
                    <a:lnTo>
                      <a:pt x="210960" y="105416"/>
                    </a:lnTo>
                    <a:cubicBezTo>
                      <a:pt x="210960" y="104813"/>
                      <a:pt x="210960" y="104274"/>
                      <a:pt x="210543" y="103677"/>
                    </a:cubicBezTo>
                    <a:cubicBezTo>
                      <a:pt x="210126" y="101996"/>
                      <a:pt x="209644" y="100379"/>
                      <a:pt x="209105" y="98762"/>
                    </a:cubicBezTo>
                    <a:lnTo>
                      <a:pt x="209105" y="98460"/>
                    </a:lnTo>
                    <a:cubicBezTo>
                      <a:pt x="208804" y="97504"/>
                      <a:pt x="208509" y="96606"/>
                      <a:pt x="208149" y="95643"/>
                    </a:cubicBezTo>
                    <a:cubicBezTo>
                      <a:pt x="207790" y="94687"/>
                      <a:pt x="207129" y="93012"/>
                      <a:pt x="206590" y="91748"/>
                    </a:cubicBezTo>
                    <a:cubicBezTo>
                      <a:pt x="206051" y="90490"/>
                      <a:pt x="205512" y="89111"/>
                      <a:pt x="204909" y="87853"/>
                    </a:cubicBezTo>
                    <a:cubicBezTo>
                      <a:pt x="204312" y="86595"/>
                      <a:pt x="204075" y="86056"/>
                      <a:pt x="203593" y="85158"/>
                    </a:cubicBezTo>
                    <a:cubicBezTo>
                      <a:pt x="202695" y="83361"/>
                      <a:pt x="201912" y="81860"/>
                      <a:pt x="201078" y="80422"/>
                    </a:cubicBezTo>
                    <a:lnTo>
                      <a:pt x="200115" y="78863"/>
                    </a:lnTo>
                    <a:lnTo>
                      <a:pt x="199756" y="78266"/>
                    </a:lnTo>
                    <a:cubicBezTo>
                      <a:pt x="198742" y="76649"/>
                      <a:pt x="197722" y="75032"/>
                      <a:pt x="196580" y="73415"/>
                    </a:cubicBezTo>
                    <a:lnTo>
                      <a:pt x="195803" y="72395"/>
                    </a:lnTo>
                    <a:lnTo>
                      <a:pt x="194668" y="71914"/>
                    </a:lnTo>
                    <a:lnTo>
                      <a:pt x="193949" y="70958"/>
                    </a:lnTo>
                    <a:cubicBezTo>
                      <a:pt x="193288" y="69995"/>
                      <a:pt x="192627" y="69097"/>
                      <a:pt x="191908" y="68198"/>
                    </a:cubicBezTo>
                    <a:lnTo>
                      <a:pt x="187718" y="63046"/>
                    </a:lnTo>
                    <a:cubicBezTo>
                      <a:pt x="186159" y="61364"/>
                      <a:pt x="184542" y="59747"/>
                      <a:pt x="182925" y="58252"/>
                    </a:cubicBezTo>
                    <a:lnTo>
                      <a:pt x="177830" y="53934"/>
                    </a:lnTo>
                    <a:lnTo>
                      <a:pt x="175070" y="51900"/>
                    </a:lnTo>
                    <a:lnTo>
                      <a:pt x="174114" y="51181"/>
                    </a:lnTo>
                    <a:lnTo>
                      <a:pt x="173755" y="51059"/>
                    </a:lnTo>
                    <a:lnTo>
                      <a:pt x="172677" y="50282"/>
                    </a:lnTo>
                    <a:cubicBezTo>
                      <a:pt x="171060" y="49140"/>
                      <a:pt x="169443" y="48120"/>
                      <a:pt x="167762" y="47106"/>
                    </a:cubicBezTo>
                    <a:lnTo>
                      <a:pt x="167280" y="46804"/>
                    </a:lnTo>
                    <a:lnTo>
                      <a:pt x="165663" y="45784"/>
                    </a:lnTo>
                    <a:cubicBezTo>
                      <a:pt x="164226" y="44944"/>
                      <a:pt x="162673" y="44167"/>
                      <a:pt x="161172" y="43391"/>
                    </a:cubicBezTo>
                    <a:lnTo>
                      <a:pt x="160812" y="43391"/>
                    </a:lnTo>
                    <a:lnTo>
                      <a:pt x="158117" y="41947"/>
                    </a:lnTo>
                    <a:lnTo>
                      <a:pt x="154222" y="40272"/>
                    </a:lnTo>
                    <a:lnTo>
                      <a:pt x="150327" y="38771"/>
                    </a:lnTo>
                    <a:lnTo>
                      <a:pt x="147510" y="37814"/>
                    </a:lnTo>
                    <a:lnTo>
                      <a:pt x="147209" y="37814"/>
                    </a:lnTo>
                    <a:lnTo>
                      <a:pt x="142300" y="35960"/>
                    </a:lnTo>
                    <a:lnTo>
                      <a:pt x="140503" y="35960"/>
                    </a:lnTo>
                    <a:lnTo>
                      <a:pt x="139900" y="35960"/>
                    </a:lnTo>
                    <a:lnTo>
                      <a:pt x="142415" y="33502"/>
                    </a:lnTo>
                    <a:lnTo>
                      <a:pt x="146670" y="29248"/>
                    </a:lnTo>
                    <a:lnTo>
                      <a:pt x="142415" y="24987"/>
                    </a:lnTo>
                    <a:lnTo>
                      <a:pt x="131333" y="13546"/>
                    </a:lnTo>
                    <a:lnTo>
                      <a:pt x="131032" y="13546"/>
                    </a:lnTo>
                    <a:lnTo>
                      <a:pt x="121984" y="4254"/>
                    </a:lnTo>
                    <a:lnTo>
                      <a:pt x="117736" y="0"/>
                    </a:lnTo>
                    <a:lnTo>
                      <a:pt x="117434" y="180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721">
                <a:extLst>
                  <a:ext uri="{FF2B5EF4-FFF2-40B4-BE49-F238E27FC236}">
                    <a16:creationId xmlns:a16="http://schemas.microsoft.com/office/drawing/2014/main" id="{0B4B14DD-7D8A-CAC6-C54B-B4F215E28955}"/>
                  </a:ext>
                </a:extLst>
              </p:cNvPr>
              <p:cNvSpPr/>
              <p:nvPr/>
            </p:nvSpPr>
            <p:spPr>
              <a:xfrm>
                <a:off x="5230226" y="3887675"/>
                <a:ext cx="79632" cy="79466"/>
              </a:xfrm>
              <a:custGeom>
                <a:avLst/>
                <a:gdLst>
                  <a:gd name="connsiteX0" fmla="*/ 0 w 79632"/>
                  <a:gd name="connsiteY0" fmla="*/ 71914 h 79466"/>
                  <a:gd name="connsiteX1" fmla="*/ 0 w 79632"/>
                  <a:gd name="connsiteY1" fmla="*/ 79466 h 79466"/>
                  <a:gd name="connsiteX2" fmla="*/ 53779 w 79632"/>
                  <a:gd name="connsiteY2" fmla="*/ 53735 h 79466"/>
                  <a:gd name="connsiteX3" fmla="*/ 79633 w 79632"/>
                  <a:gd name="connsiteY3" fmla="*/ 0 h 79466"/>
                  <a:gd name="connsiteX4" fmla="*/ 72138 w 79632"/>
                  <a:gd name="connsiteY4" fmla="*/ 0 h 79466"/>
                  <a:gd name="connsiteX5" fmla="*/ 48563 w 79632"/>
                  <a:gd name="connsiteY5" fmla="*/ 48492 h 79466"/>
                  <a:gd name="connsiteX6" fmla="*/ 0 w 79632"/>
                  <a:gd name="connsiteY6" fmla="*/ 71914 h 7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32" h="79466">
                    <a:moveTo>
                      <a:pt x="0" y="71914"/>
                    </a:moveTo>
                    <a:lnTo>
                      <a:pt x="0" y="79466"/>
                    </a:lnTo>
                    <a:cubicBezTo>
                      <a:pt x="20335" y="77259"/>
                      <a:pt x="39303" y="68179"/>
                      <a:pt x="53779" y="53735"/>
                    </a:cubicBezTo>
                    <a:cubicBezTo>
                      <a:pt x="68262" y="39284"/>
                      <a:pt x="77381" y="20329"/>
                      <a:pt x="79633" y="0"/>
                    </a:cubicBezTo>
                    <a:lnTo>
                      <a:pt x="72138" y="0"/>
                    </a:lnTo>
                    <a:cubicBezTo>
                      <a:pt x="69956" y="18359"/>
                      <a:pt x="61653" y="35440"/>
                      <a:pt x="48563" y="48492"/>
                    </a:cubicBezTo>
                    <a:cubicBezTo>
                      <a:pt x="35472" y="61537"/>
                      <a:pt x="18365" y="69789"/>
                      <a:pt x="0" y="71914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722">
                <a:extLst>
                  <a:ext uri="{FF2B5EF4-FFF2-40B4-BE49-F238E27FC236}">
                    <a16:creationId xmlns:a16="http://schemas.microsoft.com/office/drawing/2014/main" id="{85351040-E50C-BC3C-B86A-854506FAE0F0}"/>
                  </a:ext>
                </a:extLst>
              </p:cNvPr>
              <p:cNvSpPr/>
              <p:nvPr/>
            </p:nvSpPr>
            <p:spPr>
              <a:xfrm>
                <a:off x="5131965" y="3887675"/>
                <a:ext cx="79626" cy="79466"/>
              </a:xfrm>
              <a:custGeom>
                <a:avLst/>
                <a:gdLst>
                  <a:gd name="connsiteX0" fmla="*/ 7488 w 79626"/>
                  <a:gd name="connsiteY0" fmla="*/ 0 h 79466"/>
                  <a:gd name="connsiteX1" fmla="*/ 0 w 79626"/>
                  <a:gd name="connsiteY1" fmla="*/ 0 h 79466"/>
                  <a:gd name="connsiteX2" fmla="*/ 25847 w 79626"/>
                  <a:gd name="connsiteY2" fmla="*/ 53735 h 79466"/>
                  <a:gd name="connsiteX3" fmla="*/ 79627 w 79626"/>
                  <a:gd name="connsiteY3" fmla="*/ 79466 h 79466"/>
                  <a:gd name="connsiteX4" fmla="*/ 79627 w 79626"/>
                  <a:gd name="connsiteY4" fmla="*/ 71914 h 79466"/>
                  <a:gd name="connsiteX5" fmla="*/ 31070 w 79626"/>
                  <a:gd name="connsiteY5" fmla="*/ 48492 h 79466"/>
                  <a:gd name="connsiteX6" fmla="*/ 7488 w 79626"/>
                  <a:gd name="connsiteY6" fmla="*/ 0 h 7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26" h="79466">
                    <a:moveTo>
                      <a:pt x="7488" y="0"/>
                    </a:moveTo>
                    <a:lnTo>
                      <a:pt x="0" y="0"/>
                    </a:lnTo>
                    <a:cubicBezTo>
                      <a:pt x="2252" y="20329"/>
                      <a:pt x="11370" y="39284"/>
                      <a:pt x="25847" y="53735"/>
                    </a:cubicBezTo>
                    <a:cubicBezTo>
                      <a:pt x="40323" y="68179"/>
                      <a:pt x="59298" y="77259"/>
                      <a:pt x="79627" y="79466"/>
                    </a:cubicBezTo>
                    <a:lnTo>
                      <a:pt x="79627" y="71914"/>
                    </a:lnTo>
                    <a:cubicBezTo>
                      <a:pt x="61268" y="69789"/>
                      <a:pt x="44160" y="61537"/>
                      <a:pt x="31070" y="48492"/>
                    </a:cubicBezTo>
                    <a:cubicBezTo>
                      <a:pt x="17980" y="35440"/>
                      <a:pt x="9670" y="18359"/>
                      <a:pt x="7488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723">
                <a:extLst>
                  <a:ext uri="{FF2B5EF4-FFF2-40B4-BE49-F238E27FC236}">
                    <a16:creationId xmlns:a16="http://schemas.microsoft.com/office/drawing/2014/main" id="{BECDDEB9-FE65-CE5F-88BC-4BD76A714780}"/>
                  </a:ext>
                </a:extLst>
              </p:cNvPr>
              <p:cNvSpPr/>
              <p:nvPr/>
            </p:nvSpPr>
            <p:spPr>
              <a:xfrm>
                <a:off x="5230226" y="3789215"/>
                <a:ext cx="79632" cy="79645"/>
              </a:xfrm>
              <a:custGeom>
                <a:avLst/>
                <a:gdLst>
                  <a:gd name="connsiteX0" fmla="*/ 72138 w 79632"/>
                  <a:gd name="connsiteY0" fmla="*/ 79646 h 79645"/>
                  <a:gd name="connsiteX1" fmla="*/ 79633 w 79632"/>
                  <a:gd name="connsiteY1" fmla="*/ 79646 h 79645"/>
                  <a:gd name="connsiteX2" fmla="*/ 53837 w 79632"/>
                  <a:gd name="connsiteY2" fmla="*/ 25802 h 79645"/>
                  <a:gd name="connsiteX3" fmla="*/ 0 w 79632"/>
                  <a:gd name="connsiteY3" fmla="*/ 0 h 79645"/>
                  <a:gd name="connsiteX4" fmla="*/ 0 w 79632"/>
                  <a:gd name="connsiteY4" fmla="*/ 7495 h 79645"/>
                  <a:gd name="connsiteX5" fmla="*/ 48608 w 79632"/>
                  <a:gd name="connsiteY5" fmla="*/ 31032 h 79645"/>
                  <a:gd name="connsiteX6" fmla="*/ 72138 w 79632"/>
                  <a:gd name="connsiteY6" fmla="*/ 79646 h 7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32" h="79645">
                    <a:moveTo>
                      <a:pt x="72138" y="79646"/>
                    </a:moveTo>
                    <a:lnTo>
                      <a:pt x="79633" y="79646"/>
                    </a:lnTo>
                    <a:cubicBezTo>
                      <a:pt x="77419" y="59285"/>
                      <a:pt x="68314" y="40285"/>
                      <a:pt x="53837" y="25802"/>
                    </a:cubicBezTo>
                    <a:cubicBezTo>
                      <a:pt x="39354" y="11319"/>
                      <a:pt x="20360" y="2214"/>
                      <a:pt x="0" y="0"/>
                    </a:cubicBezTo>
                    <a:lnTo>
                      <a:pt x="0" y="7495"/>
                    </a:lnTo>
                    <a:cubicBezTo>
                      <a:pt x="18390" y="9645"/>
                      <a:pt x="35511" y="17942"/>
                      <a:pt x="48608" y="31032"/>
                    </a:cubicBezTo>
                    <a:cubicBezTo>
                      <a:pt x="61698" y="44129"/>
                      <a:pt x="69988" y="61255"/>
                      <a:pt x="72138" y="79646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724">
                <a:extLst>
                  <a:ext uri="{FF2B5EF4-FFF2-40B4-BE49-F238E27FC236}">
                    <a16:creationId xmlns:a16="http://schemas.microsoft.com/office/drawing/2014/main" id="{217A11E9-1C9A-691A-BC8E-515C271E3EB4}"/>
                  </a:ext>
                </a:extLst>
              </p:cNvPr>
              <p:cNvSpPr/>
              <p:nvPr/>
            </p:nvSpPr>
            <p:spPr>
              <a:xfrm>
                <a:off x="5131965" y="3789215"/>
                <a:ext cx="79626" cy="79645"/>
              </a:xfrm>
              <a:custGeom>
                <a:avLst/>
                <a:gdLst>
                  <a:gd name="connsiteX0" fmla="*/ 79627 w 79626"/>
                  <a:gd name="connsiteY0" fmla="*/ 7495 h 79645"/>
                  <a:gd name="connsiteX1" fmla="*/ 79627 w 79626"/>
                  <a:gd name="connsiteY1" fmla="*/ 0 h 79645"/>
                  <a:gd name="connsiteX2" fmla="*/ 25795 w 79626"/>
                  <a:gd name="connsiteY2" fmla="*/ 25802 h 79645"/>
                  <a:gd name="connsiteX3" fmla="*/ 0 w 79626"/>
                  <a:gd name="connsiteY3" fmla="*/ 79646 h 79645"/>
                  <a:gd name="connsiteX4" fmla="*/ 7488 w 79626"/>
                  <a:gd name="connsiteY4" fmla="*/ 79646 h 79645"/>
                  <a:gd name="connsiteX5" fmla="*/ 31025 w 79626"/>
                  <a:gd name="connsiteY5" fmla="*/ 31032 h 79645"/>
                  <a:gd name="connsiteX6" fmla="*/ 79627 w 79626"/>
                  <a:gd name="connsiteY6" fmla="*/ 7495 h 7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26" h="79645">
                    <a:moveTo>
                      <a:pt x="79627" y="7495"/>
                    </a:moveTo>
                    <a:lnTo>
                      <a:pt x="79627" y="0"/>
                    </a:lnTo>
                    <a:cubicBezTo>
                      <a:pt x="59272" y="2214"/>
                      <a:pt x="40278" y="11319"/>
                      <a:pt x="25795" y="25802"/>
                    </a:cubicBezTo>
                    <a:cubicBezTo>
                      <a:pt x="11319" y="40285"/>
                      <a:pt x="2214" y="59285"/>
                      <a:pt x="0" y="79646"/>
                    </a:cubicBezTo>
                    <a:lnTo>
                      <a:pt x="7488" y="79646"/>
                    </a:lnTo>
                    <a:cubicBezTo>
                      <a:pt x="9644" y="61255"/>
                      <a:pt x="17935" y="44129"/>
                      <a:pt x="31025" y="31032"/>
                    </a:cubicBezTo>
                    <a:cubicBezTo>
                      <a:pt x="44116" y="17942"/>
                      <a:pt x="61242" y="9645"/>
                      <a:pt x="79627" y="7495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725">
                <a:extLst>
                  <a:ext uri="{FF2B5EF4-FFF2-40B4-BE49-F238E27FC236}">
                    <a16:creationId xmlns:a16="http://schemas.microsoft.com/office/drawing/2014/main" id="{74726C3A-B296-4058-8960-D387A580AFD2}"/>
                  </a:ext>
                </a:extLst>
              </p:cNvPr>
              <p:cNvSpPr/>
              <p:nvPr/>
            </p:nvSpPr>
            <p:spPr>
              <a:xfrm>
                <a:off x="5200581" y="3758292"/>
                <a:ext cx="40682" cy="239714"/>
              </a:xfrm>
              <a:custGeom>
                <a:avLst/>
                <a:gdLst>
                  <a:gd name="connsiteX0" fmla="*/ 24082 w 40682"/>
                  <a:gd name="connsiteY0" fmla="*/ 14265 h 239714"/>
                  <a:gd name="connsiteX1" fmla="*/ 29659 w 40682"/>
                  <a:gd name="connsiteY1" fmla="*/ 19899 h 239714"/>
                  <a:gd name="connsiteX2" fmla="*/ 35408 w 40682"/>
                  <a:gd name="connsiteY2" fmla="*/ 25655 h 239714"/>
                  <a:gd name="connsiteX3" fmla="*/ 40683 w 40682"/>
                  <a:gd name="connsiteY3" fmla="*/ 20380 h 239714"/>
                  <a:gd name="connsiteX4" fmla="*/ 29659 w 40682"/>
                  <a:gd name="connsiteY4" fmla="*/ 9349 h 239714"/>
                  <a:gd name="connsiteX5" fmla="*/ 29357 w 40682"/>
                  <a:gd name="connsiteY5" fmla="*/ 9054 h 239714"/>
                  <a:gd name="connsiteX6" fmla="*/ 20309 w 40682"/>
                  <a:gd name="connsiteY6" fmla="*/ 0 h 239714"/>
                  <a:gd name="connsiteX7" fmla="*/ 11319 w 40682"/>
                  <a:gd name="connsiteY7" fmla="*/ 9054 h 239714"/>
                  <a:gd name="connsiteX8" fmla="*/ 11024 w 40682"/>
                  <a:gd name="connsiteY8" fmla="*/ 9349 h 239714"/>
                  <a:gd name="connsiteX9" fmla="*/ 0 w 40682"/>
                  <a:gd name="connsiteY9" fmla="*/ 20380 h 239714"/>
                  <a:gd name="connsiteX10" fmla="*/ 5268 w 40682"/>
                  <a:gd name="connsiteY10" fmla="*/ 25655 h 239714"/>
                  <a:gd name="connsiteX11" fmla="*/ 11024 w 40682"/>
                  <a:gd name="connsiteY11" fmla="*/ 19899 h 239714"/>
                  <a:gd name="connsiteX12" fmla="*/ 16594 w 40682"/>
                  <a:gd name="connsiteY12" fmla="*/ 14265 h 239714"/>
                  <a:gd name="connsiteX13" fmla="*/ 16594 w 40682"/>
                  <a:gd name="connsiteY13" fmla="*/ 225456 h 239714"/>
                  <a:gd name="connsiteX14" fmla="*/ 11024 w 40682"/>
                  <a:gd name="connsiteY14" fmla="*/ 219880 h 239714"/>
                  <a:gd name="connsiteX15" fmla="*/ 5268 w 40682"/>
                  <a:gd name="connsiteY15" fmla="*/ 214130 h 239714"/>
                  <a:gd name="connsiteX16" fmla="*/ 0 w 40682"/>
                  <a:gd name="connsiteY16" fmla="*/ 219398 h 239714"/>
                  <a:gd name="connsiteX17" fmla="*/ 11024 w 40682"/>
                  <a:gd name="connsiteY17" fmla="*/ 230429 h 239714"/>
                  <a:gd name="connsiteX18" fmla="*/ 15035 w 40682"/>
                  <a:gd name="connsiteY18" fmla="*/ 234446 h 239714"/>
                  <a:gd name="connsiteX19" fmla="*/ 20309 w 40682"/>
                  <a:gd name="connsiteY19" fmla="*/ 239714 h 239714"/>
                  <a:gd name="connsiteX20" fmla="*/ 25584 w 40682"/>
                  <a:gd name="connsiteY20" fmla="*/ 234446 h 239714"/>
                  <a:gd name="connsiteX21" fmla="*/ 29659 w 40682"/>
                  <a:gd name="connsiteY21" fmla="*/ 230429 h 239714"/>
                  <a:gd name="connsiteX22" fmla="*/ 40683 w 40682"/>
                  <a:gd name="connsiteY22" fmla="*/ 219398 h 239714"/>
                  <a:gd name="connsiteX23" fmla="*/ 35408 w 40682"/>
                  <a:gd name="connsiteY23" fmla="*/ 214130 h 239714"/>
                  <a:gd name="connsiteX24" fmla="*/ 29659 w 40682"/>
                  <a:gd name="connsiteY24" fmla="*/ 219880 h 239714"/>
                  <a:gd name="connsiteX25" fmla="*/ 24082 w 40682"/>
                  <a:gd name="connsiteY25" fmla="*/ 225456 h 239714"/>
                  <a:gd name="connsiteX26" fmla="*/ 24082 w 40682"/>
                  <a:gd name="connsiteY26" fmla="*/ 14265 h 23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682" h="239714">
                    <a:moveTo>
                      <a:pt x="24082" y="14265"/>
                    </a:moveTo>
                    <a:lnTo>
                      <a:pt x="29659" y="19899"/>
                    </a:lnTo>
                    <a:lnTo>
                      <a:pt x="35408" y="25655"/>
                    </a:lnTo>
                    <a:lnTo>
                      <a:pt x="40683" y="20380"/>
                    </a:lnTo>
                    <a:lnTo>
                      <a:pt x="29659" y="9349"/>
                    </a:lnTo>
                    <a:lnTo>
                      <a:pt x="29357" y="9054"/>
                    </a:lnTo>
                    <a:lnTo>
                      <a:pt x="20309" y="0"/>
                    </a:lnTo>
                    <a:lnTo>
                      <a:pt x="11319" y="9054"/>
                    </a:lnTo>
                    <a:lnTo>
                      <a:pt x="11024" y="9349"/>
                    </a:lnTo>
                    <a:lnTo>
                      <a:pt x="0" y="20380"/>
                    </a:lnTo>
                    <a:lnTo>
                      <a:pt x="5268" y="25655"/>
                    </a:lnTo>
                    <a:lnTo>
                      <a:pt x="11024" y="19899"/>
                    </a:lnTo>
                    <a:lnTo>
                      <a:pt x="16594" y="14265"/>
                    </a:lnTo>
                    <a:lnTo>
                      <a:pt x="16594" y="225456"/>
                    </a:lnTo>
                    <a:lnTo>
                      <a:pt x="11024" y="219880"/>
                    </a:lnTo>
                    <a:lnTo>
                      <a:pt x="5268" y="214130"/>
                    </a:lnTo>
                    <a:lnTo>
                      <a:pt x="0" y="219398"/>
                    </a:lnTo>
                    <a:lnTo>
                      <a:pt x="11024" y="230429"/>
                    </a:lnTo>
                    <a:lnTo>
                      <a:pt x="15035" y="234446"/>
                    </a:lnTo>
                    <a:lnTo>
                      <a:pt x="20309" y="239714"/>
                    </a:lnTo>
                    <a:lnTo>
                      <a:pt x="25584" y="234446"/>
                    </a:lnTo>
                    <a:lnTo>
                      <a:pt x="29659" y="230429"/>
                    </a:lnTo>
                    <a:lnTo>
                      <a:pt x="40683" y="219398"/>
                    </a:lnTo>
                    <a:lnTo>
                      <a:pt x="35408" y="214130"/>
                    </a:lnTo>
                    <a:lnTo>
                      <a:pt x="29659" y="219880"/>
                    </a:lnTo>
                    <a:lnTo>
                      <a:pt x="24082" y="225456"/>
                    </a:lnTo>
                    <a:lnTo>
                      <a:pt x="24082" y="1426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726">
                <a:extLst>
                  <a:ext uri="{FF2B5EF4-FFF2-40B4-BE49-F238E27FC236}">
                    <a16:creationId xmlns:a16="http://schemas.microsoft.com/office/drawing/2014/main" id="{542109FD-BF8E-3BFB-115F-068BE9D3F2AB}"/>
                  </a:ext>
                </a:extLst>
              </p:cNvPr>
              <p:cNvSpPr/>
              <p:nvPr/>
            </p:nvSpPr>
            <p:spPr>
              <a:xfrm>
                <a:off x="5224958" y="3857837"/>
                <a:ext cx="107732" cy="40689"/>
              </a:xfrm>
              <a:custGeom>
                <a:avLst/>
                <a:gdLst>
                  <a:gd name="connsiteX0" fmla="*/ 14258 w 107732"/>
                  <a:gd name="connsiteY0" fmla="*/ 16600 h 40689"/>
                  <a:gd name="connsiteX1" fmla="*/ 19834 w 107732"/>
                  <a:gd name="connsiteY1" fmla="*/ 11024 h 40689"/>
                  <a:gd name="connsiteX2" fmla="*/ 25584 w 107732"/>
                  <a:gd name="connsiteY2" fmla="*/ 5268 h 40689"/>
                  <a:gd name="connsiteX3" fmla="*/ 20315 w 107732"/>
                  <a:gd name="connsiteY3" fmla="*/ 0 h 40689"/>
                  <a:gd name="connsiteX4" fmla="*/ 9285 w 107732"/>
                  <a:gd name="connsiteY4" fmla="*/ 11024 h 40689"/>
                  <a:gd name="connsiteX5" fmla="*/ 0 w 107732"/>
                  <a:gd name="connsiteY5" fmla="*/ 20316 h 40689"/>
                  <a:gd name="connsiteX6" fmla="*/ 9285 w 107732"/>
                  <a:gd name="connsiteY6" fmla="*/ 29665 h 40689"/>
                  <a:gd name="connsiteX7" fmla="*/ 20315 w 107732"/>
                  <a:gd name="connsiteY7" fmla="*/ 40689 h 40689"/>
                  <a:gd name="connsiteX8" fmla="*/ 25584 w 107732"/>
                  <a:gd name="connsiteY8" fmla="*/ 35415 h 40689"/>
                  <a:gd name="connsiteX9" fmla="*/ 19834 w 107732"/>
                  <a:gd name="connsiteY9" fmla="*/ 29665 h 40689"/>
                  <a:gd name="connsiteX10" fmla="*/ 14258 w 107732"/>
                  <a:gd name="connsiteY10" fmla="*/ 24089 h 40689"/>
                  <a:gd name="connsiteX11" fmla="*/ 107732 w 107732"/>
                  <a:gd name="connsiteY11" fmla="*/ 24089 h 40689"/>
                  <a:gd name="connsiteX12" fmla="*/ 107732 w 107732"/>
                  <a:gd name="connsiteY12" fmla="*/ 16600 h 40689"/>
                  <a:gd name="connsiteX13" fmla="*/ 14258 w 107732"/>
                  <a:gd name="connsiteY13" fmla="*/ 16600 h 4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732" h="40689">
                    <a:moveTo>
                      <a:pt x="14258" y="16600"/>
                    </a:moveTo>
                    <a:lnTo>
                      <a:pt x="19834" y="11024"/>
                    </a:lnTo>
                    <a:lnTo>
                      <a:pt x="25584" y="5268"/>
                    </a:lnTo>
                    <a:lnTo>
                      <a:pt x="20315" y="0"/>
                    </a:lnTo>
                    <a:lnTo>
                      <a:pt x="9285" y="11024"/>
                    </a:lnTo>
                    <a:lnTo>
                      <a:pt x="0" y="20316"/>
                    </a:lnTo>
                    <a:lnTo>
                      <a:pt x="9285" y="29665"/>
                    </a:lnTo>
                    <a:lnTo>
                      <a:pt x="20315" y="40689"/>
                    </a:lnTo>
                    <a:lnTo>
                      <a:pt x="25584" y="35415"/>
                    </a:lnTo>
                    <a:lnTo>
                      <a:pt x="19834" y="29665"/>
                    </a:lnTo>
                    <a:lnTo>
                      <a:pt x="14258" y="24089"/>
                    </a:lnTo>
                    <a:lnTo>
                      <a:pt x="107732" y="24089"/>
                    </a:lnTo>
                    <a:lnTo>
                      <a:pt x="107732" y="16600"/>
                    </a:lnTo>
                    <a:lnTo>
                      <a:pt x="14258" y="1660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727">
                <a:extLst>
                  <a:ext uri="{FF2B5EF4-FFF2-40B4-BE49-F238E27FC236}">
                    <a16:creationId xmlns:a16="http://schemas.microsoft.com/office/drawing/2014/main" id="{C1E7E892-E927-061A-025B-EA410C6B7593}"/>
                  </a:ext>
                </a:extLst>
              </p:cNvPr>
              <p:cNvSpPr/>
              <p:nvPr/>
            </p:nvSpPr>
            <p:spPr>
              <a:xfrm>
                <a:off x="5109141" y="3857837"/>
                <a:ext cx="107725" cy="40689"/>
              </a:xfrm>
              <a:custGeom>
                <a:avLst/>
                <a:gdLst>
                  <a:gd name="connsiteX0" fmla="*/ 93468 w 107725"/>
                  <a:gd name="connsiteY0" fmla="*/ 24089 h 40689"/>
                  <a:gd name="connsiteX1" fmla="*/ 87898 w 107725"/>
                  <a:gd name="connsiteY1" fmla="*/ 29665 h 40689"/>
                  <a:gd name="connsiteX2" fmla="*/ 82142 w 107725"/>
                  <a:gd name="connsiteY2" fmla="*/ 35415 h 40689"/>
                  <a:gd name="connsiteX3" fmla="*/ 87417 w 107725"/>
                  <a:gd name="connsiteY3" fmla="*/ 40689 h 40689"/>
                  <a:gd name="connsiteX4" fmla="*/ 102458 w 107725"/>
                  <a:gd name="connsiteY4" fmla="*/ 25584 h 40689"/>
                  <a:gd name="connsiteX5" fmla="*/ 107726 w 107725"/>
                  <a:gd name="connsiteY5" fmla="*/ 20316 h 40689"/>
                  <a:gd name="connsiteX6" fmla="*/ 102458 w 107725"/>
                  <a:gd name="connsiteY6" fmla="*/ 15099 h 40689"/>
                  <a:gd name="connsiteX7" fmla="*/ 87417 w 107725"/>
                  <a:gd name="connsiteY7" fmla="*/ 0 h 40689"/>
                  <a:gd name="connsiteX8" fmla="*/ 82142 w 107725"/>
                  <a:gd name="connsiteY8" fmla="*/ 5268 h 40689"/>
                  <a:gd name="connsiteX9" fmla="*/ 87898 w 107725"/>
                  <a:gd name="connsiteY9" fmla="*/ 11024 h 40689"/>
                  <a:gd name="connsiteX10" fmla="*/ 93468 w 107725"/>
                  <a:gd name="connsiteY10" fmla="*/ 16600 h 40689"/>
                  <a:gd name="connsiteX11" fmla="*/ 0 w 107725"/>
                  <a:gd name="connsiteY11" fmla="*/ 16600 h 40689"/>
                  <a:gd name="connsiteX12" fmla="*/ 0 w 107725"/>
                  <a:gd name="connsiteY12" fmla="*/ 24089 h 40689"/>
                  <a:gd name="connsiteX13" fmla="*/ 93468 w 107725"/>
                  <a:gd name="connsiteY13" fmla="*/ 24089 h 4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725" h="40689">
                    <a:moveTo>
                      <a:pt x="93468" y="24089"/>
                    </a:moveTo>
                    <a:lnTo>
                      <a:pt x="87898" y="29665"/>
                    </a:lnTo>
                    <a:lnTo>
                      <a:pt x="82142" y="35415"/>
                    </a:lnTo>
                    <a:lnTo>
                      <a:pt x="87417" y="40689"/>
                    </a:lnTo>
                    <a:lnTo>
                      <a:pt x="102458" y="25584"/>
                    </a:lnTo>
                    <a:lnTo>
                      <a:pt x="107726" y="20316"/>
                    </a:lnTo>
                    <a:lnTo>
                      <a:pt x="102458" y="15099"/>
                    </a:lnTo>
                    <a:lnTo>
                      <a:pt x="87417" y="0"/>
                    </a:lnTo>
                    <a:lnTo>
                      <a:pt x="82142" y="5268"/>
                    </a:lnTo>
                    <a:lnTo>
                      <a:pt x="87898" y="11024"/>
                    </a:lnTo>
                    <a:lnTo>
                      <a:pt x="93468" y="16600"/>
                    </a:lnTo>
                    <a:lnTo>
                      <a:pt x="0" y="16600"/>
                    </a:lnTo>
                    <a:lnTo>
                      <a:pt x="0" y="24089"/>
                    </a:lnTo>
                    <a:lnTo>
                      <a:pt x="93468" y="24089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AA9C9-A216-397E-F6CA-F01A182A7825}"/>
                </a:ext>
              </a:extLst>
            </p:cNvPr>
            <p:cNvSpPr txBox="1"/>
            <p:nvPr/>
          </p:nvSpPr>
          <p:spPr>
            <a:xfrm>
              <a:off x="5023986" y="3966031"/>
              <a:ext cx="398851" cy="21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8" spc="0" baseline="0" dirty="0"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Internet</a:t>
              </a:r>
              <a:br>
                <a:rPr lang="en-US" sz="808" spc="0" baseline="0" dirty="0"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808" spc="0" baseline="0" dirty="0"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Gateway</a:t>
              </a:r>
            </a:p>
          </p:txBody>
        </p:sp>
      </p:grpSp>
      <p:grpSp>
        <p:nvGrpSpPr>
          <p:cNvPr id="35" name="Graphic 1319">
            <a:extLst>
              <a:ext uri="{FF2B5EF4-FFF2-40B4-BE49-F238E27FC236}">
                <a16:creationId xmlns:a16="http://schemas.microsoft.com/office/drawing/2014/main" id="{D9D2604D-F4A3-B06E-F8D7-E630AED3AB7B}"/>
              </a:ext>
            </a:extLst>
          </p:cNvPr>
          <p:cNvGrpSpPr/>
          <p:nvPr/>
        </p:nvGrpSpPr>
        <p:grpSpPr>
          <a:xfrm>
            <a:off x="1922744" y="4195228"/>
            <a:ext cx="1227425" cy="603153"/>
            <a:chOff x="563219" y="3069656"/>
            <a:chExt cx="1653288" cy="894560"/>
          </a:xfrm>
        </p:grpSpPr>
        <p:grpSp>
          <p:nvGrpSpPr>
            <p:cNvPr id="36" name="Graphic 1319">
              <a:extLst>
                <a:ext uri="{FF2B5EF4-FFF2-40B4-BE49-F238E27FC236}">
                  <a16:creationId xmlns:a16="http://schemas.microsoft.com/office/drawing/2014/main" id="{BB08AC67-C62C-C6B6-5C26-4D8941469BD5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</p:grpSpPr>
          <p:grpSp>
            <p:nvGrpSpPr>
              <p:cNvPr id="38" name="Graphic 1319">
                <a:extLst>
                  <a:ext uri="{FF2B5EF4-FFF2-40B4-BE49-F238E27FC236}">
                    <a16:creationId xmlns:a16="http://schemas.microsoft.com/office/drawing/2014/main" id="{60F5F1C7-B106-2EB3-6C15-75336861F983}"/>
                  </a:ext>
                </a:extLst>
              </p:cNvPr>
              <p:cNvGrpSpPr/>
              <p:nvPr/>
            </p:nvGrpSpPr>
            <p:grpSpPr>
              <a:xfrm>
                <a:off x="1197819" y="3069656"/>
                <a:ext cx="385928" cy="385010"/>
                <a:chOff x="1197819" y="3069656"/>
                <a:chExt cx="385928" cy="385010"/>
              </a:xfrm>
              <a:solidFill>
                <a:srgbClr val="FFFFFF"/>
              </a:solidFill>
            </p:grpSpPr>
            <p:sp>
              <p:nvSpPr>
                <p:cNvPr id="47" name="Freeform: Shape 16">
                  <a:extLst>
                    <a:ext uri="{FF2B5EF4-FFF2-40B4-BE49-F238E27FC236}">
                      <a16:creationId xmlns:a16="http://schemas.microsoft.com/office/drawing/2014/main" id="{E3DCE8D2-FB08-E368-EC53-37932BD6FA89}"/>
                    </a:ext>
                  </a:extLst>
                </p:cNvPr>
                <p:cNvSpPr/>
                <p:nvPr/>
              </p:nvSpPr>
              <p:spPr>
                <a:xfrm>
                  <a:off x="1202400" y="3074240"/>
                  <a:ext cx="376764" cy="376762"/>
                </a:xfrm>
                <a:custGeom>
                  <a:avLst/>
                  <a:gdLst>
                    <a:gd name="connsiteX0" fmla="*/ 20168 w 376764"/>
                    <a:gd name="connsiteY0" fmla="*/ 375845 h 376762"/>
                    <a:gd name="connsiteX1" fmla="*/ 0 w 376764"/>
                    <a:gd name="connsiteY1" fmla="*/ 355677 h 376762"/>
                    <a:gd name="connsiteX2" fmla="*/ 0 w 376764"/>
                    <a:gd name="connsiteY2" fmla="*/ 20167 h 376762"/>
                    <a:gd name="connsiteX3" fmla="*/ 20168 w 376764"/>
                    <a:gd name="connsiteY3" fmla="*/ 0 h 376762"/>
                    <a:gd name="connsiteX4" fmla="*/ 356597 w 376764"/>
                    <a:gd name="connsiteY4" fmla="*/ 0 h 376762"/>
                    <a:gd name="connsiteX5" fmla="*/ 376765 w 376764"/>
                    <a:gd name="connsiteY5" fmla="*/ 20167 h 376762"/>
                    <a:gd name="connsiteX6" fmla="*/ 376765 w 376764"/>
                    <a:gd name="connsiteY6" fmla="*/ 356594 h 376762"/>
                    <a:gd name="connsiteX7" fmla="*/ 356597 w 376764"/>
                    <a:gd name="connsiteY7" fmla="*/ 376762 h 376762"/>
                    <a:gd name="connsiteX8" fmla="*/ 20168 w 376764"/>
                    <a:gd name="connsiteY8" fmla="*/ 375845 h 3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6764" h="376762">
                      <a:moveTo>
                        <a:pt x="20168" y="375845"/>
                      </a:moveTo>
                      <a:cubicBezTo>
                        <a:pt x="9170" y="375845"/>
                        <a:pt x="0" y="366675"/>
                        <a:pt x="0" y="355677"/>
                      </a:cubicBezTo>
                      <a:lnTo>
                        <a:pt x="0" y="20167"/>
                      </a:lnTo>
                      <a:cubicBezTo>
                        <a:pt x="0" y="9166"/>
                        <a:pt x="9170" y="0"/>
                        <a:pt x="20168" y="0"/>
                      </a:cubicBezTo>
                      <a:lnTo>
                        <a:pt x="356597" y="0"/>
                      </a:lnTo>
                      <a:cubicBezTo>
                        <a:pt x="367595" y="0"/>
                        <a:pt x="376765" y="9166"/>
                        <a:pt x="376765" y="20167"/>
                      </a:cubicBezTo>
                      <a:lnTo>
                        <a:pt x="376765" y="356594"/>
                      </a:lnTo>
                      <a:cubicBezTo>
                        <a:pt x="376765" y="367593"/>
                        <a:pt x="367595" y="376762"/>
                        <a:pt x="356597" y="376762"/>
                      </a:cubicBezTo>
                      <a:lnTo>
                        <a:pt x="20168" y="375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8" name="Freeform: Shape 17">
                  <a:extLst>
                    <a:ext uri="{FF2B5EF4-FFF2-40B4-BE49-F238E27FC236}">
                      <a16:creationId xmlns:a16="http://schemas.microsoft.com/office/drawing/2014/main" id="{F48DC39A-19FB-B33A-2FD1-BEE2EED31655}"/>
                    </a:ext>
                  </a:extLst>
                </p:cNvPr>
                <p:cNvSpPr/>
                <p:nvPr/>
              </p:nvSpPr>
              <p:spPr>
                <a:xfrm>
                  <a:off x="1197819" y="3069656"/>
                  <a:ext cx="385928" cy="385010"/>
                </a:xfrm>
                <a:custGeom>
                  <a:avLst/>
                  <a:gdLst>
                    <a:gd name="connsiteX0" fmla="*/ 360261 w 385928"/>
                    <a:gd name="connsiteY0" fmla="*/ 9167 h 385010"/>
                    <a:gd name="connsiteX1" fmla="*/ 375841 w 385928"/>
                    <a:gd name="connsiteY1" fmla="*/ 24750 h 385010"/>
                    <a:gd name="connsiteX2" fmla="*/ 375841 w 385928"/>
                    <a:gd name="connsiteY2" fmla="*/ 361179 h 385010"/>
                    <a:gd name="connsiteX3" fmla="*/ 360261 w 385928"/>
                    <a:gd name="connsiteY3" fmla="*/ 376759 h 385010"/>
                    <a:gd name="connsiteX4" fmla="*/ 24750 w 385928"/>
                    <a:gd name="connsiteY4" fmla="*/ 376759 h 385010"/>
                    <a:gd name="connsiteX5" fmla="*/ 9170 w 385928"/>
                    <a:gd name="connsiteY5" fmla="*/ 360261 h 385010"/>
                    <a:gd name="connsiteX6" fmla="*/ 9170 w 385928"/>
                    <a:gd name="connsiteY6" fmla="*/ 24750 h 385010"/>
                    <a:gd name="connsiteX7" fmla="*/ 24750 w 385928"/>
                    <a:gd name="connsiteY7" fmla="*/ 9167 h 385010"/>
                    <a:gd name="connsiteX8" fmla="*/ 360261 w 385928"/>
                    <a:gd name="connsiteY8" fmla="*/ 9167 h 385010"/>
                    <a:gd name="connsiteX9" fmla="*/ 360261 w 385928"/>
                    <a:gd name="connsiteY9" fmla="*/ 0 h 385010"/>
                    <a:gd name="connsiteX10" fmla="*/ 24750 w 385928"/>
                    <a:gd name="connsiteY10" fmla="*/ 0 h 385010"/>
                    <a:gd name="connsiteX11" fmla="*/ 0 w 385928"/>
                    <a:gd name="connsiteY11" fmla="*/ 24750 h 385010"/>
                    <a:gd name="connsiteX12" fmla="*/ 0 w 385928"/>
                    <a:gd name="connsiteY12" fmla="*/ 361179 h 385010"/>
                    <a:gd name="connsiteX13" fmla="*/ 24750 w 385928"/>
                    <a:gd name="connsiteY13" fmla="*/ 385011 h 385010"/>
                    <a:gd name="connsiteX14" fmla="*/ 361178 w 385928"/>
                    <a:gd name="connsiteY14" fmla="*/ 385011 h 385010"/>
                    <a:gd name="connsiteX15" fmla="*/ 385928 w 385928"/>
                    <a:gd name="connsiteY15" fmla="*/ 360261 h 385010"/>
                    <a:gd name="connsiteX16" fmla="*/ 385928 w 385928"/>
                    <a:gd name="connsiteY16" fmla="*/ 24750 h 385010"/>
                    <a:gd name="connsiteX17" fmla="*/ 360261 w 385928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928" h="385010">
                      <a:moveTo>
                        <a:pt x="360261" y="9167"/>
                      </a:moveTo>
                      <a:cubicBezTo>
                        <a:pt x="368513" y="9167"/>
                        <a:pt x="375841" y="16500"/>
                        <a:pt x="375841" y="24750"/>
                      </a:cubicBezTo>
                      <a:lnTo>
                        <a:pt x="375841" y="361179"/>
                      </a:lnTo>
                      <a:cubicBezTo>
                        <a:pt x="375841" y="369424"/>
                        <a:pt x="368513" y="376759"/>
                        <a:pt x="360261" y="376759"/>
                      </a:cubicBezTo>
                      <a:lnTo>
                        <a:pt x="24750" y="376759"/>
                      </a:lnTo>
                      <a:cubicBezTo>
                        <a:pt x="16498" y="375841"/>
                        <a:pt x="9170" y="368513"/>
                        <a:pt x="9170" y="360261"/>
                      </a:cubicBezTo>
                      <a:lnTo>
                        <a:pt x="9170" y="24750"/>
                      </a:lnTo>
                      <a:cubicBezTo>
                        <a:pt x="9170" y="16500"/>
                        <a:pt x="16498" y="9167"/>
                        <a:pt x="24750" y="9167"/>
                      </a:cubicBezTo>
                      <a:lnTo>
                        <a:pt x="360261" y="9167"/>
                      </a:lnTo>
                      <a:close/>
                      <a:moveTo>
                        <a:pt x="360261" y="0"/>
                      </a:moveTo>
                      <a:lnTo>
                        <a:pt x="24750" y="0"/>
                      </a:lnTo>
                      <a:cubicBezTo>
                        <a:pt x="10998" y="0"/>
                        <a:pt x="0" y="11000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98" y="385011"/>
                        <a:pt x="24750" y="385011"/>
                      </a:cubicBezTo>
                      <a:lnTo>
                        <a:pt x="361178" y="385011"/>
                      </a:lnTo>
                      <a:cubicBezTo>
                        <a:pt x="374930" y="385011"/>
                        <a:pt x="385928" y="374012"/>
                        <a:pt x="385928" y="360261"/>
                      </a:cubicBezTo>
                      <a:lnTo>
                        <a:pt x="385928" y="24750"/>
                      </a:lnTo>
                      <a:cubicBezTo>
                        <a:pt x="385011" y="11000"/>
                        <a:pt x="374012" y="0"/>
                        <a:pt x="360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39" name="Graphic 1319">
                <a:extLst>
                  <a:ext uri="{FF2B5EF4-FFF2-40B4-BE49-F238E27FC236}">
                    <a16:creationId xmlns:a16="http://schemas.microsoft.com/office/drawing/2014/main" id="{82FF97DE-BD6B-DA4C-415B-E0B94EE92F8A}"/>
                  </a:ext>
                </a:extLst>
              </p:cNvPr>
              <p:cNvGrpSpPr/>
              <p:nvPr/>
            </p:nvGrpSpPr>
            <p:grpSpPr>
              <a:xfrm>
                <a:off x="1206988" y="3078823"/>
                <a:ext cx="367588" cy="366679"/>
                <a:chOff x="1206988" y="3078823"/>
                <a:chExt cx="367588" cy="366679"/>
              </a:xfrm>
              <a:solidFill>
                <a:srgbClr val="2D5967"/>
              </a:solidFill>
            </p:grpSpPr>
            <p:sp>
              <p:nvSpPr>
                <p:cNvPr id="40" name="Freeform: Shape 8">
                  <a:extLst>
                    <a:ext uri="{FF2B5EF4-FFF2-40B4-BE49-F238E27FC236}">
                      <a16:creationId xmlns:a16="http://schemas.microsoft.com/office/drawing/2014/main" id="{ABD89EDD-4503-DF8E-9D94-E4E9CCF91B64}"/>
                    </a:ext>
                  </a:extLst>
                </p:cNvPr>
                <p:cNvSpPr/>
                <p:nvPr/>
              </p:nvSpPr>
              <p:spPr>
                <a:xfrm>
                  <a:off x="1206988" y="3078823"/>
                  <a:ext cx="367588" cy="366679"/>
                </a:xfrm>
                <a:custGeom>
                  <a:avLst/>
                  <a:gdLst>
                    <a:gd name="connsiteX0" fmla="*/ 351091 w 367588"/>
                    <a:gd name="connsiteY0" fmla="*/ 0 h 366679"/>
                    <a:gd name="connsiteX1" fmla="*/ 15580 w 367588"/>
                    <a:gd name="connsiteY1" fmla="*/ 0 h 366679"/>
                    <a:gd name="connsiteX2" fmla="*/ 0 w 367588"/>
                    <a:gd name="connsiteY2" fmla="*/ 15584 h 366679"/>
                    <a:gd name="connsiteX3" fmla="*/ 0 w 367588"/>
                    <a:gd name="connsiteY3" fmla="*/ 352011 h 366679"/>
                    <a:gd name="connsiteX4" fmla="*/ 15580 w 367588"/>
                    <a:gd name="connsiteY4" fmla="*/ 366680 h 366679"/>
                    <a:gd name="connsiteX5" fmla="*/ 352009 w 367588"/>
                    <a:gd name="connsiteY5" fmla="*/ 366680 h 366679"/>
                    <a:gd name="connsiteX6" fmla="*/ 367589 w 367588"/>
                    <a:gd name="connsiteY6" fmla="*/ 351093 h 366679"/>
                    <a:gd name="connsiteX7" fmla="*/ 367589 w 367588"/>
                    <a:gd name="connsiteY7" fmla="*/ 15584 h 366679"/>
                    <a:gd name="connsiteX8" fmla="*/ 351091 w 367588"/>
                    <a:gd name="connsiteY8" fmla="*/ 0 h 366679"/>
                    <a:gd name="connsiteX9" fmla="*/ 352926 w 367588"/>
                    <a:gd name="connsiteY9" fmla="*/ 351093 h 366679"/>
                    <a:gd name="connsiteX10" fmla="*/ 351091 w 367588"/>
                    <a:gd name="connsiteY10" fmla="*/ 352928 h 366679"/>
                    <a:gd name="connsiteX11" fmla="*/ 15580 w 367588"/>
                    <a:gd name="connsiteY11" fmla="*/ 352928 h 366679"/>
                    <a:gd name="connsiteX12" fmla="*/ 13745 w 367588"/>
                    <a:gd name="connsiteY12" fmla="*/ 351093 h 366679"/>
                    <a:gd name="connsiteX13" fmla="*/ 13745 w 367588"/>
                    <a:gd name="connsiteY13" fmla="*/ 15584 h 366679"/>
                    <a:gd name="connsiteX14" fmla="*/ 15580 w 367588"/>
                    <a:gd name="connsiteY14" fmla="*/ 13751 h 366679"/>
                    <a:gd name="connsiteX15" fmla="*/ 352009 w 367588"/>
                    <a:gd name="connsiteY15" fmla="*/ 13751 h 366679"/>
                    <a:gd name="connsiteX16" fmla="*/ 353838 w 367588"/>
                    <a:gd name="connsiteY16" fmla="*/ 15584 h 366679"/>
                    <a:gd name="connsiteX17" fmla="*/ 352926 w 367588"/>
                    <a:gd name="connsiteY17" fmla="*/ 351093 h 366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7588" h="366679">
                      <a:moveTo>
                        <a:pt x="351091" y="0"/>
                      </a:moveTo>
                      <a:lnTo>
                        <a:pt x="15580" y="0"/>
                      </a:lnTo>
                      <a:cubicBezTo>
                        <a:pt x="7328" y="0"/>
                        <a:pt x="0" y="7334"/>
                        <a:pt x="0" y="15584"/>
                      </a:cubicBezTo>
                      <a:lnTo>
                        <a:pt x="0" y="352011"/>
                      </a:lnTo>
                      <a:cubicBezTo>
                        <a:pt x="0" y="359345"/>
                        <a:pt x="7328" y="366680"/>
                        <a:pt x="15580" y="366680"/>
                      </a:cubicBezTo>
                      <a:lnTo>
                        <a:pt x="352009" y="366680"/>
                      </a:lnTo>
                      <a:cubicBezTo>
                        <a:pt x="360254" y="366680"/>
                        <a:pt x="367589" y="359345"/>
                        <a:pt x="367589" y="351093"/>
                      </a:cubicBezTo>
                      <a:lnTo>
                        <a:pt x="367589" y="15584"/>
                      </a:lnTo>
                      <a:cubicBezTo>
                        <a:pt x="366671" y="7334"/>
                        <a:pt x="359343" y="0"/>
                        <a:pt x="351091" y="0"/>
                      </a:cubicBezTo>
                      <a:close/>
                      <a:moveTo>
                        <a:pt x="352926" y="351093"/>
                      </a:moveTo>
                      <a:cubicBezTo>
                        <a:pt x="352926" y="352011"/>
                        <a:pt x="352009" y="352928"/>
                        <a:pt x="351091" y="352928"/>
                      </a:cubicBezTo>
                      <a:lnTo>
                        <a:pt x="15580" y="352928"/>
                      </a:lnTo>
                      <a:cubicBezTo>
                        <a:pt x="14663" y="352928"/>
                        <a:pt x="13745" y="352011"/>
                        <a:pt x="13745" y="351093"/>
                      </a:cubicBezTo>
                      <a:lnTo>
                        <a:pt x="13745" y="15584"/>
                      </a:lnTo>
                      <a:cubicBezTo>
                        <a:pt x="13745" y="14667"/>
                        <a:pt x="14663" y="13751"/>
                        <a:pt x="15580" y="13751"/>
                      </a:cubicBezTo>
                      <a:lnTo>
                        <a:pt x="352009" y="13751"/>
                      </a:lnTo>
                      <a:cubicBezTo>
                        <a:pt x="352926" y="13751"/>
                        <a:pt x="353838" y="14667"/>
                        <a:pt x="353838" y="15584"/>
                      </a:cubicBezTo>
                      <a:lnTo>
                        <a:pt x="352926" y="351093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1" name="Freeform: Shape 9">
                  <a:extLst>
                    <a:ext uri="{FF2B5EF4-FFF2-40B4-BE49-F238E27FC236}">
                      <a16:creationId xmlns:a16="http://schemas.microsoft.com/office/drawing/2014/main" id="{F76C6C38-6DD5-C0D1-45EF-CE35DE8FF7D6}"/>
                    </a:ext>
                  </a:extLst>
                </p:cNvPr>
                <p:cNvSpPr/>
                <p:nvPr/>
              </p:nvSpPr>
              <p:spPr>
                <a:xfrm>
                  <a:off x="1247318" y="3321745"/>
                  <a:ext cx="285093" cy="81586"/>
                </a:xfrm>
                <a:custGeom>
                  <a:avLst/>
                  <a:gdLst>
                    <a:gd name="connsiteX0" fmla="*/ 0 w 285093"/>
                    <a:gd name="connsiteY0" fmla="*/ 81586 h 81586"/>
                    <a:gd name="connsiteX1" fmla="*/ 285094 w 285093"/>
                    <a:gd name="connsiteY1" fmla="*/ 81586 h 81586"/>
                    <a:gd name="connsiteX2" fmla="*/ 285094 w 285093"/>
                    <a:gd name="connsiteY2" fmla="*/ 0 h 81586"/>
                    <a:gd name="connsiteX3" fmla="*/ 0 w 285093"/>
                    <a:gd name="connsiteY3" fmla="*/ 0 h 81586"/>
                    <a:gd name="connsiteX4" fmla="*/ 0 w 285093"/>
                    <a:gd name="connsiteY4" fmla="*/ 81586 h 81586"/>
                    <a:gd name="connsiteX5" fmla="*/ 13751 w 285093"/>
                    <a:gd name="connsiteY5" fmla="*/ 13751 h 81586"/>
                    <a:gd name="connsiteX6" fmla="*/ 271343 w 285093"/>
                    <a:gd name="connsiteY6" fmla="*/ 13751 h 81586"/>
                    <a:gd name="connsiteX7" fmla="*/ 271343 w 285093"/>
                    <a:gd name="connsiteY7" fmla="*/ 67836 h 81586"/>
                    <a:gd name="connsiteX8" fmla="*/ 13751 w 285093"/>
                    <a:gd name="connsiteY8" fmla="*/ 67836 h 81586"/>
                    <a:gd name="connsiteX9" fmla="*/ 13751 w 285093"/>
                    <a:gd name="connsiteY9" fmla="*/ 13751 h 81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6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1"/>
                      </a:moveTo>
                      <a:lnTo>
                        <a:pt x="271343" y="13751"/>
                      </a:lnTo>
                      <a:lnTo>
                        <a:pt x="271343" y="67836"/>
                      </a:lnTo>
                      <a:lnTo>
                        <a:pt x="13751" y="67836"/>
                      </a:lnTo>
                      <a:lnTo>
                        <a:pt x="13751" y="1375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2" name="Freeform: Shape 11">
                  <a:extLst>
                    <a:ext uri="{FF2B5EF4-FFF2-40B4-BE49-F238E27FC236}">
                      <a16:creationId xmlns:a16="http://schemas.microsoft.com/office/drawing/2014/main" id="{19163B04-9862-2867-BA96-836AEA5FE134}"/>
                    </a:ext>
                  </a:extLst>
                </p:cNvPr>
                <p:cNvSpPr/>
                <p:nvPr/>
              </p:nvSpPr>
              <p:spPr>
                <a:xfrm>
                  <a:off x="1478324" y="3351997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3" name="Freeform: Shape 12">
                  <a:extLst>
                    <a:ext uri="{FF2B5EF4-FFF2-40B4-BE49-F238E27FC236}">
                      <a16:creationId xmlns:a16="http://schemas.microsoft.com/office/drawing/2014/main" id="{CDB5ABD2-2939-8937-11C6-47016937E2FB}"/>
                    </a:ext>
                  </a:extLst>
                </p:cNvPr>
                <p:cNvSpPr/>
                <p:nvPr/>
              </p:nvSpPr>
              <p:spPr>
                <a:xfrm>
                  <a:off x="1247318" y="3119158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5 h 81585"/>
                    <a:gd name="connsiteX1" fmla="*/ 285094 w 285093"/>
                    <a:gd name="connsiteY1" fmla="*/ 81585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5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7835 h 81585"/>
                    <a:gd name="connsiteX8" fmla="*/ 13751 w 285093"/>
                    <a:gd name="connsiteY8" fmla="*/ 67835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5"/>
                      </a:moveTo>
                      <a:lnTo>
                        <a:pt x="285094" y="81585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5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7835"/>
                      </a:lnTo>
                      <a:lnTo>
                        <a:pt x="13751" y="67835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4" name="Freeform: Shape 13">
                  <a:extLst>
                    <a:ext uri="{FF2B5EF4-FFF2-40B4-BE49-F238E27FC236}">
                      <a16:creationId xmlns:a16="http://schemas.microsoft.com/office/drawing/2014/main" id="{94D9A1FE-8802-F68F-E481-A5297E609112}"/>
                    </a:ext>
                  </a:extLst>
                </p:cNvPr>
                <p:cNvSpPr/>
                <p:nvPr/>
              </p:nvSpPr>
              <p:spPr>
                <a:xfrm>
                  <a:off x="1478324" y="3150327"/>
                  <a:ext cx="20168" cy="20166"/>
                </a:xfrm>
                <a:custGeom>
                  <a:avLst/>
                  <a:gdLst>
                    <a:gd name="connsiteX0" fmla="*/ 10087 w 20168"/>
                    <a:gd name="connsiteY0" fmla="*/ 20167 h 20166"/>
                    <a:gd name="connsiteX1" fmla="*/ 20168 w 20168"/>
                    <a:gd name="connsiteY1" fmla="*/ 10083 h 20166"/>
                    <a:gd name="connsiteX2" fmla="*/ 10087 w 20168"/>
                    <a:gd name="connsiteY2" fmla="*/ 0 h 20166"/>
                    <a:gd name="connsiteX3" fmla="*/ 0 w 20168"/>
                    <a:gd name="connsiteY3" fmla="*/ 10083 h 20166"/>
                    <a:gd name="connsiteX4" fmla="*/ 10087 w 20168"/>
                    <a:gd name="connsiteY4" fmla="*/ 20167 h 2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6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4"/>
                        <a:pt x="15657" y="0"/>
                        <a:pt x="10087" y="0"/>
                      </a:cubicBezTo>
                      <a:cubicBezTo>
                        <a:pt x="4517" y="0"/>
                        <a:pt x="0" y="4514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5" name="Freeform: Shape 14">
                  <a:extLst>
                    <a:ext uri="{FF2B5EF4-FFF2-40B4-BE49-F238E27FC236}">
                      <a16:creationId xmlns:a16="http://schemas.microsoft.com/office/drawing/2014/main" id="{1BE0F286-1F8E-D92A-CB4A-860EC21C1F4B}"/>
                    </a:ext>
                  </a:extLst>
                </p:cNvPr>
                <p:cNvSpPr/>
                <p:nvPr/>
              </p:nvSpPr>
              <p:spPr>
                <a:xfrm>
                  <a:off x="1247318" y="3220912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6 h 81585"/>
                    <a:gd name="connsiteX1" fmla="*/ 285094 w 285093"/>
                    <a:gd name="connsiteY1" fmla="*/ 81586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6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8752 h 81585"/>
                    <a:gd name="connsiteX8" fmla="*/ 13751 w 285093"/>
                    <a:gd name="connsiteY8" fmla="*/ 68752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8752"/>
                      </a:lnTo>
                      <a:lnTo>
                        <a:pt x="13751" y="68752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46" name="Freeform: Shape 15">
                  <a:extLst>
                    <a:ext uri="{FF2B5EF4-FFF2-40B4-BE49-F238E27FC236}">
                      <a16:creationId xmlns:a16="http://schemas.microsoft.com/office/drawing/2014/main" id="{2609FD64-D5CD-B673-2650-C8734D5EE301}"/>
                    </a:ext>
                  </a:extLst>
                </p:cNvPr>
                <p:cNvSpPr/>
                <p:nvPr/>
              </p:nvSpPr>
              <p:spPr>
                <a:xfrm>
                  <a:off x="1478324" y="3252078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68E6D4-AACC-5DDC-093E-843799066222}"/>
                </a:ext>
              </a:extLst>
            </p:cNvPr>
            <p:cNvSpPr txBox="1"/>
            <p:nvPr/>
          </p:nvSpPr>
          <p:spPr>
            <a:xfrm>
              <a:off x="563219" y="3484917"/>
              <a:ext cx="1653288" cy="479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Client 0</a:t>
              </a:r>
              <a:br>
                <a:rPr lang="en-US" sz="75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</a:br>
              <a:r>
                <a:rPr lang="en-US" sz="75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(VTAP Source 0)</a:t>
              </a:r>
            </a:p>
          </p:txBody>
        </p:sp>
      </p:grpSp>
      <p:grpSp>
        <p:nvGrpSpPr>
          <p:cNvPr id="50" name="Graphic 1319">
            <a:extLst>
              <a:ext uri="{FF2B5EF4-FFF2-40B4-BE49-F238E27FC236}">
                <a16:creationId xmlns:a16="http://schemas.microsoft.com/office/drawing/2014/main" id="{E1773B32-5BBC-D4A1-3FF3-EE1FF20A5AF2}"/>
              </a:ext>
            </a:extLst>
          </p:cNvPr>
          <p:cNvGrpSpPr/>
          <p:nvPr/>
        </p:nvGrpSpPr>
        <p:grpSpPr>
          <a:xfrm>
            <a:off x="3265054" y="4203244"/>
            <a:ext cx="286519" cy="259591"/>
            <a:chOff x="1197819" y="3069656"/>
            <a:chExt cx="385928" cy="385010"/>
          </a:xfrm>
        </p:grpSpPr>
        <p:grpSp>
          <p:nvGrpSpPr>
            <p:cNvPr id="52" name="Graphic 1319">
              <a:extLst>
                <a:ext uri="{FF2B5EF4-FFF2-40B4-BE49-F238E27FC236}">
                  <a16:creationId xmlns:a16="http://schemas.microsoft.com/office/drawing/2014/main" id="{667EC661-C16D-8050-3B8E-897586517064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  <a:solidFill>
              <a:srgbClr val="FFFFFF"/>
            </a:solidFill>
          </p:grpSpPr>
          <p:sp>
            <p:nvSpPr>
              <p:cNvPr id="61" name="Freeform: Shape 16">
                <a:extLst>
                  <a:ext uri="{FF2B5EF4-FFF2-40B4-BE49-F238E27FC236}">
                    <a16:creationId xmlns:a16="http://schemas.microsoft.com/office/drawing/2014/main" id="{3416C48A-409E-F10F-FBF6-311C1E49332A}"/>
                  </a:ext>
                </a:extLst>
              </p:cNvPr>
              <p:cNvSpPr/>
              <p:nvPr/>
            </p:nvSpPr>
            <p:spPr>
              <a:xfrm>
                <a:off x="1202400" y="3074240"/>
                <a:ext cx="376764" cy="376762"/>
              </a:xfrm>
              <a:custGeom>
                <a:avLst/>
                <a:gdLst>
                  <a:gd name="connsiteX0" fmla="*/ 20168 w 376764"/>
                  <a:gd name="connsiteY0" fmla="*/ 375845 h 376762"/>
                  <a:gd name="connsiteX1" fmla="*/ 0 w 376764"/>
                  <a:gd name="connsiteY1" fmla="*/ 355677 h 376762"/>
                  <a:gd name="connsiteX2" fmla="*/ 0 w 376764"/>
                  <a:gd name="connsiteY2" fmla="*/ 20167 h 376762"/>
                  <a:gd name="connsiteX3" fmla="*/ 20168 w 376764"/>
                  <a:gd name="connsiteY3" fmla="*/ 0 h 376762"/>
                  <a:gd name="connsiteX4" fmla="*/ 356597 w 376764"/>
                  <a:gd name="connsiteY4" fmla="*/ 0 h 376762"/>
                  <a:gd name="connsiteX5" fmla="*/ 376765 w 376764"/>
                  <a:gd name="connsiteY5" fmla="*/ 20167 h 376762"/>
                  <a:gd name="connsiteX6" fmla="*/ 376765 w 376764"/>
                  <a:gd name="connsiteY6" fmla="*/ 356594 h 376762"/>
                  <a:gd name="connsiteX7" fmla="*/ 356597 w 376764"/>
                  <a:gd name="connsiteY7" fmla="*/ 376762 h 376762"/>
                  <a:gd name="connsiteX8" fmla="*/ 20168 w 376764"/>
                  <a:gd name="connsiteY8" fmla="*/ 375845 h 37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764" h="376762">
                    <a:moveTo>
                      <a:pt x="20168" y="375845"/>
                    </a:moveTo>
                    <a:cubicBezTo>
                      <a:pt x="9170" y="375845"/>
                      <a:pt x="0" y="366675"/>
                      <a:pt x="0" y="355677"/>
                    </a:cubicBezTo>
                    <a:lnTo>
                      <a:pt x="0" y="20167"/>
                    </a:lnTo>
                    <a:cubicBezTo>
                      <a:pt x="0" y="9166"/>
                      <a:pt x="9170" y="0"/>
                      <a:pt x="20168" y="0"/>
                    </a:cubicBezTo>
                    <a:lnTo>
                      <a:pt x="356597" y="0"/>
                    </a:lnTo>
                    <a:cubicBezTo>
                      <a:pt x="367595" y="0"/>
                      <a:pt x="376765" y="9166"/>
                      <a:pt x="376765" y="20167"/>
                    </a:cubicBezTo>
                    <a:lnTo>
                      <a:pt x="376765" y="356594"/>
                    </a:lnTo>
                    <a:cubicBezTo>
                      <a:pt x="376765" y="367593"/>
                      <a:pt x="367595" y="376762"/>
                      <a:pt x="356597" y="376762"/>
                    </a:cubicBezTo>
                    <a:lnTo>
                      <a:pt x="20168" y="375845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62" name="Freeform: Shape 17">
                <a:extLst>
                  <a:ext uri="{FF2B5EF4-FFF2-40B4-BE49-F238E27FC236}">
                    <a16:creationId xmlns:a16="http://schemas.microsoft.com/office/drawing/2014/main" id="{3BE66273-7358-A042-86A3-1A3240DFA0A5}"/>
                  </a:ext>
                </a:extLst>
              </p:cNvPr>
              <p:cNvSpPr/>
              <p:nvPr/>
            </p:nvSpPr>
            <p:spPr>
              <a:xfrm>
                <a:off x="1197819" y="3069656"/>
                <a:ext cx="385928" cy="385010"/>
              </a:xfrm>
              <a:custGeom>
                <a:avLst/>
                <a:gdLst>
                  <a:gd name="connsiteX0" fmla="*/ 360261 w 385928"/>
                  <a:gd name="connsiteY0" fmla="*/ 9167 h 385010"/>
                  <a:gd name="connsiteX1" fmla="*/ 375841 w 385928"/>
                  <a:gd name="connsiteY1" fmla="*/ 24750 h 385010"/>
                  <a:gd name="connsiteX2" fmla="*/ 375841 w 385928"/>
                  <a:gd name="connsiteY2" fmla="*/ 361179 h 385010"/>
                  <a:gd name="connsiteX3" fmla="*/ 360261 w 385928"/>
                  <a:gd name="connsiteY3" fmla="*/ 376759 h 385010"/>
                  <a:gd name="connsiteX4" fmla="*/ 24750 w 385928"/>
                  <a:gd name="connsiteY4" fmla="*/ 376759 h 385010"/>
                  <a:gd name="connsiteX5" fmla="*/ 9170 w 385928"/>
                  <a:gd name="connsiteY5" fmla="*/ 360261 h 385010"/>
                  <a:gd name="connsiteX6" fmla="*/ 9170 w 385928"/>
                  <a:gd name="connsiteY6" fmla="*/ 24750 h 385010"/>
                  <a:gd name="connsiteX7" fmla="*/ 24750 w 385928"/>
                  <a:gd name="connsiteY7" fmla="*/ 9167 h 385010"/>
                  <a:gd name="connsiteX8" fmla="*/ 360261 w 385928"/>
                  <a:gd name="connsiteY8" fmla="*/ 9167 h 385010"/>
                  <a:gd name="connsiteX9" fmla="*/ 360261 w 385928"/>
                  <a:gd name="connsiteY9" fmla="*/ 0 h 385010"/>
                  <a:gd name="connsiteX10" fmla="*/ 24750 w 385928"/>
                  <a:gd name="connsiteY10" fmla="*/ 0 h 385010"/>
                  <a:gd name="connsiteX11" fmla="*/ 0 w 385928"/>
                  <a:gd name="connsiteY11" fmla="*/ 24750 h 385010"/>
                  <a:gd name="connsiteX12" fmla="*/ 0 w 385928"/>
                  <a:gd name="connsiteY12" fmla="*/ 361179 h 385010"/>
                  <a:gd name="connsiteX13" fmla="*/ 24750 w 385928"/>
                  <a:gd name="connsiteY13" fmla="*/ 385011 h 385010"/>
                  <a:gd name="connsiteX14" fmla="*/ 361178 w 385928"/>
                  <a:gd name="connsiteY14" fmla="*/ 385011 h 385010"/>
                  <a:gd name="connsiteX15" fmla="*/ 385928 w 385928"/>
                  <a:gd name="connsiteY15" fmla="*/ 360261 h 385010"/>
                  <a:gd name="connsiteX16" fmla="*/ 385928 w 385928"/>
                  <a:gd name="connsiteY16" fmla="*/ 24750 h 385010"/>
                  <a:gd name="connsiteX17" fmla="*/ 360261 w 385928"/>
                  <a:gd name="connsiteY17" fmla="*/ 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5928" h="385010">
                    <a:moveTo>
                      <a:pt x="360261" y="9167"/>
                    </a:moveTo>
                    <a:cubicBezTo>
                      <a:pt x="368513" y="9167"/>
                      <a:pt x="375841" y="16500"/>
                      <a:pt x="375841" y="24750"/>
                    </a:cubicBezTo>
                    <a:lnTo>
                      <a:pt x="375841" y="361179"/>
                    </a:lnTo>
                    <a:cubicBezTo>
                      <a:pt x="375841" y="369424"/>
                      <a:pt x="368513" y="376759"/>
                      <a:pt x="360261" y="376759"/>
                    </a:cubicBezTo>
                    <a:lnTo>
                      <a:pt x="24750" y="376759"/>
                    </a:lnTo>
                    <a:cubicBezTo>
                      <a:pt x="16498" y="375841"/>
                      <a:pt x="9170" y="368513"/>
                      <a:pt x="9170" y="360261"/>
                    </a:cubicBezTo>
                    <a:lnTo>
                      <a:pt x="9170" y="24750"/>
                    </a:lnTo>
                    <a:cubicBezTo>
                      <a:pt x="9170" y="16500"/>
                      <a:pt x="16498" y="9167"/>
                      <a:pt x="24750" y="9167"/>
                    </a:cubicBezTo>
                    <a:lnTo>
                      <a:pt x="360261" y="9167"/>
                    </a:lnTo>
                    <a:close/>
                    <a:moveTo>
                      <a:pt x="360261" y="0"/>
                    </a:moveTo>
                    <a:lnTo>
                      <a:pt x="24750" y="0"/>
                    </a:lnTo>
                    <a:cubicBezTo>
                      <a:pt x="10998" y="0"/>
                      <a:pt x="0" y="11000"/>
                      <a:pt x="0" y="24750"/>
                    </a:cubicBezTo>
                    <a:lnTo>
                      <a:pt x="0" y="361179"/>
                    </a:lnTo>
                    <a:cubicBezTo>
                      <a:pt x="0" y="374012"/>
                      <a:pt x="10998" y="385011"/>
                      <a:pt x="24750" y="385011"/>
                    </a:cubicBezTo>
                    <a:lnTo>
                      <a:pt x="361178" y="385011"/>
                    </a:lnTo>
                    <a:cubicBezTo>
                      <a:pt x="374930" y="385011"/>
                      <a:pt x="385928" y="374012"/>
                      <a:pt x="385928" y="360261"/>
                    </a:cubicBezTo>
                    <a:lnTo>
                      <a:pt x="385928" y="24750"/>
                    </a:lnTo>
                    <a:cubicBezTo>
                      <a:pt x="385011" y="11000"/>
                      <a:pt x="374012" y="0"/>
                      <a:pt x="360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grpSp>
          <p:nvGrpSpPr>
            <p:cNvPr id="53" name="Graphic 1319">
              <a:extLst>
                <a:ext uri="{FF2B5EF4-FFF2-40B4-BE49-F238E27FC236}">
                  <a16:creationId xmlns:a16="http://schemas.microsoft.com/office/drawing/2014/main" id="{BB00693B-9FF6-99FD-D904-CAB05BF52ACB}"/>
                </a:ext>
              </a:extLst>
            </p:cNvPr>
            <p:cNvGrpSpPr/>
            <p:nvPr/>
          </p:nvGrpSpPr>
          <p:grpSpPr>
            <a:xfrm>
              <a:off x="1206988" y="3078823"/>
              <a:ext cx="367588" cy="366679"/>
              <a:chOff x="1206988" y="3078823"/>
              <a:chExt cx="367588" cy="366679"/>
            </a:xfrm>
            <a:solidFill>
              <a:srgbClr val="2D5967"/>
            </a:solidFill>
          </p:grpSpPr>
          <p:sp>
            <p:nvSpPr>
              <p:cNvPr id="54" name="Freeform: Shape 8">
                <a:extLst>
                  <a:ext uri="{FF2B5EF4-FFF2-40B4-BE49-F238E27FC236}">
                    <a16:creationId xmlns:a16="http://schemas.microsoft.com/office/drawing/2014/main" id="{3FA37D97-FDAF-F9D6-A92C-9E79E0527C48}"/>
                  </a:ext>
                </a:extLst>
              </p:cNvPr>
              <p:cNvSpPr/>
              <p:nvPr/>
            </p:nvSpPr>
            <p:spPr>
              <a:xfrm>
                <a:off x="1206988" y="3078823"/>
                <a:ext cx="367588" cy="366679"/>
              </a:xfrm>
              <a:custGeom>
                <a:avLst/>
                <a:gdLst>
                  <a:gd name="connsiteX0" fmla="*/ 351091 w 367588"/>
                  <a:gd name="connsiteY0" fmla="*/ 0 h 366679"/>
                  <a:gd name="connsiteX1" fmla="*/ 15580 w 367588"/>
                  <a:gd name="connsiteY1" fmla="*/ 0 h 366679"/>
                  <a:gd name="connsiteX2" fmla="*/ 0 w 367588"/>
                  <a:gd name="connsiteY2" fmla="*/ 15584 h 366679"/>
                  <a:gd name="connsiteX3" fmla="*/ 0 w 367588"/>
                  <a:gd name="connsiteY3" fmla="*/ 352011 h 366679"/>
                  <a:gd name="connsiteX4" fmla="*/ 15580 w 367588"/>
                  <a:gd name="connsiteY4" fmla="*/ 366680 h 366679"/>
                  <a:gd name="connsiteX5" fmla="*/ 352009 w 367588"/>
                  <a:gd name="connsiteY5" fmla="*/ 366680 h 366679"/>
                  <a:gd name="connsiteX6" fmla="*/ 367589 w 367588"/>
                  <a:gd name="connsiteY6" fmla="*/ 351093 h 366679"/>
                  <a:gd name="connsiteX7" fmla="*/ 367589 w 367588"/>
                  <a:gd name="connsiteY7" fmla="*/ 15584 h 366679"/>
                  <a:gd name="connsiteX8" fmla="*/ 351091 w 367588"/>
                  <a:gd name="connsiteY8" fmla="*/ 0 h 366679"/>
                  <a:gd name="connsiteX9" fmla="*/ 352926 w 367588"/>
                  <a:gd name="connsiteY9" fmla="*/ 351093 h 366679"/>
                  <a:gd name="connsiteX10" fmla="*/ 351091 w 367588"/>
                  <a:gd name="connsiteY10" fmla="*/ 352928 h 366679"/>
                  <a:gd name="connsiteX11" fmla="*/ 15580 w 367588"/>
                  <a:gd name="connsiteY11" fmla="*/ 352928 h 366679"/>
                  <a:gd name="connsiteX12" fmla="*/ 13745 w 367588"/>
                  <a:gd name="connsiteY12" fmla="*/ 351093 h 366679"/>
                  <a:gd name="connsiteX13" fmla="*/ 13745 w 367588"/>
                  <a:gd name="connsiteY13" fmla="*/ 15584 h 366679"/>
                  <a:gd name="connsiteX14" fmla="*/ 15580 w 367588"/>
                  <a:gd name="connsiteY14" fmla="*/ 13751 h 366679"/>
                  <a:gd name="connsiteX15" fmla="*/ 352009 w 367588"/>
                  <a:gd name="connsiteY15" fmla="*/ 13751 h 366679"/>
                  <a:gd name="connsiteX16" fmla="*/ 353838 w 367588"/>
                  <a:gd name="connsiteY16" fmla="*/ 15584 h 366679"/>
                  <a:gd name="connsiteX17" fmla="*/ 352926 w 367588"/>
                  <a:gd name="connsiteY17" fmla="*/ 351093 h 36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7588" h="366679">
                    <a:moveTo>
                      <a:pt x="351091" y="0"/>
                    </a:moveTo>
                    <a:lnTo>
                      <a:pt x="15580" y="0"/>
                    </a:lnTo>
                    <a:cubicBezTo>
                      <a:pt x="7328" y="0"/>
                      <a:pt x="0" y="7334"/>
                      <a:pt x="0" y="15584"/>
                    </a:cubicBezTo>
                    <a:lnTo>
                      <a:pt x="0" y="352011"/>
                    </a:lnTo>
                    <a:cubicBezTo>
                      <a:pt x="0" y="359345"/>
                      <a:pt x="7328" y="366680"/>
                      <a:pt x="15580" y="366680"/>
                    </a:cubicBezTo>
                    <a:lnTo>
                      <a:pt x="352009" y="366680"/>
                    </a:lnTo>
                    <a:cubicBezTo>
                      <a:pt x="360254" y="366680"/>
                      <a:pt x="367589" y="359345"/>
                      <a:pt x="367589" y="351093"/>
                    </a:cubicBezTo>
                    <a:lnTo>
                      <a:pt x="367589" y="15584"/>
                    </a:lnTo>
                    <a:cubicBezTo>
                      <a:pt x="366671" y="7334"/>
                      <a:pt x="359343" y="0"/>
                      <a:pt x="351091" y="0"/>
                    </a:cubicBezTo>
                    <a:close/>
                    <a:moveTo>
                      <a:pt x="352926" y="351093"/>
                    </a:moveTo>
                    <a:cubicBezTo>
                      <a:pt x="352926" y="352011"/>
                      <a:pt x="352009" y="352928"/>
                      <a:pt x="351091" y="352928"/>
                    </a:cubicBezTo>
                    <a:lnTo>
                      <a:pt x="15580" y="352928"/>
                    </a:lnTo>
                    <a:cubicBezTo>
                      <a:pt x="14663" y="352928"/>
                      <a:pt x="13745" y="352011"/>
                      <a:pt x="13745" y="351093"/>
                    </a:cubicBezTo>
                    <a:lnTo>
                      <a:pt x="13745" y="15584"/>
                    </a:lnTo>
                    <a:cubicBezTo>
                      <a:pt x="13745" y="14667"/>
                      <a:pt x="14663" y="13751"/>
                      <a:pt x="15580" y="13751"/>
                    </a:cubicBezTo>
                    <a:lnTo>
                      <a:pt x="352009" y="13751"/>
                    </a:lnTo>
                    <a:cubicBezTo>
                      <a:pt x="352926" y="13751"/>
                      <a:pt x="353838" y="14667"/>
                      <a:pt x="353838" y="15584"/>
                    </a:cubicBezTo>
                    <a:lnTo>
                      <a:pt x="352926" y="35109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55" name="Freeform: Shape 9">
                <a:extLst>
                  <a:ext uri="{FF2B5EF4-FFF2-40B4-BE49-F238E27FC236}">
                    <a16:creationId xmlns:a16="http://schemas.microsoft.com/office/drawing/2014/main" id="{659A06A3-10EB-4405-43B9-026126C59CD1}"/>
                  </a:ext>
                </a:extLst>
              </p:cNvPr>
              <p:cNvSpPr/>
              <p:nvPr/>
            </p:nvSpPr>
            <p:spPr>
              <a:xfrm>
                <a:off x="1247318" y="3321745"/>
                <a:ext cx="285093" cy="81586"/>
              </a:xfrm>
              <a:custGeom>
                <a:avLst/>
                <a:gdLst>
                  <a:gd name="connsiteX0" fmla="*/ 0 w 285093"/>
                  <a:gd name="connsiteY0" fmla="*/ 81586 h 81586"/>
                  <a:gd name="connsiteX1" fmla="*/ 285094 w 285093"/>
                  <a:gd name="connsiteY1" fmla="*/ 81586 h 81586"/>
                  <a:gd name="connsiteX2" fmla="*/ 285094 w 285093"/>
                  <a:gd name="connsiteY2" fmla="*/ 0 h 81586"/>
                  <a:gd name="connsiteX3" fmla="*/ 0 w 285093"/>
                  <a:gd name="connsiteY3" fmla="*/ 0 h 81586"/>
                  <a:gd name="connsiteX4" fmla="*/ 0 w 285093"/>
                  <a:gd name="connsiteY4" fmla="*/ 81586 h 81586"/>
                  <a:gd name="connsiteX5" fmla="*/ 13751 w 285093"/>
                  <a:gd name="connsiteY5" fmla="*/ 13751 h 81586"/>
                  <a:gd name="connsiteX6" fmla="*/ 271343 w 285093"/>
                  <a:gd name="connsiteY6" fmla="*/ 13751 h 81586"/>
                  <a:gd name="connsiteX7" fmla="*/ 271343 w 285093"/>
                  <a:gd name="connsiteY7" fmla="*/ 67836 h 81586"/>
                  <a:gd name="connsiteX8" fmla="*/ 13751 w 285093"/>
                  <a:gd name="connsiteY8" fmla="*/ 67836 h 81586"/>
                  <a:gd name="connsiteX9" fmla="*/ 13751 w 285093"/>
                  <a:gd name="connsiteY9" fmla="*/ 13751 h 81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093" h="81586">
                    <a:moveTo>
                      <a:pt x="0" y="81586"/>
                    </a:moveTo>
                    <a:lnTo>
                      <a:pt x="285094" y="81586"/>
                    </a:lnTo>
                    <a:lnTo>
                      <a:pt x="285094" y="0"/>
                    </a:lnTo>
                    <a:lnTo>
                      <a:pt x="0" y="0"/>
                    </a:lnTo>
                    <a:lnTo>
                      <a:pt x="0" y="81586"/>
                    </a:lnTo>
                    <a:close/>
                    <a:moveTo>
                      <a:pt x="13751" y="13751"/>
                    </a:moveTo>
                    <a:lnTo>
                      <a:pt x="271343" y="13751"/>
                    </a:lnTo>
                    <a:lnTo>
                      <a:pt x="271343" y="67836"/>
                    </a:lnTo>
                    <a:lnTo>
                      <a:pt x="13751" y="67836"/>
                    </a:lnTo>
                    <a:lnTo>
                      <a:pt x="13751" y="13751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56" name="Freeform: Shape 11">
                <a:extLst>
                  <a:ext uri="{FF2B5EF4-FFF2-40B4-BE49-F238E27FC236}">
                    <a16:creationId xmlns:a16="http://schemas.microsoft.com/office/drawing/2014/main" id="{2E3FA7E7-6423-ED21-F3AE-D1C3F58B6D8A}"/>
                  </a:ext>
                </a:extLst>
              </p:cNvPr>
              <p:cNvSpPr/>
              <p:nvPr/>
            </p:nvSpPr>
            <p:spPr>
              <a:xfrm>
                <a:off x="1478324" y="3351997"/>
                <a:ext cx="20168" cy="20167"/>
              </a:xfrm>
              <a:custGeom>
                <a:avLst/>
                <a:gdLst>
                  <a:gd name="connsiteX0" fmla="*/ 10087 w 20168"/>
                  <a:gd name="connsiteY0" fmla="*/ 20167 h 20167"/>
                  <a:gd name="connsiteX1" fmla="*/ 20168 w 20168"/>
                  <a:gd name="connsiteY1" fmla="*/ 10083 h 20167"/>
                  <a:gd name="connsiteX2" fmla="*/ 10087 w 20168"/>
                  <a:gd name="connsiteY2" fmla="*/ 0 h 20167"/>
                  <a:gd name="connsiteX3" fmla="*/ 0 w 20168"/>
                  <a:gd name="connsiteY3" fmla="*/ 10083 h 20167"/>
                  <a:gd name="connsiteX4" fmla="*/ 10087 w 20168"/>
                  <a:gd name="connsiteY4" fmla="*/ 20167 h 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8" h="20167">
                    <a:moveTo>
                      <a:pt x="10087" y="20167"/>
                    </a:moveTo>
                    <a:cubicBezTo>
                      <a:pt x="15657" y="20167"/>
                      <a:pt x="20168" y="15653"/>
                      <a:pt x="20168" y="10083"/>
                    </a:cubicBezTo>
                    <a:cubicBezTo>
                      <a:pt x="20168" y="4515"/>
                      <a:pt x="15657" y="0"/>
                      <a:pt x="10087" y="0"/>
                    </a:cubicBezTo>
                    <a:cubicBezTo>
                      <a:pt x="4517" y="0"/>
                      <a:pt x="0" y="4515"/>
                      <a:pt x="0" y="10083"/>
                    </a:cubicBezTo>
                    <a:cubicBezTo>
                      <a:pt x="0" y="15653"/>
                      <a:pt x="4517" y="20167"/>
                      <a:pt x="10087" y="2016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57" name="Freeform: Shape 12">
                <a:extLst>
                  <a:ext uri="{FF2B5EF4-FFF2-40B4-BE49-F238E27FC236}">
                    <a16:creationId xmlns:a16="http://schemas.microsoft.com/office/drawing/2014/main" id="{BC8440C0-8DE1-A7E0-8AD4-C9DB9E13BE08}"/>
                  </a:ext>
                </a:extLst>
              </p:cNvPr>
              <p:cNvSpPr/>
              <p:nvPr/>
            </p:nvSpPr>
            <p:spPr>
              <a:xfrm>
                <a:off x="1247318" y="3119158"/>
                <a:ext cx="285093" cy="81585"/>
              </a:xfrm>
              <a:custGeom>
                <a:avLst/>
                <a:gdLst>
                  <a:gd name="connsiteX0" fmla="*/ 0 w 285093"/>
                  <a:gd name="connsiteY0" fmla="*/ 81585 h 81585"/>
                  <a:gd name="connsiteX1" fmla="*/ 285094 w 285093"/>
                  <a:gd name="connsiteY1" fmla="*/ 81585 h 81585"/>
                  <a:gd name="connsiteX2" fmla="*/ 285094 w 285093"/>
                  <a:gd name="connsiteY2" fmla="*/ 0 h 81585"/>
                  <a:gd name="connsiteX3" fmla="*/ 0 w 285093"/>
                  <a:gd name="connsiteY3" fmla="*/ 0 h 81585"/>
                  <a:gd name="connsiteX4" fmla="*/ 0 w 285093"/>
                  <a:gd name="connsiteY4" fmla="*/ 81585 h 81585"/>
                  <a:gd name="connsiteX5" fmla="*/ 13751 w 285093"/>
                  <a:gd name="connsiteY5" fmla="*/ 13750 h 81585"/>
                  <a:gd name="connsiteX6" fmla="*/ 271343 w 285093"/>
                  <a:gd name="connsiteY6" fmla="*/ 13750 h 81585"/>
                  <a:gd name="connsiteX7" fmla="*/ 271343 w 285093"/>
                  <a:gd name="connsiteY7" fmla="*/ 67835 h 81585"/>
                  <a:gd name="connsiteX8" fmla="*/ 13751 w 285093"/>
                  <a:gd name="connsiteY8" fmla="*/ 67835 h 81585"/>
                  <a:gd name="connsiteX9" fmla="*/ 13751 w 285093"/>
                  <a:gd name="connsiteY9" fmla="*/ 13750 h 8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093" h="81585">
                    <a:moveTo>
                      <a:pt x="0" y="81585"/>
                    </a:moveTo>
                    <a:lnTo>
                      <a:pt x="285094" y="81585"/>
                    </a:lnTo>
                    <a:lnTo>
                      <a:pt x="285094" y="0"/>
                    </a:lnTo>
                    <a:lnTo>
                      <a:pt x="0" y="0"/>
                    </a:lnTo>
                    <a:lnTo>
                      <a:pt x="0" y="81585"/>
                    </a:lnTo>
                    <a:close/>
                    <a:moveTo>
                      <a:pt x="13751" y="13750"/>
                    </a:moveTo>
                    <a:lnTo>
                      <a:pt x="271343" y="13750"/>
                    </a:lnTo>
                    <a:lnTo>
                      <a:pt x="271343" y="67835"/>
                    </a:lnTo>
                    <a:lnTo>
                      <a:pt x="13751" y="67835"/>
                    </a:lnTo>
                    <a:lnTo>
                      <a:pt x="13751" y="1375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58" name="Freeform: Shape 13">
                <a:extLst>
                  <a:ext uri="{FF2B5EF4-FFF2-40B4-BE49-F238E27FC236}">
                    <a16:creationId xmlns:a16="http://schemas.microsoft.com/office/drawing/2014/main" id="{2AD75D89-2630-FD57-B177-EB1D6DDE6003}"/>
                  </a:ext>
                </a:extLst>
              </p:cNvPr>
              <p:cNvSpPr/>
              <p:nvPr/>
            </p:nvSpPr>
            <p:spPr>
              <a:xfrm>
                <a:off x="1478324" y="3150327"/>
                <a:ext cx="20168" cy="20166"/>
              </a:xfrm>
              <a:custGeom>
                <a:avLst/>
                <a:gdLst>
                  <a:gd name="connsiteX0" fmla="*/ 10087 w 20168"/>
                  <a:gd name="connsiteY0" fmla="*/ 20167 h 20166"/>
                  <a:gd name="connsiteX1" fmla="*/ 20168 w 20168"/>
                  <a:gd name="connsiteY1" fmla="*/ 10083 h 20166"/>
                  <a:gd name="connsiteX2" fmla="*/ 10087 w 20168"/>
                  <a:gd name="connsiteY2" fmla="*/ 0 h 20166"/>
                  <a:gd name="connsiteX3" fmla="*/ 0 w 20168"/>
                  <a:gd name="connsiteY3" fmla="*/ 10083 h 20166"/>
                  <a:gd name="connsiteX4" fmla="*/ 10087 w 20168"/>
                  <a:gd name="connsiteY4" fmla="*/ 20167 h 2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8" h="20166">
                    <a:moveTo>
                      <a:pt x="10087" y="20167"/>
                    </a:moveTo>
                    <a:cubicBezTo>
                      <a:pt x="15657" y="20167"/>
                      <a:pt x="20168" y="15653"/>
                      <a:pt x="20168" y="10083"/>
                    </a:cubicBezTo>
                    <a:cubicBezTo>
                      <a:pt x="20168" y="4514"/>
                      <a:pt x="15657" y="0"/>
                      <a:pt x="10087" y="0"/>
                    </a:cubicBezTo>
                    <a:cubicBezTo>
                      <a:pt x="4517" y="0"/>
                      <a:pt x="0" y="4514"/>
                      <a:pt x="0" y="10083"/>
                    </a:cubicBezTo>
                    <a:cubicBezTo>
                      <a:pt x="0" y="15653"/>
                      <a:pt x="4517" y="20167"/>
                      <a:pt x="10087" y="2016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59" name="Freeform: Shape 14">
                <a:extLst>
                  <a:ext uri="{FF2B5EF4-FFF2-40B4-BE49-F238E27FC236}">
                    <a16:creationId xmlns:a16="http://schemas.microsoft.com/office/drawing/2014/main" id="{29DDFA87-A7AD-ADEA-2BB0-26C6F0077B42}"/>
                  </a:ext>
                </a:extLst>
              </p:cNvPr>
              <p:cNvSpPr/>
              <p:nvPr/>
            </p:nvSpPr>
            <p:spPr>
              <a:xfrm>
                <a:off x="1247318" y="3220912"/>
                <a:ext cx="285093" cy="81585"/>
              </a:xfrm>
              <a:custGeom>
                <a:avLst/>
                <a:gdLst>
                  <a:gd name="connsiteX0" fmla="*/ 0 w 285093"/>
                  <a:gd name="connsiteY0" fmla="*/ 81586 h 81585"/>
                  <a:gd name="connsiteX1" fmla="*/ 285094 w 285093"/>
                  <a:gd name="connsiteY1" fmla="*/ 81586 h 81585"/>
                  <a:gd name="connsiteX2" fmla="*/ 285094 w 285093"/>
                  <a:gd name="connsiteY2" fmla="*/ 0 h 81585"/>
                  <a:gd name="connsiteX3" fmla="*/ 0 w 285093"/>
                  <a:gd name="connsiteY3" fmla="*/ 0 h 81585"/>
                  <a:gd name="connsiteX4" fmla="*/ 0 w 285093"/>
                  <a:gd name="connsiteY4" fmla="*/ 81586 h 81585"/>
                  <a:gd name="connsiteX5" fmla="*/ 13751 w 285093"/>
                  <a:gd name="connsiteY5" fmla="*/ 13750 h 81585"/>
                  <a:gd name="connsiteX6" fmla="*/ 271343 w 285093"/>
                  <a:gd name="connsiteY6" fmla="*/ 13750 h 81585"/>
                  <a:gd name="connsiteX7" fmla="*/ 271343 w 285093"/>
                  <a:gd name="connsiteY7" fmla="*/ 68752 h 81585"/>
                  <a:gd name="connsiteX8" fmla="*/ 13751 w 285093"/>
                  <a:gd name="connsiteY8" fmla="*/ 68752 h 81585"/>
                  <a:gd name="connsiteX9" fmla="*/ 13751 w 285093"/>
                  <a:gd name="connsiteY9" fmla="*/ 13750 h 8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093" h="81585">
                    <a:moveTo>
                      <a:pt x="0" y="81586"/>
                    </a:moveTo>
                    <a:lnTo>
                      <a:pt x="285094" y="81586"/>
                    </a:lnTo>
                    <a:lnTo>
                      <a:pt x="285094" y="0"/>
                    </a:lnTo>
                    <a:lnTo>
                      <a:pt x="0" y="0"/>
                    </a:lnTo>
                    <a:lnTo>
                      <a:pt x="0" y="81586"/>
                    </a:lnTo>
                    <a:close/>
                    <a:moveTo>
                      <a:pt x="13751" y="13750"/>
                    </a:moveTo>
                    <a:lnTo>
                      <a:pt x="271343" y="13750"/>
                    </a:lnTo>
                    <a:lnTo>
                      <a:pt x="271343" y="68752"/>
                    </a:lnTo>
                    <a:lnTo>
                      <a:pt x="13751" y="68752"/>
                    </a:lnTo>
                    <a:lnTo>
                      <a:pt x="13751" y="1375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60" name="Freeform: Shape 15">
                <a:extLst>
                  <a:ext uri="{FF2B5EF4-FFF2-40B4-BE49-F238E27FC236}">
                    <a16:creationId xmlns:a16="http://schemas.microsoft.com/office/drawing/2014/main" id="{046F0287-EE50-FD23-2D5A-C9D011499A55}"/>
                  </a:ext>
                </a:extLst>
              </p:cNvPr>
              <p:cNvSpPr/>
              <p:nvPr/>
            </p:nvSpPr>
            <p:spPr>
              <a:xfrm>
                <a:off x="1478324" y="3252078"/>
                <a:ext cx="20168" cy="20167"/>
              </a:xfrm>
              <a:custGeom>
                <a:avLst/>
                <a:gdLst>
                  <a:gd name="connsiteX0" fmla="*/ 10087 w 20168"/>
                  <a:gd name="connsiteY0" fmla="*/ 20167 h 20167"/>
                  <a:gd name="connsiteX1" fmla="*/ 20168 w 20168"/>
                  <a:gd name="connsiteY1" fmla="*/ 10083 h 20167"/>
                  <a:gd name="connsiteX2" fmla="*/ 10087 w 20168"/>
                  <a:gd name="connsiteY2" fmla="*/ 0 h 20167"/>
                  <a:gd name="connsiteX3" fmla="*/ 0 w 20168"/>
                  <a:gd name="connsiteY3" fmla="*/ 10083 h 20167"/>
                  <a:gd name="connsiteX4" fmla="*/ 10087 w 20168"/>
                  <a:gd name="connsiteY4" fmla="*/ 20167 h 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8" h="20167">
                    <a:moveTo>
                      <a:pt x="10087" y="20167"/>
                    </a:moveTo>
                    <a:cubicBezTo>
                      <a:pt x="15657" y="20167"/>
                      <a:pt x="20168" y="15653"/>
                      <a:pt x="20168" y="10083"/>
                    </a:cubicBezTo>
                    <a:cubicBezTo>
                      <a:pt x="20168" y="4515"/>
                      <a:pt x="15657" y="0"/>
                      <a:pt x="10087" y="0"/>
                    </a:cubicBezTo>
                    <a:cubicBezTo>
                      <a:pt x="4517" y="0"/>
                      <a:pt x="0" y="4515"/>
                      <a:pt x="0" y="10083"/>
                    </a:cubicBezTo>
                    <a:cubicBezTo>
                      <a:pt x="0" y="15653"/>
                      <a:pt x="4517" y="20167"/>
                      <a:pt x="10087" y="2016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</p:grpSp>
      <p:grpSp>
        <p:nvGrpSpPr>
          <p:cNvPr id="64" name="Graphic 1319">
            <a:extLst>
              <a:ext uri="{FF2B5EF4-FFF2-40B4-BE49-F238E27FC236}">
                <a16:creationId xmlns:a16="http://schemas.microsoft.com/office/drawing/2014/main" id="{FF0402C5-B6B2-2239-964F-53D23254B09E}"/>
              </a:ext>
            </a:extLst>
          </p:cNvPr>
          <p:cNvGrpSpPr/>
          <p:nvPr/>
        </p:nvGrpSpPr>
        <p:grpSpPr>
          <a:xfrm>
            <a:off x="4600926" y="4195227"/>
            <a:ext cx="286519" cy="259591"/>
            <a:chOff x="1197819" y="3069656"/>
            <a:chExt cx="385928" cy="385010"/>
          </a:xfrm>
        </p:grpSpPr>
        <p:grpSp>
          <p:nvGrpSpPr>
            <p:cNvPr id="66" name="Graphic 1319">
              <a:extLst>
                <a:ext uri="{FF2B5EF4-FFF2-40B4-BE49-F238E27FC236}">
                  <a16:creationId xmlns:a16="http://schemas.microsoft.com/office/drawing/2014/main" id="{9CD08B82-5D10-64A0-0F66-3579F8086045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  <a:solidFill>
              <a:srgbClr val="FFFFFF"/>
            </a:solidFill>
          </p:grpSpPr>
          <p:sp>
            <p:nvSpPr>
              <p:cNvPr id="75" name="Freeform: Shape 16">
                <a:extLst>
                  <a:ext uri="{FF2B5EF4-FFF2-40B4-BE49-F238E27FC236}">
                    <a16:creationId xmlns:a16="http://schemas.microsoft.com/office/drawing/2014/main" id="{CA1B3EDE-EECB-DD22-CCDB-2AD3CDF0DD71}"/>
                  </a:ext>
                </a:extLst>
              </p:cNvPr>
              <p:cNvSpPr/>
              <p:nvPr/>
            </p:nvSpPr>
            <p:spPr>
              <a:xfrm>
                <a:off x="1202400" y="3074240"/>
                <a:ext cx="376764" cy="376762"/>
              </a:xfrm>
              <a:custGeom>
                <a:avLst/>
                <a:gdLst>
                  <a:gd name="connsiteX0" fmla="*/ 20168 w 376764"/>
                  <a:gd name="connsiteY0" fmla="*/ 375845 h 376762"/>
                  <a:gd name="connsiteX1" fmla="*/ 0 w 376764"/>
                  <a:gd name="connsiteY1" fmla="*/ 355677 h 376762"/>
                  <a:gd name="connsiteX2" fmla="*/ 0 w 376764"/>
                  <a:gd name="connsiteY2" fmla="*/ 20167 h 376762"/>
                  <a:gd name="connsiteX3" fmla="*/ 20168 w 376764"/>
                  <a:gd name="connsiteY3" fmla="*/ 0 h 376762"/>
                  <a:gd name="connsiteX4" fmla="*/ 356597 w 376764"/>
                  <a:gd name="connsiteY4" fmla="*/ 0 h 376762"/>
                  <a:gd name="connsiteX5" fmla="*/ 376765 w 376764"/>
                  <a:gd name="connsiteY5" fmla="*/ 20167 h 376762"/>
                  <a:gd name="connsiteX6" fmla="*/ 376765 w 376764"/>
                  <a:gd name="connsiteY6" fmla="*/ 356594 h 376762"/>
                  <a:gd name="connsiteX7" fmla="*/ 356597 w 376764"/>
                  <a:gd name="connsiteY7" fmla="*/ 376762 h 376762"/>
                  <a:gd name="connsiteX8" fmla="*/ 20168 w 376764"/>
                  <a:gd name="connsiteY8" fmla="*/ 375845 h 37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764" h="376762">
                    <a:moveTo>
                      <a:pt x="20168" y="375845"/>
                    </a:moveTo>
                    <a:cubicBezTo>
                      <a:pt x="9170" y="375845"/>
                      <a:pt x="0" y="366675"/>
                      <a:pt x="0" y="355677"/>
                    </a:cubicBezTo>
                    <a:lnTo>
                      <a:pt x="0" y="20167"/>
                    </a:lnTo>
                    <a:cubicBezTo>
                      <a:pt x="0" y="9166"/>
                      <a:pt x="9170" y="0"/>
                      <a:pt x="20168" y="0"/>
                    </a:cubicBezTo>
                    <a:lnTo>
                      <a:pt x="356597" y="0"/>
                    </a:lnTo>
                    <a:cubicBezTo>
                      <a:pt x="367595" y="0"/>
                      <a:pt x="376765" y="9166"/>
                      <a:pt x="376765" y="20167"/>
                    </a:cubicBezTo>
                    <a:lnTo>
                      <a:pt x="376765" y="356594"/>
                    </a:lnTo>
                    <a:cubicBezTo>
                      <a:pt x="376765" y="367593"/>
                      <a:pt x="367595" y="376762"/>
                      <a:pt x="356597" y="376762"/>
                    </a:cubicBezTo>
                    <a:lnTo>
                      <a:pt x="20168" y="375845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6" name="Freeform: Shape 17">
                <a:extLst>
                  <a:ext uri="{FF2B5EF4-FFF2-40B4-BE49-F238E27FC236}">
                    <a16:creationId xmlns:a16="http://schemas.microsoft.com/office/drawing/2014/main" id="{71EFFE06-3C90-589D-6B05-05730B8895A1}"/>
                  </a:ext>
                </a:extLst>
              </p:cNvPr>
              <p:cNvSpPr/>
              <p:nvPr/>
            </p:nvSpPr>
            <p:spPr>
              <a:xfrm>
                <a:off x="1197819" y="3069656"/>
                <a:ext cx="385928" cy="385010"/>
              </a:xfrm>
              <a:custGeom>
                <a:avLst/>
                <a:gdLst>
                  <a:gd name="connsiteX0" fmla="*/ 360261 w 385928"/>
                  <a:gd name="connsiteY0" fmla="*/ 9167 h 385010"/>
                  <a:gd name="connsiteX1" fmla="*/ 375841 w 385928"/>
                  <a:gd name="connsiteY1" fmla="*/ 24750 h 385010"/>
                  <a:gd name="connsiteX2" fmla="*/ 375841 w 385928"/>
                  <a:gd name="connsiteY2" fmla="*/ 361179 h 385010"/>
                  <a:gd name="connsiteX3" fmla="*/ 360261 w 385928"/>
                  <a:gd name="connsiteY3" fmla="*/ 376759 h 385010"/>
                  <a:gd name="connsiteX4" fmla="*/ 24750 w 385928"/>
                  <a:gd name="connsiteY4" fmla="*/ 376759 h 385010"/>
                  <a:gd name="connsiteX5" fmla="*/ 9170 w 385928"/>
                  <a:gd name="connsiteY5" fmla="*/ 360261 h 385010"/>
                  <a:gd name="connsiteX6" fmla="*/ 9170 w 385928"/>
                  <a:gd name="connsiteY6" fmla="*/ 24750 h 385010"/>
                  <a:gd name="connsiteX7" fmla="*/ 24750 w 385928"/>
                  <a:gd name="connsiteY7" fmla="*/ 9167 h 385010"/>
                  <a:gd name="connsiteX8" fmla="*/ 360261 w 385928"/>
                  <a:gd name="connsiteY8" fmla="*/ 9167 h 385010"/>
                  <a:gd name="connsiteX9" fmla="*/ 360261 w 385928"/>
                  <a:gd name="connsiteY9" fmla="*/ 0 h 385010"/>
                  <a:gd name="connsiteX10" fmla="*/ 24750 w 385928"/>
                  <a:gd name="connsiteY10" fmla="*/ 0 h 385010"/>
                  <a:gd name="connsiteX11" fmla="*/ 0 w 385928"/>
                  <a:gd name="connsiteY11" fmla="*/ 24750 h 385010"/>
                  <a:gd name="connsiteX12" fmla="*/ 0 w 385928"/>
                  <a:gd name="connsiteY12" fmla="*/ 361179 h 385010"/>
                  <a:gd name="connsiteX13" fmla="*/ 24750 w 385928"/>
                  <a:gd name="connsiteY13" fmla="*/ 385011 h 385010"/>
                  <a:gd name="connsiteX14" fmla="*/ 361178 w 385928"/>
                  <a:gd name="connsiteY14" fmla="*/ 385011 h 385010"/>
                  <a:gd name="connsiteX15" fmla="*/ 385928 w 385928"/>
                  <a:gd name="connsiteY15" fmla="*/ 360261 h 385010"/>
                  <a:gd name="connsiteX16" fmla="*/ 385928 w 385928"/>
                  <a:gd name="connsiteY16" fmla="*/ 24750 h 385010"/>
                  <a:gd name="connsiteX17" fmla="*/ 360261 w 385928"/>
                  <a:gd name="connsiteY17" fmla="*/ 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5928" h="385010">
                    <a:moveTo>
                      <a:pt x="360261" y="9167"/>
                    </a:moveTo>
                    <a:cubicBezTo>
                      <a:pt x="368513" y="9167"/>
                      <a:pt x="375841" y="16500"/>
                      <a:pt x="375841" y="24750"/>
                    </a:cubicBezTo>
                    <a:lnTo>
                      <a:pt x="375841" y="361179"/>
                    </a:lnTo>
                    <a:cubicBezTo>
                      <a:pt x="375841" y="369424"/>
                      <a:pt x="368513" y="376759"/>
                      <a:pt x="360261" y="376759"/>
                    </a:cubicBezTo>
                    <a:lnTo>
                      <a:pt x="24750" y="376759"/>
                    </a:lnTo>
                    <a:cubicBezTo>
                      <a:pt x="16498" y="375841"/>
                      <a:pt x="9170" y="368513"/>
                      <a:pt x="9170" y="360261"/>
                    </a:cubicBezTo>
                    <a:lnTo>
                      <a:pt x="9170" y="24750"/>
                    </a:lnTo>
                    <a:cubicBezTo>
                      <a:pt x="9170" y="16500"/>
                      <a:pt x="16498" y="9167"/>
                      <a:pt x="24750" y="9167"/>
                    </a:cubicBezTo>
                    <a:lnTo>
                      <a:pt x="360261" y="9167"/>
                    </a:lnTo>
                    <a:close/>
                    <a:moveTo>
                      <a:pt x="360261" y="0"/>
                    </a:moveTo>
                    <a:lnTo>
                      <a:pt x="24750" y="0"/>
                    </a:lnTo>
                    <a:cubicBezTo>
                      <a:pt x="10998" y="0"/>
                      <a:pt x="0" y="11000"/>
                      <a:pt x="0" y="24750"/>
                    </a:cubicBezTo>
                    <a:lnTo>
                      <a:pt x="0" y="361179"/>
                    </a:lnTo>
                    <a:cubicBezTo>
                      <a:pt x="0" y="374012"/>
                      <a:pt x="10998" y="385011"/>
                      <a:pt x="24750" y="385011"/>
                    </a:cubicBezTo>
                    <a:lnTo>
                      <a:pt x="361178" y="385011"/>
                    </a:lnTo>
                    <a:cubicBezTo>
                      <a:pt x="374930" y="385011"/>
                      <a:pt x="385928" y="374012"/>
                      <a:pt x="385928" y="360261"/>
                    </a:cubicBezTo>
                    <a:lnTo>
                      <a:pt x="385928" y="24750"/>
                    </a:lnTo>
                    <a:cubicBezTo>
                      <a:pt x="385011" y="11000"/>
                      <a:pt x="374012" y="0"/>
                      <a:pt x="360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grpSp>
          <p:nvGrpSpPr>
            <p:cNvPr id="67" name="Graphic 1319">
              <a:extLst>
                <a:ext uri="{FF2B5EF4-FFF2-40B4-BE49-F238E27FC236}">
                  <a16:creationId xmlns:a16="http://schemas.microsoft.com/office/drawing/2014/main" id="{E6F929E0-3D72-9FCD-F01B-8B676F910AC9}"/>
                </a:ext>
              </a:extLst>
            </p:cNvPr>
            <p:cNvGrpSpPr/>
            <p:nvPr/>
          </p:nvGrpSpPr>
          <p:grpSpPr>
            <a:xfrm>
              <a:off x="1206988" y="3078823"/>
              <a:ext cx="367588" cy="366679"/>
              <a:chOff x="1206988" y="3078823"/>
              <a:chExt cx="367588" cy="366679"/>
            </a:xfrm>
            <a:solidFill>
              <a:srgbClr val="2D5967"/>
            </a:solidFill>
          </p:grpSpPr>
          <p:sp>
            <p:nvSpPr>
              <p:cNvPr id="68" name="Freeform: Shape 8">
                <a:extLst>
                  <a:ext uri="{FF2B5EF4-FFF2-40B4-BE49-F238E27FC236}">
                    <a16:creationId xmlns:a16="http://schemas.microsoft.com/office/drawing/2014/main" id="{37EB5F5B-775C-8C65-EB03-A7DC53DC451D}"/>
                  </a:ext>
                </a:extLst>
              </p:cNvPr>
              <p:cNvSpPr/>
              <p:nvPr/>
            </p:nvSpPr>
            <p:spPr>
              <a:xfrm>
                <a:off x="1206988" y="3078823"/>
                <a:ext cx="367588" cy="366679"/>
              </a:xfrm>
              <a:custGeom>
                <a:avLst/>
                <a:gdLst>
                  <a:gd name="connsiteX0" fmla="*/ 351091 w 367588"/>
                  <a:gd name="connsiteY0" fmla="*/ 0 h 366679"/>
                  <a:gd name="connsiteX1" fmla="*/ 15580 w 367588"/>
                  <a:gd name="connsiteY1" fmla="*/ 0 h 366679"/>
                  <a:gd name="connsiteX2" fmla="*/ 0 w 367588"/>
                  <a:gd name="connsiteY2" fmla="*/ 15584 h 366679"/>
                  <a:gd name="connsiteX3" fmla="*/ 0 w 367588"/>
                  <a:gd name="connsiteY3" fmla="*/ 352011 h 366679"/>
                  <a:gd name="connsiteX4" fmla="*/ 15580 w 367588"/>
                  <a:gd name="connsiteY4" fmla="*/ 366680 h 366679"/>
                  <a:gd name="connsiteX5" fmla="*/ 352009 w 367588"/>
                  <a:gd name="connsiteY5" fmla="*/ 366680 h 366679"/>
                  <a:gd name="connsiteX6" fmla="*/ 367589 w 367588"/>
                  <a:gd name="connsiteY6" fmla="*/ 351093 h 366679"/>
                  <a:gd name="connsiteX7" fmla="*/ 367589 w 367588"/>
                  <a:gd name="connsiteY7" fmla="*/ 15584 h 366679"/>
                  <a:gd name="connsiteX8" fmla="*/ 351091 w 367588"/>
                  <a:gd name="connsiteY8" fmla="*/ 0 h 366679"/>
                  <a:gd name="connsiteX9" fmla="*/ 352926 w 367588"/>
                  <a:gd name="connsiteY9" fmla="*/ 351093 h 366679"/>
                  <a:gd name="connsiteX10" fmla="*/ 351091 w 367588"/>
                  <a:gd name="connsiteY10" fmla="*/ 352928 h 366679"/>
                  <a:gd name="connsiteX11" fmla="*/ 15580 w 367588"/>
                  <a:gd name="connsiteY11" fmla="*/ 352928 h 366679"/>
                  <a:gd name="connsiteX12" fmla="*/ 13745 w 367588"/>
                  <a:gd name="connsiteY12" fmla="*/ 351093 h 366679"/>
                  <a:gd name="connsiteX13" fmla="*/ 13745 w 367588"/>
                  <a:gd name="connsiteY13" fmla="*/ 15584 h 366679"/>
                  <a:gd name="connsiteX14" fmla="*/ 15580 w 367588"/>
                  <a:gd name="connsiteY14" fmla="*/ 13751 h 366679"/>
                  <a:gd name="connsiteX15" fmla="*/ 352009 w 367588"/>
                  <a:gd name="connsiteY15" fmla="*/ 13751 h 366679"/>
                  <a:gd name="connsiteX16" fmla="*/ 353838 w 367588"/>
                  <a:gd name="connsiteY16" fmla="*/ 15584 h 366679"/>
                  <a:gd name="connsiteX17" fmla="*/ 352926 w 367588"/>
                  <a:gd name="connsiteY17" fmla="*/ 351093 h 36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7588" h="366679">
                    <a:moveTo>
                      <a:pt x="351091" y="0"/>
                    </a:moveTo>
                    <a:lnTo>
                      <a:pt x="15580" y="0"/>
                    </a:lnTo>
                    <a:cubicBezTo>
                      <a:pt x="7328" y="0"/>
                      <a:pt x="0" y="7334"/>
                      <a:pt x="0" y="15584"/>
                    </a:cubicBezTo>
                    <a:lnTo>
                      <a:pt x="0" y="352011"/>
                    </a:lnTo>
                    <a:cubicBezTo>
                      <a:pt x="0" y="359345"/>
                      <a:pt x="7328" y="366680"/>
                      <a:pt x="15580" y="366680"/>
                    </a:cubicBezTo>
                    <a:lnTo>
                      <a:pt x="352009" y="366680"/>
                    </a:lnTo>
                    <a:cubicBezTo>
                      <a:pt x="360254" y="366680"/>
                      <a:pt x="367589" y="359345"/>
                      <a:pt x="367589" y="351093"/>
                    </a:cubicBezTo>
                    <a:lnTo>
                      <a:pt x="367589" y="15584"/>
                    </a:lnTo>
                    <a:cubicBezTo>
                      <a:pt x="366671" y="7334"/>
                      <a:pt x="359343" y="0"/>
                      <a:pt x="351091" y="0"/>
                    </a:cubicBezTo>
                    <a:close/>
                    <a:moveTo>
                      <a:pt x="352926" y="351093"/>
                    </a:moveTo>
                    <a:cubicBezTo>
                      <a:pt x="352926" y="352011"/>
                      <a:pt x="352009" y="352928"/>
                      <a:pt x="351091" y="352928"/>
                    </a:cubicBezTo>
                    <a:lnTo>
                      <a:pt x="15580" y="352928"/>
                    </a:lnTo>
                    <a:cubicBezTo>
                      <a:pt x="14663" y="352928"/>
                      <a:pt x="13745" y="352011"/>
                      <a:pt x="13745" y="351093"/>
                    </a:cubicBezTo>
                    <a:lnTo>
                      <a:pt x="13745" y="15584"/>
                    </a:lnTo>
                    <a:cubicBezTo>
                      <a:pt x="13745" y="14667"/>
                      <a:pt x="14663" y="13751"/>
                      <a:pt x="15580" y="13751"/>
                    </a:cubicBezTo>
                    <a:lnTo>
                      <a:pt x="352009" y="13751"/>
                    </a:lnTo>
                    <a:cubicBezTo>
                      <a:pt x="352926" y="13751"/>
                      <a:pt x="353838" y="14667"/>
                      <a:pt x="353838" y="15584"/>
                    </a:cubicBezTo>
                    <a:lnTo>
                      <a:pt x="352926" y="35109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69" name="Freeform: Shape 9">
                <a:extLst>
                  <a:ext uri="{FF2B5EF4-FFF2-40B4-BE49-F238E27FC236}">
                    <a16:creationId xmlns:a16="http://schemas.microsoft.com/office/drawing/2014/main" id="{7797965F-98CF-6863-405E-543EE8DACF04}"/>
                  </a:ext>
                </a:extLst>
              </p:cNvPr>
              <p:cNvSpPr/>
              <p:nvPr/>
            </p:nvSpPr>
            <p:spPr>
              <a:xfrm>
                <a:off x="1247318" y="3321745"/>
                <a:ext cx="285093" cy="81586"/>
              </a:xfrm>
              <a:custGeom>
                <a:avLst/>
                <a:gdLst>
                  <a:gd name="connsiteX0" fmla="*/ 0 w 285093"/>
                  <a:gd name="connsiteY0" fmla="*/ 81586 h 81586"/>
                  <a:gd name="connsiteX1" fmla="*/ 285094 w 285093"/>
                  <a:gd name="connsiteY1" fmla="*/ 81586 h 81586"/>
                  <a:gd name="connsiteX2" fmla="*/ 285094 w 285093"/>
                  <a:gd name="connsiteY2" fmla="*/ 0 h 81586"/>
                  <a:gd name="connsiteX3" fmla="*/ 0 w 285093"/>
                  <a:gd name="connsiteY3" fmla="*/ 0 h 81586"/>
                  <a:gd name="connsiteX4" fmla="*/ 0 w 285093"/>
                  <a:gd name="connsiteY4" fmla="*/ 81586 h 81586"/>
                  <a:gd name="connsiteX5" fmla="*/ 13751 w 285093"/>
                  <a:gd name="connsiteY5" fmla="*/ 13751 h 81586"/>
                  <a:gd name="connsiteX6" fmla="*/ 271343 w 285093"/>
                  <a:gd name="connsiteY6" fmla="*/ 13751 h 81586"/>
                  <a:gd name="connsiteX7" fmla="*/ 271343 w 285093"/>
                  <a:gd name="connsiteY7" fmla="*/ 67836 h 81586"/>
                  <a:gd name="connsiteX8" fmla="*/ 13751 w 285093"/>
                  <a:gd name="connsiteY8" fmla="*/ 67836 h 81586"/>
                  <a:gd name="connsiteX9" fmla="*/ 13751 w 285093"/>
                  <a:gd name="connsiteY9" fmla="*/ 13751 h 81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093" h="81586">
                    <a:moveTo>
                      <a:pt x="0" y="81586"/>
                    </a:moveTo>
                    <a:lnTo>
                      <a:pt x="285094" y="81586"/>
                    </a:lnTo>
                    <a:lnTo>
                      <a:pt x="285094" y="0"/>
                    </a:lnTo>
                    <a:lnTo>
                      <a:pt x="0" y="0"/>
                    </a:lnTo>
                    <a:lnTo>
                      <a:pt x="0" y="81586"/>
                    </a:lnTo>
                    <a:close/>
                    <a:moveTo>
                      <a:pt x="13751" y="13751"/>
                    </a:moveTo>
                    <a:lnTo>
                      <a:pt x="271343" y="13751"/>
                    </a:lnTo>
                    <a:lnTo>
                      <a:pt x="271343" y="67836"/>
                    </a:lnTo>
                    <a:lnTo>
                      <a:pt x="13751" y="67836"/>
                    </a:lnTo>
                    <a:lnTo>
                      <a:pt x="13751" y="13751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0" name="Freeform: Shape 11">
                <a:extLst>
                  <a:ext uri="{FF2B5EF4-FFF2-40B4-BE49-F238E27FC236}">
                    <a16:creationId xmlns:a16="http://schemas.microsoft.com/office/drawing/2014/main" id="{8804F706-936A-3F0D-3D09-5B45ADF03CD3}"/>
                  </a:ext>
                </a:extLst>
              </p:cNvPr>
              <p:cNvSpPr/>
              <p:nvPr/>
            </p:nvSpPr>
            <p:spPr>
              <a:xfrm>
                <a:off x="1478324" y="3351997"/>
                <a:ext cx="20168" cy="20167"/>
              </a:xfrm>
              <a:custGeom>
                <a:avLst/>
                <a:gdLst>
                  <a:gd name="connsiteX0" fmla="*/ 10087 w 20168"/>
                  <a:gd name="connsiteY0" fmla="*/ 20167 h 20167"/>
                  <a:gd name="connsiteX1" fmla="*/ 20168 w 20168"/>
                  <a:gd name="connsiteY1" fmla="*/ 10083 h 20167"/>
                  <a:gd name="connsiteX2" fmla="*/ 10087 w 20168"/>
                  <a:gd name="connsiteY2" fmla="*/ 0 h 20167"/>
                  <a:gd name="connsiteX3" fmla="*/ 0 w 20168"/>
                  <a:gd name="connsiteY3" fmla="*/ 10083 h 20167"/>
                  <a:gd name="connsiteX4" fmla="*/ 10087 w 20168"/>
                  <a:gd name="connsiteY4" fmla="*/ 20167 h 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8" h="20167">
                    <a:moveTo>
                      <a:pt x="10087" y="20167"/>
                    </a:moveTo>
                    <a:cubicBezTo>
                      <a:pt x="15657" y="20167"/>
                      <a:pt x="20168" y="15653"/>
                      <a:pt x="20168" y="10083"/>
                    </a:cubicBezTo>
                    <a:cubicBezTo>
                      <a:pt x="20168" y="4515"/>
                      <a:pt x="15657" y="0"/>
                      <a:pt x="10087" y="0"/>
                    </a:cubicBezTo>
                    <a:cubicBezTo>
                      <a:pt x="4517" y="0"/>
                      <a:pt x="0" y="4515"/>
                      <a:pt x="0" y="10083"/>
                    </a:cubicBezTo>
                    <a:cubicBezTo>
                      <a:pt x="0" y="15653"/>
                      <a:pt x="4517" y="20167"/>
                      <a:pt x="10087" y="2016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1" name="Freeform: Shape 12">
                <a:extLst>
                  <a:ext uri="{FF2B5EF4-FFF2-40B4-BE49-F238E27FC236}">
                    <a16:creationId xmlns:a16="http://schemas.microsoft.com/office/drawing/2014/main" id="{89E53487-2FA2-4F77-4844-DCC723178CEC}"/>
                  </a:ext>
                </a:extLst>
              </p:cNvPr>
              <p:cNvSpPr/>
              <p:nvPr/>
            </p:nvSpPr>
            <p:spPr>
              <a:xfrm>
                <a:off x="1247318" y="3119158"/>
                <a:ext cx="285093" cy="81585"/>
              </a:xfrm>
              <a:custGeom>
                <a:avLst/>
                <a:gdLst>
                  <a:gd name="connsiteX0" fmla="*/ 0 w 285093"/>
                  <a:gd name="connsiteY0" fmla="*/ 81585 h 81585"/>
                  <a:gd name="connsiteX1" fmla="*/ 285094 w 285093"/>
                  <a:gd name="connsiteY1" fmla="*/ 81585 h 81585"/>
                  <a:gd name="connsiteX2" fmla="*/ 285094 w 285093"/>
                  <a:gd name="connsiteY2" fmla="*/ 0 h 81585"/>
                  <a:gd name="connsiteX3" fmla="*/ 0 w 285093"/>
                  <a:gd name="connsiteY3" fmla="*/ 0 h 81585"/>
                  <a:gd name="connsiteX4" fmla="*/ 0 w 285093"/>
                  <a:gd name="connsiteY4" fmla="*/ 81585 h 81585"/>
                  <a:gd name="connsiteX5" fmla="*/ 13751 w 285093"/>
                  <a:gd name="connsiteY5" fmla="*/ 13750 h 81585"/>
                  <a:gd name="connsiteX6" fmla="*/ 271343 w 285093"/>
                  <a:gd name="connsiteY6" fmla="*/ 13750 h 81585"/>
                  <a:gd name="connsiteX7" fmla="*/ 271343 w 285093"/>
                  <a:gd name="connsiteY7" fmla="*/ 67835 h 81585"/>
                  <a:gd name="connsiteX8" fmla="*/ 13751 w 285093"/>
                  <a:gd name="connsiteY8" fmla="*/ 67835 h 81585"/>
                  <a:gd name="connsiteX9" fmla="*/ 13751 w 285093"/>
                  <a:gd name="connsiteY9" fmla="*/ 13750 h 8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093" h="81585">
                    <a:moveTo>
                      <a:pt x="0" y="81585"/>
                    </a:moveTo>
                    <a:lnTo>
                      <a:pt x="285094" y="81585"/>
                    </a:lnTo>
                    <a:lnTo>
                      <a:pt x="285094" y="0"/>
                    </a:lnTo>
                    <a:lnTo>
                      <a:pt x="0" y="0"/>
                    </a:lnTo>
                    <a:lnTo>
                      <a:pt x="0" y="81585"/>
                    </a:lnTo>
                    <a:close/>
                    <a:moveTo>
                      <a:pt x="13751" y="13750"/>
                    </a:moveTo>
                    <a:lnTo>
                      <a:pt x="271343" y="13750"/>
                    </a:lnTo>
                    <a:lnTo>
                      <a:pt x="271343" y="67835"/>
                    </a:lnTo>
                    <a:lnTo>
                      <a:pt x="13751" y="67835"/>
                    </a:lnTo>
                    <a:lnTo>
                      <a:pt x="13751" y="1375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 dirty="0"/>
              </a:p>
            </p:txBody>
          </p:sp>
          <p:sp>
            <p:nvSpPr>
              <p:cNvPr id="72" name="Freeform: Shape 13">
                <a:extLst>
                  <a:ext uri="{FF2B5EF4-FFF2-40B4-BE49-F238E27FC236}">
                    <a16:creationId xmlns:a16="http://schemas.microsoft.com/office/drawing/2014/main" id="{D8DE39FB-DFA1-39FE-CF3A-6223EA87DB35}"/>
                  </a:ext>
                </a:extLst>
              </p:cNvPr>
              <p:cNvSpPr/>
              <p:nvPr/>
            </p:nvSpPr>
            <p:spPr>
              <a:xfrm>
                <a:off x="1478324" y="3150327"/>
                <a:ext cx="20168" cy="20166"/>
              </a:xfrm>
              <a:custGeom>
                <a:avLst/>
                <a:gdLst>
                  <a:gd name="connsiteX0" fmla="*/ 10087 w 20168"/>
                  <a:gd name="connsiteY0" fmla="*/ 20167 h 20166"/>
                  <a:gd name="connsiteX1" fmla="*/ 20168 w 20168"/>
                  <a:gd name="connsiteY1" fmla="*/ 10083 h 20166"/>
                  <a:gd name="connsiteX2" fmla="*/ 10087 w 20168"/>
                  <a:gd name="connsiteY2" fmla="*/ 0 h 20166"/>
                  <a:gd name="connsiteX3" fmla="*/ 0 w 20168"/>
                  <a:gd name="connsiteY3" fmla="*/ 10083 h 20166"/>
                  <a:gd name="connsiteX4" fmla="*/ 10087 w 20168"/>
                  <a:gd name="connsiteY4" fmla="*/ 20167 h 2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8" h="20166">
                    <a:moveTo>
                      <a:pt x="10087" y="20167"/>
                    </a:moveTo>
                    <a:cubicBezTo>
                      <a:pt x="15657" y="20167"/>
                      <a:pt x="20168" y="15653"/>
                      <a:pt x="20168" y="10083"/>
                    </a:cubicBezTo>
                    <a:cubicBezTo>
                      <a:pt x="20168" y="4514"/>
                      <a:pt x="15657" y="0"/>
                      <a:pt x="10087" y="0"/>
                    </a:cubicBezTo>
                    <a:cubicBezTo>
                      <a:pt x="4517" y="0"/>
                      <a:pt x="0" y="4514"/>
                      <a:pt x="0" y="10083"/>
                    </a:cubicBezTo>
                    <a:cubicBezTo>
                      <a:pt x="0" y="15653"/>
                      <a:pt x="4517" y="20167"/>
                      <a:pt x="10087" y="2016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3" name="Freeform: Shape 14">
                <a:extLst>
                  <a:ext uri="{FF2B5EF4-FFF2-40B4-BE49-F238E27FC236}">
                    <a16:creationId xmlns:a16="http://schemas.microsoft.com/office/drawing/2014/main" id="{2BF2050C-FB43-D2E4-E6B5-7428F6DAAEA7}"/>
                  </a:ext>
                </a:extLst>
              </p:cNvPr>
              <p:cNvSpPr/>
              <p:nvPr/>
            </p:nvSpPr>
            <p:spPr>
              <a:xfrm>
                <a:off x="1247318" y="3220912"/>
                <a:ext cx="285093" cy="81585"/>
              </a:xfrm>
              <a:custGeom>
                <a:avLst/>
                <a:gdLst>
                  <a:gd name="connsiteX0" fmla="*/ 0 w 285093"/>
                  <a:gd name="connsiteY0" fmla="*/ 81586 h 81585"/>
                  <a:gd name="connsiteX1" fmla="*/ 285094 w 285093"/>
                  <a:gd name="connsiteY1" fmla="*/ 81586 h 81585"/>
                  <a:gd name="connsiteX2" fmla="*/ 285094 w 285093"/>
                  <a:gd name="connsiteY2" fmla="*/ 0 h 81585"/>
                  <a:gd name="connsiteX3" fmla="*/ 0 w 285093"/>
                  <a:gd name="connsiteY3" fmla="*/ 0 h 81585"/>
                  <a:gd name="connsiteX4" fmla="*/ 0 w 285093"/>
                  <a:gd name="connsiteY4" fmla="*/ 81586 h 81585"/>
                  <a:gd name="connsiteX5" fmla="*/ 13751 w 285093"/>
                  <a:gd name="connsiteY5" fmla="*/ 13750 h 81585"/>
                  <a:gd name="connsiteX6" fmla="*/ 271343 w 285093"/>
                  <a:gd name="connsiteY6" fmla="*/ 13750 h 81585"/>
                  <a:gd name="connsiteX7" fmla="*/ 271343 w 285093"/>
                  <a:gd name="connsiteY7" fmla="*/ 68752 h 81585"/>
                  <a:gd name="connsiteX8" fmla="*/ 13751 w 285093"/>
                  <a:gd name="connsiteY8" fmla="*/ 68752 h 81585"/>
                  <a:gd name="connsiteX9" fmla="*/ 13751 w 285093"/>
                  <a:gd name="connsiteY9" fmla="*/ 13750 h 8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093" h="81585">
                    <a:moveTo>
                      <a:pt x="0" y="81586"/>
                    </a:moveTo>
                    <a:lnTo>
                      <a:pt x="285094" y="81586"/>
                    </a:lnTo>
                    <a:lnTo>
                      <a:pt x="285094" y="0"/>
                    </a:lnTo>
                    <a:lnTo>
                      <a:pt x="0" y="0"/>
                    </a:lnTo>
                    <a:lnTo>
                      <a:pt x="0" y="81586"/>
                    </a:lnTo>
                    <a:close/>
                    <a:moveTo>
                      <a:pt x="13751" y="13750"/>
                    </a:moveTo>
                    <a:lnTo>
                      <a:pt x="271343" y="13750"/>
                    </a:lnTo>
                    <a:lnTo>
                      <a:pt x="271343" y="68752"/>
                    </a:lnTo>
                    <a:lnTo>
                      <a:pt x="13751" y="68752"/>
                    </a:lnTo>
                    <a:lnTo>
                      <a:pt x="13751" y="1375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74" name="Freeform: Shape 15">
                <a:extLst>
                  <a:ext uri="{FF2B5EF4-FFF2-40B4-BE49-F238E27FC236}">
                    <a16:creationId xmlns:a16="http://schemas.microsoft.com/office/drawing/2014/main" id="{C01AF74A-5C68-A01F-41DF-9527A6200868}"/>
                  </a:ext>
                </a:extLst>
              </p:cNvPr>
              <p:cNvSpPr/>
              <p:nvPr/>
            </p:nvSpPr>
            <p:spPr>
              <a:xfrm>
                <a:off x="1478324" y="3252078"/>
                <a:ext cx="20168" cy="20167"/>
              </a:xfrm>
              <a:custGeom>
                <a:avLst/>
                <a:gdLst>
                  <a:gd name="connsiteX0" fmla="*/ 10087 w 20168"/>
                  <a:gd name="connsiteY0" fmla="*/ 20167 h 20167"/>
                  <a:gd name="connsiteX1" fmla="*/ 20168 w 20168"/>
                  <a:gd name="connsiteY1" fmla="*/ 10083 h 20167"/>
                  <a:gd name="connsiteX2" fmla="*/ 10087 w 20168"/>
                  <a:gd name="connsiteY2" fmla="*/ 0 h 20167"/>
                  <a:gd name="connsiteX3" fmla="*/ 0 w 20168"/>
                  <a:gd name="connsiteY3" fmla="*/ 10083 h 20167"/>
                  <a:gd name="connsiteX4" fmla="*/ 10087 w 20168"/>
                  <a:gd name="connsiteY4" fmla="*/ 20167 h 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8" h="20167">
                    <a:moveTo>
                      <a:pt x="10087" y="20167"/>
                    </a:moveTo>
                    <a:cubicBezTo>
                      <a:pt x="15657" y="20167"/>
                      <a:pt x="20168" y="15653"/>
                      <a:pt x="20168" y="10083"/>
                    </a:cubicBezTo>
                    <a:cubicBezTo>
                      <a:pt x="20168" y="4515"/>
                      <a:pt x="15657" y="0"/>
                      <a:pt x="10087" y="0"/>
                    </a:cubicBezTo>
                    <a:cubicBezTo>
                      <a:pt x="4517" y="0"/>
                      <a:pt x="0" y="4515"/>
                      <a:pt x="0" y="10083"/>
                    </a:cubicBezTo>
                    <a:cubicBezTo>
                      <a:pt x="0" y="15653"/>
                      <a:pt x="4517" y="20167"/>
                      <a:pt x="10087" y="2016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D5F570-06BF-F052-2209-9A152E602E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6457" y="2593197"/>
            <a:ext cx="0" cy="16203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arrow" w="med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A3F066B7-25B9-ADC0-B4AB-7044AFA924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47766" y="2764395"/>
            <a:ext cx="2160668" cy="755343"/>
          </a:xfrm>
          <a:prstGeom prst="bentConnector3">
            <a:avLst>
              <a:gd name="adj1" fmla="val 99811"/>
            </a:avLst>
          </a:prstGeom>
          <a:ln w="952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B70E78D9-4286-4714-B410-D333461AE5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8287" y="2376192"/>
            <a:ext cx="2128135" cy="1522295"/>
          </a:xfrm>
          <a:prstGeom prst="bentConnector3">
            <a:avLst>
              <a:gd name="adj1" fmla="val 99812"/>
            </a:avLst>
          </a:prstGeom>
          <a:ln w="952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B963251-0620-36F2-EED0-6097F573F794}"/>
              </a:ext>
            </a:extLst>
          </p:cNvPr>
          <p:cNvSpPr txBox="1"/>
          <p:nvPr/>
        </p:nvSpPr>
        <p:spPr>
          <a:xfrm>
            <a:off x="1307392" y="3186503"/>
            <a:ext cx="457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  <a:t>Clients downloading files from server </a:t>
            </a:r>
            <a:br>
              <a:rPr lang="en-US" sz="900" i="1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</a:br>
            <a:r>
              <a:rPr lang="en-US" sz="900" i="1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  <a:t>with HTTP GET</a:t>
            </a:r>
            <a:endParaRPr lang="en-US" sz="900" i="1" spc="0" baseline="0" dirty="0">
              <a:ln/>
              <a:solidFill>
                <a:srgbClr val="000000"/>
              </a:solidFill>
              <a:highlight>
                <a:srgbClr val="FFFFFF"/>
              </a:highlight>
              <a:latin typeface="Oracle Sans"/>
              <a:cs typeface="Oracle Sans"/>
              <a:sym typeface="Oracle Sans"/>
              <a:rtl val="0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095E8F1A-8FFD-137B-2C74-34F738AF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0158" y="5287679"/>
            <a:ext cx="371726" cy="37172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EC99664B-4E07-1956-8579-D3924A6E5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221" y="2487987"/>
            <a:ext cx="371726" cy="371726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7363277-37A4-B0BB-7CA4-3E6CAE08596D}"/>
              </a:ext>
            </a:extLst>
          </p:cNvPr>
          <p:cNvGrpSpPr/>
          <p:nvPr/>
        </p:nvGrpSpPr>
        <p:grpSpPr>
          <a:xfrm>
            <a:off x="6777160" y="2732250"/>
            <a:ext cx="515836" cy="752212"/>
            <a:chOff x="6405815" y="3099678"/>
            <a:chExt cx="625781" cy="613896"/>
          </a:xfrm>
        </p:grpSpPr>
        <p:pic>
          <p:nvPicPr>
            <p:cNvPr id="107" name="Graphic 78">
              <a:extLst>
                <a:ext uri="{FF2B5EF4-FFF2-40B4-BE49-F238E27FC236}">
                  <a16:creationId xmlns:a16="http://schemas.microsoft.com/office/drawing/2014/main" id="{20494299-CA31-6004-BA62-9EB86CCBB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31179" y="3099678"/>
              <a:ext cx="457201" cy="45720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004D4F2-B539-F30A-9961-DCED3D09E4CC}"/>
                </a:ext>
              </a:extLst>
            </p:cNvPr>
            <p:cNvSpPr/>
            <p:nvPr/>
          </p:nvSpPr>
          <p:spPr>
            <a:xfrm>
              <a:off x="6405815" y="3545386"/>
              <a:ext cx="625781" cy="168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latin typeface="Oracle Sans" panose="020B0503020204020204" pitchFamily="34" charset="0"/>
                  <a:ea typeface="Open Sans SemiBold" panose="020B0706030804020204" pitchFamily="34" charset="0"/>
                  <a:cs typeface="Oracle Sans" panose="020B0503020204020204" pitchFamily="34" charset="0"/>
                </a:rPr>
                <a:t>NLB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9317EB-9192-4437-4C75-0D7169B2586F}"/>
              </a:ext>
            </a:extLst>
          </p:cNvPr>
          <p:cNvSpPr/>
          <p:nvPr/>
        </p:nvSpPr>
        <p:spPr>
          <a:xfrm>
            <a:off x="6139262" y="1426555"/>
            <a:ext cx="3335055" cy="4320489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75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Private Subnet</a:t>
            </a:r>
          </a:p>
          <a:p>
            <a:pPr>
              <a:lnSpc>
                <a:spcPct val="90000"/>
              </a:lnSpc>
            </a:pPr>
            <a:r>
              <a:rPr lang="en-US" sz="7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10.0.2.0/24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679D6B0-9DE0-2A80-3E6E-64F23E6DB9F8}"/>
              </a:ext>
            </a:extLst>
          </p:cNvPr>
          <p:cNvSpPr txBox="1"/>
          <p:nvPr/>
        </p:nvSpPr>
        <p:spPr>
          <a:xfrm>
            <a:off x="4134079" y="4473816"/>
            <a:ext cx="1227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Client #n</a:t>
            </a:r>
            <a:br>
              <a:rPr lang="en-US" sz="75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</a:br>
            <a:r>
              <a:rPr lang="en-US" sz="75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(VTAP Source #n)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3AC7B9-12F9-5BE8-0B4C-00FCDF4DCADC}"/>
              </a:ext>
            </a:extLst>
          </p:cNvPr>
          <p:cNvSpPr txBox="1"/>
          <p:nvPr/>
        </p:nvSpPr>
        <p:spPr>
          <a:xfrm>
            <a:off x="2813673" y="4483021"/>
            <a:ext cx="1227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Client 1 </a:t>
            </a:r>
            <a:br>
              <a:rPr lang="en-US" sz="75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</a:br>
            <a:r>
              <a:rPr lang="en-US" sz="750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(VTAP Source 1)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ED1DDBE-5BAD-9EA5-8662-F0CCD1631C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7792" y="3004626"/>
            <a:ext cx="2122706" cy="2285169"/>
          </a:xfrm>
          <a:prstGeom prst="bentConnector4">
            <a:avLst>
              <a:gd name="adj1" fmla="val 43691"/>
              <a:gd name="adj2" fmla="val 110358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365F7CB-96DD-94DA-B91F-75BD6CB7461D}"/>
              </a:ext>
            </a:extLst>
          </p:cNvPr>
          <p:cNvCxnSpPr>
            <a:cxnSpLocks/>
            <a:endCxn id="184" idx="2"/>
          </p:cNvCxnSpPr>
          <p:nvPr/>
        </p:nvCxnSpPr>
        <p:spPr>
          <a:xfrm rot="10800000" flipV="1">
            <a:off x="3469563" y="3166243"/>
            <a:ext cx="3395592" cy="2139961"/>
          </a:xfrm>
          <a:prstGeom prst="bentConnector4">
            <a:avLst>
              <a:gd name="adj1" fmla="val 41962"/>
              <a:gd name="adj2" fmla="val 110682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29">
            <a:extLst>
              <a:ext uri="{FF2B5EF4-FFF2-40B4-BE49-F238E27FC236}">
                <a16:creationId xmlns:a16="http://schemas.microsoft.com/office/drawing/2014/main" id="{7DB4B095-7184-0DC0-E3BB-1EC2D529FAF5}"/>
              </a:ext>
            </a:extLst>
          </p:cNvPr>
          <p:cNvCxnSpPr>
            <a:cxnSpLocks/>
            <a:endCxn id="209" idx="2"/>
          </p:cNvCxnSpPr>
          <p:nvPr/>
        </p:nvCxnSpPr>
        <p:spPr>
          <a:xfrm rot="10800000" flipV="1">
            <a:off x="2569599" y="2867185"/>
            <a:ext cx="4301918" cy="2420493"/>
          </a:xfrm>
          <a:prstGeom prst="bentConnector4">
            <a:avLst>
              <a:gd name="adj1" fmla="val 39603"/>
              <a:gd name="adj2" fmla="val 109778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34E37E7-C7CE-610B-BA81-CED4D676B07B}"/>
              </a:ext>
            </a:extLst>
          </p:cNvPr>
          <p:cNvSpPr txBox="1"/>
          <p:nvPr/>
        </p:nvSpPr>
        <p:spPr>
          <a:xfrm>
            <a:off x="3564809" y="4189476"/>
            <a:ext cx="101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  .  .  .  .  .  .  .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42B939-9388-8FC8-F619-A2CCBD191199}"/>
              </a:ext>
            </a:extLst>
          </p:cNvPr>
          <p:cNvSpPr txBox="1"/>
          <p:nvPr/>
        </p:nvSpPr>
        <p:spPr>
          <a:xfrm>
            <a:off x="3407261" y="5336579"/>
            <a:ext cx="138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  <a:t>Mirrored Traffic</a:t>
            </a:r>
            <a:br>
              <a:rPr lang="en-US" sz="900" i="1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</a:br>
            <a:r>
              <a:rPr lang="en-US" sz="900" i="1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  <a:t>(VXLAN)</a:t>
            </a:r>
            <a:endParaRPr lang="en-US" sz="900" i="1" spc="0" baseline="0" dirty="0">
              <a:ln/>
              <a:solidFill>
                <a:srgbClr val="000000"/>
              </a:solidFill>
              <a:highlight>
                <a:srgbClr val="FFFFFF"/>
              </a:highlight>
              <a:latin typeface="Oracle Sans"/>
              <a:cs typeface="Oracle Sans"/>
              <a:sym typeface="Oracle Sans"/>
              <a:rtl val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096F9AF-D1CE-7997-AE68-BCAE33DDAFD9}"/>
              </a:ext>
            </a:extLst>
          </p:cNvPr>
          <p:cNvSpPr txBox="1"/>
          <p:nvPr/>
        </p:nvSpPr>
        <p:spPr>
          <a:xfrm>
            <a:off x="5447780" y="4206335"/>
            <a:ext cx="518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 . . . </a:t>
            </a:r>
            <a: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</a:t>
            </a:r>
          </a:p>
        </p:txBody>
      </p:sp>
      <p:pic>
        <p:nvPicPr>
          <p:cNvPr id="285" name="Graphic 46">
            <a:extLst>
              <a:ext uri="{FF2B5EF4-FFF2-40B4-BE49-F238E27FC236}">
                <a16:creationId xmlns:a16="http://schemas.microsoft.com/office/drawing/2014/main" id="{A06FEBCA-6DE9-4C6A-4754-088946167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1256" y="829666"/>
            <a:ext cx="271269" cy="258938"/>
          </a:xfrm>
          <a:prstGeom prst="rect">
            <a:avLst/>
          </a:prstGeom>
        </p:spPr>
      </p:pic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25A83BA-114F-9F43-D19E-B664C59410D2}"/>
              </a:ext>
            </a:extLst>
          </p:cNvPr>
          <p:cNvGrpSpPr/>
          <p:nvPr/>
        </p:nvGrpSpPr>
        <p:grpSpPr>
          <a:xfrm>
            <a:off x="9967363" y="3279826"/>
            <a:ext cx="437904" cy="629561"/>
            <a:chOff x="-597337" y="181359"/>
            <a:chExt cx="420586" cy="629561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88867A3-4BAF-61E3-78A4-A89AF5CCC620}"/>
                </a:ext>
              </a:extLst>
            </p:cNvPr>
            <p:cNvSpPr/>
            <p:nvPr/>
          </p:nvSpPr>
          <p:spPr>
            <a:xfrm>
              <a:off x="-597337" y="578292"/>
              <a:ext cx="420586" cy="232628"/>
            </a:xfrm>
            <a:prstGeom prst="rect">
              <a:avLst/>
            </a:prstGeom>
            <a:solidFill>
              <a:srgbClr val="F1F0EA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Service</a:t>
              </a:r>
              <a:b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Gateway</a:t>
              </a:r>
            </a:p>
          </p:txBody>
        </p:sp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4474DAF3-FC37-AB99-99B9-C99A4E09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8212" y="181359"/>
              <a:ext cx="305345" cy="301752"/>
            </a:xfrm>
            <a:prstGeom prst="rect">
              <a:avLst/>
            </a:prstGeom>
          </p:spPr>
        </p:pic>
      </p:grpSp>
      <p:pic>
        <p:nvPicPr>
          <p:cNvPr id="289" name="Graphic 288">
            <a:extLst>
              <a:ext uri="{FF2B5EF4-FFF2-40B4-BE49-F238E27FC236}">
                <a16:creationId xmlns:a16="http://schemas.microsoft.com/office/drawing/2014/main" id="{61F1EE6F-FB86-CA31-4EE7-AB498FBC8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8375" y="5297339"/>
            <a:ext cx="371726" cy="371726"/>
          </a:xfrm>
          <a:prstGeom prst="rect">
            <a:avLst/>
          </a:prstGeom>
        </p:spPr>
      </p:pic>
      <p:grpSp>
        <p:nvGrpSpPr>
          <p:cNvPr id="306" name="Graphic 1319">
            <a:extLst>
              <a:ext uri="{FF2B5EF4-FFF2-40B4-BE49-F238E27FC236}">
                <a16:creationId xmlns:a16="http://schemas.microsoft.com/office/drawing/2014/main" id="{8937F390-BB07-2B68-B58C-344E58A76B46}"/>
              </a:ext>
            </a:extLst>
          </p:cNvPr>
          <p:cNvGrpSpPr/>
          <p:nvPr/>
        </p:nvGrpSpPr>
        <p:grpSpPr>
          <a:xfrm>
            <a:off x="7614533" y="1967318"/>
            <a:ext cx="1227425" cy="487737"/>
            <a:chOff x="574119" y="3069656"/>
            <a:chExt cx="1653288" cy="723382"/>
          </a:xfrm>
        </p:grpSpPr>
        <p:grpSp>
          <p:nvGrpSpPr>
            <p:cNvPr id="307" name="Graphic 1319">
              <a:extLst>
                <a:ext uri="{FF2B5EF4-FFF2-40B4-BE49-F238E27FC236}">
                  <a16:creationId xmlns:a16="http://schemas.microsoft.com/office/drawing/2014/main" id="{45D7C245-1C9E-8EE4-AF83-7AD45D69EEFF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</p:grpSpPr>
          <p:grpSp>
            <p:nvGrpSpPr>
              <p:cNvPr id="309" name="Graphic 1319">
                <a:extLst>
                  <a:ext uri="{FF2B5EF4-FFF2-40B4-BE49-F238E27FC236}">
                    <a16:creationId xmlns:a16="http://schemas.microsoft.com/office/drawing/2014/main" id="{5DDCDF15-30D5-41C9-D114-1973A7D619CF}"/>
                  </a:ext>
                </a:extLst>
              </p:cNvPr>
              <p:cNvGrpSpPr/>
              <p:nvPr/>
            </p:nvGrpSpPr>
            <p:grpSpPr>
              <a:xfrm>
                <a:off x="1197819" y="3069656"/>
                <a:ext cx="385928" cy="385010"/>
                <a:chOff x="1197819" y="3069656"/>
                <a:chExt cx="385928" cy="385010"/>
              </a:xfrm>
              <a:solidFill>
                <a:srgbClr val="FFFFFF"/>
              </a:solidFill>
            </p:grpSpPr>
            <p:sp>
              <p:nvSpPr>
                <p:cNvPr id="318" name="Freeform: Shape 16">
                  <a:extLst>
                    <a:ext uri="{FF2B5EF4-FFF2-40B4-BE49-F238E27FC236}">
                      <a16:creationId xmlns:a16="http://schemas.microsoft.com/office/drawing/2014/main" id="{5DF0395B-74F1-669E-86B3-02864F3B3E6B}"/>
                    </a:ext>
                  </a:extLst>
                </p:cNvPr>
                <p:cNvSpPr/>
                <p:nvPr/>
              </p:nvSpPr>
              <p:spPr>
                <a:xfrm>
                  <a:off x="1202400" y="3074240"/>
                  <a:ext cx="376764" cy="376762"/>
                </a:xfrm>
                <a:custGeom>
                  <a:avLst/>
                  <a:gdLst>
                    <a:gd name="connsiteX0" fmla="*/ 20168 w 376764"/>
                    <a:gd name="connsiteY0" fmla="*/ 375845 h 376762"/>
                    <a:gd name="connsiteX1" fmla="*/ 0 w 376764"/>
                    <a:gd name="connsiteY1" fmla="*/ 355677 h 376762"/>
                    <a:gd name="connsiteX2" fmla="*/ 0 w 376764"/>
                    <a:gd name="connsiteY2" fmla="*/ 20167 h 376762"/>
                    <a:gd name="connsiteX3" fmla="*/ 20168 w 376764"/>
                    <a:gd name="connsiteY3" fmla="*/ 0 h 376762"/>
                    <a:gd name="connsiteX4" fmla="*/ 356597 w 376764"/>
                    <a:gd name="connsiteY4" fmla="*/ 0 h 376762"/>
                    <a:gd name="connsiteX5" fmla="*/ 376765 w 376764"/>
                    <a:gd name="connsiteY5" fmla="*/ 20167 h 376762"/>
                    <a:gd name="connsiteX6" fmla="*/ 376765 w 376764"/>
                    <a:gd name="connsiteY6" fmla="*/ 356594 h 376762"/>
                    <a:gd name="connsiteX7" fmla="*/ 356597 w 376764"/>
                    <a:gd name="connsiteY7" fmla="*/ 376762 h 376762"/>
                    <a:gd name="connsiteX8" fmla="*/ 20168 w 376764"/>
                    <a:gd name="connsiteY8" fmla="*/ 375845 h 3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6764" h="376762">
                      <a:moveTo>
                        <a:pt x="20168" y="375845"/>
                      </a:moveTo>
                      <a:cubicBezTo>
                        <a:pt x="9170" y="375845"/>
                        <a:pt x="0" y="366675"/>
                        <a:pt x="0" y="355677"/>
                      </a:cubicBezTo>
                      <a:lnTo>
                        <a:pt x="0" y="20167"/>
                      </a:lnTo>
                      <a:cubicBezTo>
                        <a:pt x="0" y="9166"/>
                        <a:pt x="9170" y="0"/>
                        <a:pt x="20168" y="0"/>
                      </a:cubicBezTo>
                      <a:lnTo>
                        <a:pt x="356597" y="0"/>
                      </a:lnTo>
                      <a:cubicBezTo>
                        <a:pt x="367595" y="0"/>
                        <a:pt x="376765" y="9166"/>
                        <a:pt x="376765" y="20167"/>
                      </a:cubicBezTo>
                      <a:lnTo>
                        <a:pt x="376765" y="356594"/>
                      </a:lnTo>
                      <a:cubicBezTo>
                        <a:pt x="376765" y="367593"/>
                        <a:pt x="367595" y="376762"/>
                        <a:pt x="356597" y="376762"/>
                      </a:cubicBezTo>
                      <a:lnTo>
                        <a:pt x="20168" y="375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9" name="Freeform: Shape 17">
                  <a:extLst>
                    <a:ext uri="{FF2B5EF4-FFF2-40B4-BE49-F238E27FC236}">
                      <a16:creationId xmlns:a16="http://schemas.microsoft.com/office/drawing/2014/main" id="{0545CD95-9C80-33D9-0C33-4736498E15DA}"/>
                    </a:ext>
                  </a:extLst>
                </p:cNvPr>
                <p:cNvSpPr/>
                <p:nvPr/>
              </p:nvSpPr>
              <p:spPr>
                <a:xfrm>
                  <a:off x="1197819" y="3069656"/>
                  <a:ext cx="385928" cy="385010"/>
                </a:xfrm>
                <a:custGeom>
                  <a:avLst/>
                  <a:gdLst>
                    <a:gd name="connsiteX0" fmla="*/ 360261 w 385928"/>
                    <a:gd name="connsiteY0" fmla="*/ 9167 h 385010"/>
                    <a:gd name="connsiteX1" fmla="*/ 375841 w 385928"/>
                    <a:gd name="connsiteY1" fmla="*/ 24750 h 385010"/>
                    <a:gd name="connsiteX2" fmla="*/ 375841 w 385928"/>
                    <a:gd name="connsiteY2" fmla="*/ 361179 h 385010"/>
                    <a:gd name="connsiteX3" fmla="*/ 360261 w 385928"/>
                    <a:gd name="connsiteY3" fmla="*/ 376759 h 385010"/>
                    <a:gd name="connsiteX4" fmla="*/ 24750 w 385928"/>
                    <a:gd name="connsiteY4" fmla="*/ 376759 h 385010"/>
                    <a:gd name="connsiteX5" fmla="*/ 9170 w 385928"/>
                    <a:gd name="connsiteY5" fmla="*/ 360261 h 385010"/>
                    <a:gd name="connsiteX6" fmla="*/ 9170 w 385928"/>
                    <a:gd name="connsiteY6" fmla="*/ 24750 h 385010"/>
                    <a:gd name="connsiteX7" fmla="*/ 24750 w 385928"/>
                    <a:gd name="connsiteY7" fmla="*/ 9167 h 385010"/>
                    <a:gd name="connsiteX8" fmla="*/ 360261 w 385928"/>
                    <a:gd name="connsiteY8" fmla="*/ 9167 h 385010"/>
                    <a:gd name="connsiteX9" fmla="*/ 360261 w 385928"/>
                    <a:gd name="connsiteY9" fmla="*/ 0 h 385010"/>
                    <a:gd name="connsiteX10" fmla="*/ 24750 w 385928"/>
                    <a:gd name="connsiteY10" fmla="*/ 0 h 385010"/>
                    <a:gd name="connsiteX11" fmla="*/ 0 w 385928"/>
                    <a:gd name="connsiteY11" fmla="*/ 24750 h 385010"/>
                    <a:gd name="connsiteX12" fmla="*/ 0 w 385928"/>
                    <a:gd name="connsiteY12" fmla="*/ 361179 h 385010"/>
                    <a:gd name="connsiteX13" fmla="*/ 24750 w 385928"/>
                    <a:gd name="connsiteY13" fmla="*/ 385011 h 385010"/>
                    <a:gd name="connsiteX14" fmla="*/ 361178 w 385928"/>
                    <a:gd name="connsiteY14" fmla="*/ 385011 h 385010"/>
                    <a:gd name="connsiteX15" fmla="*/ 385928 w 385928"/>
                    <a:gd name="connsiteY15" fmla="*/ 360261 h 385010"/>
                    <a:gd name="connsiteX16" fmla="*/ 385928 w 385928"/>
                    <a:gd name="connsiteY16" fmla="*/ 24750 h 385010"/>
                    <a:gd name="connsiteX17" fmla="*/ 360261 w 385928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928" h="385010">
                      <a:moveTo>
                        <a:pt x="360261" y="9167"/>
                      </a:moveTo>
                      <a:cubicBezTo>
                        <a:pt x="368513" y="9167"/>
                        <a:pt x="375841" y="16500"/>
                        <a:pt x="375841" y="24750"/>
                      </a:cubicBezTo>
                      <a:lnTo>
                        <a:pt x="375841" y="361179"/>
                      </a:lnTo>
                      <a:cubicBezTo>
                        <a:pt x="375841" y="369424"/>
                        <a:pt x="368513" y="376759"/>
                        <a:pt x="360261" y="376759"/>
                      </a:cubicBezTo>
                      <a:lnTo>
                        <a:pt x="24750" y="376759"/>
                      </a:lnTo>
                      <a:cubicBezTo>
                        <a:pt x="16498" y="375841"/>
                        <a:pt x="9170" y="368513"/>
                        <a:pt x="9170" y="360261"/>
                      </a:cubicBezTo>
                      <a:lnTo>
                        <a:pt x="9170" y="24750"/>
                      </a:lnTo>
                      <a:cubicBezTo>
                        <a:pt x="9170" y="16500"/>
                        <a:pt x="16498" y="9167"/>
                        <a:pt x="24750" y="9167"/>
                      </a:cubicBezTo>
                      <a:lnTo>
                        <a:pt x="360261" y="9167"/>
                      </a:lnTo>
                      <a:close/>
                      <a:moveTo>
                        <a:pt x="360261" y="0"/>
                      </a:moveTo>
                      <a:lnTo>
                        <a:pt x="24750" y="0"/>
                      </a:lnTo>
                      <a:cubicBezTo>
                        <a:pt x="10998" y="0"/>
                        <a:pt x="0" y="11000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98" y="385011"/>
                        <a:pt x="24750" y="385011"/>
                      </a:cubicBezTo>
                      <a:lnTo>
                        <a:pt x="361178" y="385011"/>
                      </a:lnTo>
                      <a:cubicBezTo>
                        <a:pt x="374930" y="385011"/>
                        <a:pt x="385928" y="374012"/>
                        <a:pt x="385928" y="360261"/>
                      </a:cubicBezTo>
                      <a:lnTo>
                        <a:pt x="385928" y="24750"/>
                      </a:lnTo>
                      <a:cubicBezTo>
                        <a:pt x="385011" y="11000"/>
                        <a:pt x="374012" y="0"/>
                        <a:pt x="360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310" name="Graphic 1319">
                <a:extLst>
                  <a:ext uri="{FF2B5EF4-FFF2-40B4-BE49-F238E27FC236}">
                    <a16:creationId xmlns:a16="http://schemas.microsoft.com/office/drawing/2014/main" id="{08FEB225-2D10-7E56-E146-8A3D98122EBF}"/>
                  </a:ext>
                </a:extLst>
              </p:cNvPr>
              <p:cNvGrpSpPr/>
              <p:nvPr/>
            </p:nvGrpSpPr>
            <p:grpSpPr>
              <a:xfrm>
                <a:off x="1206988" y="3078823"/>
                <a:ext cx="367588" cy="366679"/>
                <a:chOff x="1206988" y="3078823"/>
                <a:chExt cx="367588" cy="366679"/>
              </a:xfrm>
              <a:solidFill>
                <a:srgbClr val="2D5967"/>
              </a:solidFill>
            </p:grpSpPr>
            <p:sp>
              <p:nvSpPr>
                <p:cNvPr id="311" name="Freeform: Shape 8">
                  <a:extLst>
                    <a:ext uri="{FF2B5EF4-FFF2-40B4-BE49-F238E27FC236}">
                      <a16:creationId xmlns:a16="http://schemas.microsoft.com/office/drawing/2014/main" id="{27A67263-5364-F5EB-6C58-BE3270C40734}"/>
                    </a:ext>
                  </a:extLst>
                </p:cNvPr>
                <p:cNvSpPr/>
                <p:nvPr/>
              </p:nvSpPr>
              <p:spPr>
                <a:xfrm>
                  <a:off x="1206988" y="3078823"/>
                  <a:ext cx="367588" cy="366679"/>
                </a:xfrm>
                <a:custGeom>
                  <a:avLst/>
                  <a:gdLst>
                    <a:gd name="connsiteX0" fmla="*/ 351091 w 367588"/>
                    <a:gd name="connsiteY0" fmla="*/ 0 h 366679"/>
                    <a:gd name="connsiteX1" fmla="*/ 15580 w 367588"/>
                    <a:gd name="connsiteY1" fmla="*/ 0 h 366679"/>
                    <a:gd name="connsiteX2" fmla="*/ 0 w 367588"/>
                    <a:gd name="connsiteY2" fmla="*/ 15584 h 366679"/>
                    <a:gd name="connsiteX3" fmla="*/ 0 w 367588"/>
                    <a:gd name="connsiteY3" fmla="*/ 352011 h 366679"/>
                    <a:gd name="connsiteX4" fmla="*/ 15580 w 367588"/>
                    <a:gd name="connsiteY4" fmla="*/ 366680 h 366679"/>
                    <a:gd name="connsiteX5" fmla="*/ 352009 w 367588"/>
                    <a:gd name="connsiteY5" fmla="*/ 366680 h 366679"/>
                    <a:gd name="connsiteX6" fmla="*/ 367589 w 367588"/>
                    <a:gd name="connsiteY6" fmla="*/ 351093 h 366679"/>
                    <a:gd name="connsiteX7" fmla="*/ 367589 w 367588"/>
                    <a:gd name="connsiteY7" fmla="*/ 15584 h 366679"/>
                    <a:gd name="connsiteX8" fmla="*/ 351091 w 367588"/>
                    <a:gd name="connsiteY8" fmla="*/ 0 h 366679"/>
                    <a:gd name="connsiteX9" fmla="*/ 352926 w 367588"/>
                    <a:gd name="connsiteY9" fmla="*/ 351093 h 366679"/>
                    <a:gd name="connsiteX10" fmla="*/ 351091 w 367588"/>
                    <a:gd name="connsiteY10" fmla="*/ 352928 h 366679"/>
                    <a:gd name="connsiteX11" fmla="*/ 15580 w 367588"/>
                    <a:gd name="connsiteY11" fmla="*/ 352928 h 366679"/>
                    <a:gd name="connsiteX12" fmla="*/ 13745 w 367588"/>
                    <a:gd name="connsiteY12" fmla="*/ 351093 h 366679"/>
                    <a:gd name="connsiteX13" fmla="*/ 13745 w 367588"/>
                    <a:gd name="connsiteY13" fmla="*/ 15584 h 366679"/>
                    <a:gd name="connsiteX14" fmla="*/ 15580 w 367588"/>
                    <a:gd name="connsiteY14" fmla="*/ 13751 h 366679"/>
                    <a:gd name="connsiteX15" fmla="*/ 352009 w 367588"/>
                    <a:gd name="connsiteY15" fmla="*/ 13751 h 366679"/>
                    <a:gd name="connsiteX16" fmla="*/ 353838 w 367588"/>
                    <a:gd name="connsiteY16" fmla="*/ 15584 h 366679"/>
                    <a:gd name="connsiteX17" fmla="*/ 352926 w 367588"/>
                    <a:gd name="connsiteY17" fmla="*/ 351093 h 366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7588" h="366679">
                      <a:moveTo>
                        <a:pt x="351091" y="0"/>
                      </a:moveTo>
                      <a:lnTo>
                        <a:pt x="15580" y="0"/>
                      </a:lnTo>
                      <a:cubicBezTo>
                        <a:pt x="7328" y="0"/>
                        <a:pt x="0" y="7334"/>
                        <a:pt x="0" y="15584"/>
                      </a:cubicBezTo>
                      <a:lnTo>
                        <a:pt x="0" y="352011"/>
                      </a:lnTo>
                      <a:cubicBezTo>
                        <a:pt x="0" y="359345"/>
                        <a:pt x="7328" y="366680"/>
                        <a:pt x="15580" y="366680"/>
                      </a:cubicBezTo>
                      <a:lnTo>
                        <a:pt x="352009" y="366680"/>
                      </a:lnTo>
                      <a:cubicBezTo>
                        <a:pt x="360254" y="366680"/>
                        <a:pt x="367589" y="359345"/>
                        <a:pt x="367589" y="351093"/>
                      </a:cubicBezTo>
                      <a:lnTo>
                        <a:pt x="367589" y="15584"/>
                      </a:lnTo>
                      <a:cubicBezTo>
                        <a:pt x="366671" y="7334"/>
                        <a:pt x="359343" y="0"/>
                        <a:pt x="351091" y="0"/>
                      </a:cubicBezTo>
                      <a:close/>
                      <a:moveTo>
                        <a:pt x="352926" y="351093"/>
                      </a:moveTo>
                      <a:cubicBezTo>
                        <a:pt x="352926" y="352011"/>
                        <a:pt x="352009" y="352928"/>
                        <a:pt x="351091" y="352928"/>
                      </a:cubicBezTo>
                      <a:lnTo>
                        <a:pt x="15580" y="352928"/>
                      </a:lnTo>
                      <a:cubicBezTo>
                        <a:pt x="14663" y="352928"/>
                        <a:pt x="13745" y="352011"/>
                        <a:pt x="13745" y="351093"/>
                      </a:cubicBezTo>
                      <a:lnTo>
                        <a:pt x="13745" y="15584"/>
                      </a:lnTo>
                      <a:cubicBezTo>
                        <a:pt x="13745" y="14667"/>
                        <a:pt x="14663" y="13751"/>
                        <a:pt x="15580" y="13751"/>
                      </a:cubicBezTo>
                      <a:lnTo>
                        <a:pt x="352009" y="13751"/>
                      </a:lnTo>
                      <a:cubicBezTo>
                        <a:pt x="352926" y="13751"/>
                        <a:pt x="353838" y="14667"/>
                        <a:pt x="353838" y="15584"/>
                      </a:cubicBezTo>
                      <a:lnTo>
                        <a:pt x="352926" y="351093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2" name="Freeform: Shape 9">
                  <a:extLst>
                    <a:ext uri="{FF2B5EF4-FFF2-40B4-BE49-F238E27FC236}">
                      <a16:creationId xmlns:a16="http://schemas.microsoft.com/office/drawing/2014/main" id="{DFDE84CA-36AF-2D31-8A57-786387428AF0}"/>
                    </a:ext>
                  </a:extLst>
                </p:cNvPr>
                <p:cNvSpPr/>
                <p:nvPr/>
              </p:nvSpPr>
              <p:spPr>
                <a:xfrm>
                  <a:off x="1247318" y="3321745"/>
                  <a:ext cx="285093" cy="81586"/>
                </a:xfrm>
                <a:custGeom>
                  <a:avLst/>
                  <a:gdLst>
                    <a:gd name="connsiteX0" fmla="*/ 0 w 285093"/>
                    <a:gd name="connsiteY0" fmla="*/ 81586 h 81586"/>
                    <a:gd name="connsiteX1" fmla="*/ 285094 w 285093"/>
                    <a:gd name="connsiteY1" fmla="*/ 81586 h 81586"/>
                    <a:gd name="connsiteX2" fmla="*/ 285094 w 285093"/>
                    <a:gd name="connsiteY2" fmla="*/ 0 h 81586"/>
                    <a:gd name="connsiteX3" fmla="*/ 0 w 285093"/>
                    <a:gd name="connsiteY3" fmla="*/ 0 h 81586"/>
                    <a:gd name="connsiteX4" fmla="*/ 0 w 285093"/>
                    <a:gd name="connsiteY4" fmla="*/ 81586 h 81586"/>
                    <a:gd name="connsiteX5" fmla="*/ 13751 w 285093"/>
                    <a:gd name="connsiteY5" fmla="*/ 13751 h 81586"/>
                    <a:gd name="connsiteX6" fmla="*/ 271343 w 285093"/>
                    <a:gd name="connsiteY6" fmla="*/ 13751 h 81586"/>
                    <a:gd name="connsiteX7" fmla="*/ 271343 w 285093"/>
                    <a:gd name="connsiteY7" fmla="*/ 67836 h 81586"/>
                    <a:gd name="connsiteX8" fmla="*/ 13751 w 285093"/>
                    <a:gd name="connsiteY8" fmla="*/ 67836 h 81586"/>
                    <a:gd name="connsiteX9" fmla="*/ 13751 w 285093"/>
                    <a:gd name="connsiteY9" fmla="*/ 13751 h 81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6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1"/>
                      </a:moveTo>
                      <a:lnTo>
                        <a:pt x="271343" y="13751"/>
                      </a:lnTo>
                      <a:lnTo>
                        <a:pt x="271343" y="67836"/>
                      </a:lnTo>
                      <a:lnTo>
                        <a:pt x="13751" y="67836"/>
                      </a:lnTo>
                      <a:lnTo>
                        <a:pt x="13751" y="1375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3" name="Freeform: Shape 11">
                  <a:extLst>
                    <a:ext uri="{FF2B5EF4-FFF2-40B4-BE49-F238E27FC236}">
                      <a16:creationId xmlns:a16="http://schemas.microsoft.com/office/drawing/2014/main" id="{FCDABE91-03B0-E6A0-EC57-D1697C225161}"/>
                    </a:ext>
                  </a:extLst>
                </p:cNvPr>
                <p:cNvSpPr/>
                <p:nvPr/>
              </p:nvSpPr>
              <p:spPr>
                <a:xfrm>
                  <a:off x="1478324" y="3351997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4" name="Freeform: Shape 12">
                  <a:extLst>
                    <a:ext uri="{FF2B5EF4-FFF2-40B4-BE49-F238E27FC236}">
                      <a16:creationId xmlns:a16="http://schemas.microsoft.com/office/drawing/2014/main" id="{71E072EF-2045-9F5E-FFE3-C5808A9B53E7}"/>
                    </a:ext>
                  </a:extLst>
                </p:cNvPr>
                <p:cNvSpPr/>
                <p:nvPr/>
              </p:nvSpPr>
              <p:spPr>
                <a:xfrm>
                  <a:off x="1247318" y="3119158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5 h 81585"/>
                    <a:gd name="connsiteX1" fmla="*/ 285094 w 285093"/>
                    <a:gd name="connsiteY1" fmla="*/ 81585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5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7835 h 81585"/>
                    <a:gd name="connsiteX8" fmla="*/ 13751 w 285093"/>
                    <a:gd name="connsiteY8" fmla="*/ 67835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5"/>
                      </a:moveTo>
                      <a:lnTo>
                        <a:pt x="285094" y="81585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5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7835"/>
                      </a:lnTo>
                      <a:lnTo>
                        <a:pt x="13751" y="67835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5" name="Freeform: Shape 13">
                  <a:extLst>
                    <a:ext uri="{FF2B5EF4-FFF2-40B4-BE49-F238E27FC236}">
                      <a16:creationId xmlns:a16="http://schemas.microsoft.com/office/drawing/2014/main" id="{42F0BF44-0843-DB48-832E-2C8960DC788E}"/>
                    </a:ext>
                  </a:extLst>
                </p:cNvPr>
                <p:cNvSpPr/>
                <p:nvPr/>
              </p:nvSpPr>
              <p:spPr>
                <a:xfrm>
                  <a:off x="1478324" y="3150327"/>
                  <a:ext cx="20168" cy="20166"/>
                </a:xfrm>
                <a:custGeom>
                  <a:avLst/>
                  <a:gdLst>
                    <a:gd name="connsiteX0" fmla="*/ 10087 w 20168"/>
                    <a:gd name="connsiteY0" fmla="*/ 20167 h 20166"/>
                    <a:gd name="connsiteX1" fmla="*/ 20168 w 20168"/>
                    <a:gd name="connsiteY1" fmla="*/ 10083 h 20166"/>
                    <a:gd name="connsiteX2" fmla="*/ 10087 w 20168"/>
                    <a:gd name="connsiteY2" fmla="*/ 0 h 20166"/>
                    <a:gd name="connsiteX3" fmla="*/ 0 w 20168"/>
                    <a:gd name="connsiteY3" fmla="*/ 10083 h 20166"/>
                    <a:gd name="connsiteX4" fmla="*/ 10087 w 20168"/>
                    <a:gd name="connsiteY4" fmla="*/ 20167 h 2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6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4"/>
                        <a:pt x="15657" y="0"/>
                        <a:pt x="10087" y="0"/>
                      </a:cubicBezTo>
                      <a:cubicBezTo>
                        <a:pt x="4517" y="0"/>
                        <a:pt x="0" y="4514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6" name="Freeform: Shape 14">
                  <a:extLst>
                    <a:ext uri="{FF2B5EF4-FFF2-40B4-BE49-F238E27FC236}">
                      <a16:creationId xmlns:a16="http://schemas.microsoft.com/office/drawing/2014/main" id="{377AC58D-8BCF-ACE3-861D-D1931F194CBD}"/>
                    </a:ext>
                  </a:extLst>
                </p:cNvPr>
                <p:cNvSpPr/>
                <p:nvPr/>
              </p:nvSpPr>
              <p:spPr>
                <a:xfrm>
                  <a:off x="1247318" y="3220912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6 h 81585"/>
                    <a:gd name="connsiteX1" fmla="*/ 285094 w 285093"/>
                    <a:gd name="connsiteY1" fmla="*/ 81586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6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8752 h 81585"/>
                    <a:gd name="connsiteX8" fmla="*/ 13751 w 285093"/>
                    <a:gd name="connsiteY8" fmla="*/ 68752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8752"/>
                      </a:lnTo>
                      <a:lnTo>
                        <a:pt x="13751" y="68752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17" name="Freeform: Shape 15">
                  <a:extLst>
                    <a:ext uri="{FF2B5EF4-FFF2-40B4-BE49-F238E27FC236}">
                      <a16:creationId xmlns:a16="http://schemas.microsoft.com/office/drawing/2014/main" id="{A9A589E7-6D23-BFD4-039D-4694061CDF0C}"/>
                    </a:ext>
                  </a:extLst>
                </p:cNvPr>
                <p:cNvSpPr/>
                <p:nvPr/>
              </p:nvSpPr>
              <p:spPr>
                <a:xfrm>
                  <a:off x="1478324" y="3252078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23229F9-ACE5-97C4-7031-01708E50287A}"/>
                </a:ext>
              </a:extLst>
            </p:cNvPr>
            <p:cNvSpPr txBox="1"/>
            <p:nvPr/>
          </p:nvSpPr>
          <p:spPr>
            <a:xfrm>
              <a:off x="574119" y="3484917"/>
              <a:ext cx="1653288" cy="30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 VTAP Sink 0</a:t>
              </a:r>
            </a:p>
          </p:txBody>
        </p:sp>
      </p:grp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4B27B6D-A9B2-A6EA-1A93-D1266121B935}"/>
              </a:ext>
            </a:extLst>
          </p:cNvPr>
          <p:cNvSpPr/>
          <p:nvPr/>
        </p:nvSpPr>
        <p:spPr>
          <a:xfrm>
            <a:off x="7596267" y="1547817"/>
            <a:ext cx="1281847" cy="302418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65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NLB Backend Set</a:t>
            </a:r>
          </a:p>
        </p:txBody>
      </p:sp>
      <p:grpSp>
        <p:nvGrpSpPr>
          <p:cNvPr id="321" name="Graphic 1319">
            <a:extLst>
              <a:ext uri="{FF2B5EF4-FFF2-40B4-BE49-F238E27FC236}">
                <a16:creationId xmlns:a16="http://schemas.microsoft.com/office/drawing/2014/main" id="{57C7176C-D874-FD4E-84B3-64FD1FAC247D}"/>
              </a:ext>
            </a:extLst>
          </p:cNvPr>
          <p:cNvGrpSpPr/>
          <p:nvPr/>
        </p:nvGrpSpPr>
        <p:grpSpPr>
          <a:xfrm>
            <a:off x="7607122" y="2878901"/>
            <a:ext cx="1227425" cy="487737"/>
            <a:chOff x="574119" y="3069656"/>
            <a:chExt cx="1653288" cy="723382"/>
          </a:xfrm>
        </p:grpSpPr>
        <p:grpSp>
          <p:nvGrpSpPr>
            <p:cNvPr id="322" name="Graphic 1319">
              <a:extLst>
                <a:ext uri="{FF2B5EF4-FFF2-40B4-BE49-F238E27FC236}">
                  <a16:creationId xmlns:a16="http://schemas.microsoft.com/office/drawing/2014/main" id="{1A59EA73-BE08-E855-A819-4034A0F79CA9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</p:grpSpPr>
          <p:grpSp>
            <p:nvGrpSpPr>
              <p:cNvPr id="324" name="Graphic 1319">
                <a:extLst>
                  <a:ext uri="{FF2B5EF4-FFF2-40B4-BE49-F238E27FC236}">
                    <a16:creationId xmlns:a16="http://schemas.microsoft.com/office/drawing/2014/main" id="{30B75151-1250-71DD-7113-FF57057691C7}"/>
                  </a:ext>
                </a:extLst>
              </p:cNvPr>
              <p:cNvGrpSpPr/>
              <p:nvPr/>
            </p:nvGrpSpPr>
            <p:grpSpPr>
              <a:xfrm>
                <a:off x="1197819" y="3069656"/>
                <a:ext cx="385928" cy="385010"/>
                <a:chOff x="1197819" y="3069656"/>
                <a:chExt cx="385928" cy="385010"/>
              </a:xfrm>
              <a:solidFill>
                <a:srgbClr val="FFFFFF"/>
              </a:solidFill>
            </p:grpSpPr>
            <p:sp>
              <p:nvSpPr>
                <p:cNvPr id="333" name="Freeform: Shape 16">
                  <a:extLst>
                    <a:ext uri="{FF2B5EF4-FFF2-40B4-BE49-F238E27FC236}">
                      <a16:creationId xmlns:a16="http://schemas.microsoft.com/office/drawing/2014/main" id="{52362C24-0990-9DAD-DF6A-FBCC6C51779B}"/>
                    </a:ext>
                  </a:extLst>
                </p:cNvPr>
                <p:cNvSpPr/>
                <p:nvPr/>
              </p:nvSpPr>
              <p:spPr>
                <a:xfrm>
                  <a:off x="1202400" y="3074240"/>
                  <a:ext cx="376764" cy="376762"/>
                </a:xfrm>
                <a:custGeom>
                  <a:avLst/>
                  <a:gdLst>
                    <a:gd name="connsiteX0" fmla="*/ 20168 w 376764"/>
                    <a:gd name="connsiteY0" fmla="*/ 375845 h 376762"/>
                    <a:gd name="connsiteX1" fmla="*/ 0 w 376764"/>
                    <a:gd name="connsiteY1" fmla="*/ 355677 h 376762"/>
                    <a:gd name="connsiteX2" fmla="*/ 0 w 376764"/>
                    <a:gd name="connsiteY2" fmla="*/ 20167 h 376762"/>
                    <a:gd name="connsiteX3" fmla="*/ 20168 w 376764"/>
                    <a:gd name="connsiteY3" fmla="*/ 0 h 376762"/>
                    <a:gd name="connsiteX4" fmla="*/ 356597 w 376764"/>
                    <a:gd name="connsiteY4" fmla="*/ 0 h 376762"/>
                    <a:gd name="connsiteX5" fmla="*/ 376765 w 376764"/>
                    <a:gd name="connsiteY5" fmla="*/ 20167 h 376762"/>
                    <a:gd name="connsiteX6" fmla="*/ 376765 w 376764"/>
                    <a:gd name="connsiteY6" fmla="*/ 356594 h 376762"/>
                    <a:gd name="connsiteX7" fmla="*/ 356597 w 376764"/>
                    <a:gd name="connsiteY7" fmla="*/ 376762 h 376762"/>
                    <a:gd name="connsiteX8" fmla="*/ 20168 w 376764"/>
                    <a:gd name="connsiteY8" fmla="*/ 375845 h 3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6764" h="376762">
                      <a:moveTo>
                        <a:pt x="20168" y="375845"/>
                      </a:moveTo>
                      <a:cubicBezTo>
                        <a:pt x="9170" y="375845"/>
                        <a:pt x="0" y="366675"/>
                        <a:pt x="0" y="355677"/>
                      </a:cubicBezTo>
                      <a:lnTo>
                        <a:pt x="0" y="20167"/>
                      </a:lnTo>
                      <a:cubicBezTo>
                        <a:pt x="0" y="9166"/>
                        <a:pt x="9170" y="0"/>
                        <a:pt x="20168" y="0"/>
                      </a:cubicBezTo>
                      <a:lnTo>
                        <a:pt x="356597" y="0"/>
                      </a:lnTo>
                      <a:cubicBezTo>
                        <a:pt x="367595" y="0"/>
                        <a:pt x="376765" y="9166"/>
                        <a:pt x="376765" y="20167"/>
                      </a:cubicBezTo>
                      <a:lnTo>
                        <a:pt x="376765" y="356594"/>
                      </a:lnTo>
                      <a:cubicBezTo>
                        <a:pt x="376765" y="367593"/>
                        <a:pt x="367595" y="376762"/>
                        <a:pt x="356597" y="376762"/>
                      </a:cubicBezTo>
                      <a:lnTo>
                        <a:pt x="20168" y="375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34" name="Freeform: Shape 17">
                  <a:extLst>
                    <a:ext uri="{FF2B5EF4-FFF2-40B4-BE49-F238E27FC236}">
                      <a16:creationId xmlns:a16="http://schemas.microsoft.com/office/drawing/2014/main" id="{DECDA5FA-3680-3A9C-D84B-E9277FA99DC7}"/>
                    </a:ext>
                  </a:extLst>
                </p:cNvPr>
                <p:cNvSpPr/>
                <p:nvPr/>
              </p:nvSpPr>
              <p:spPr>
                <a:xfrm>
                  <a:off x="1197819" y="3069656"/>
                  <a:ext cx="385928" cy="385010"/>
                </a:xfrm>
                <a:custGeom>
                  <a:avLst/>
                  <a:gdLst>
                    <a:gd name="connsiteX0" fmla="*/ 360261 w 385928"/>
                    <a:gd name="connsiteY0" fmla="*/ 9167 h 385010"/>
                    <a:gd name="connsiteX1" fmla="*/ 375841 w 385928"/>
                    <a:gd name="connsiteY1" fmla="*/ 24750 h 385010"/>
                    <a:gd name="connsiteX2" fmla="*/ 375841 w 385928"/>
                    <a:gd name="connsiteY2" fmla="*/ 361179 h 385010"/>
                    <a:gd name="connsiteX3" fmla="*/ 360261 w 385928"/>
                    <a:gd name="connsiteY3" fmla="*/ 376759 h 385010"/>
                    <a:gd name="connsiteX4" fmla="*/ 24750 w 385928"/>
                    <a:gd name="connsiteY4" fmla="*/ 376759 h 385010"/>
                    <a:gd name="connsiteX5" fmla="*/ 9170 w 385928"/>
                    <a:gd name="connsiteY5" fmla="*/ 360261 h 385010"/>
                    <a:gd name="connsiteX6" fmla="*/ 9170 w 385928"/>
                    <a:gd name="connsiteY6" fmla="*/ 24750 h 385010"/>
                    <a:gd name="connsiteX7" fmla="*/ 24750 w 385928"/>
                    <a:gd name="connsiteY7" fmla="*/ 9167 h 385010"/>
                    <a:gd name="connsiteX8" fmla="*/ 360261 w 385928"/>
                    <a:gd name="connsiteY8" fmla="*/ 9167 h 385010"/>
                    <a:gd name="connsiteX9" fmla="*/ 360261 w 385928"/>
                    <a:gd name="connsiteY9" fmla="*/ 0 h 385010"/>
                    <a:gd name="connsiteX10" fmla="*/ 24750 w 385928"/>
                    <a:gd name="connsiteY10" fmla="*/ 0 h 385010"/>
                    <a:gd name="connsiteX11" fmla="*/ 0 w 385928"/>
                    <a:gd name="connsiteY11" fmla="*/ 24750 h 385010"/>
                    <a:gd name="connsiteX12" fmla="*/ 0 w 385928"/>
                    <a:gd name="connsiteY12" fmla="*/ 361179 h 385010"/>
                    <a:gd name="connsiteX13" fmla="*/ 24750 w 385928"/>
                    <a:gd name="connsiteY13" fmla="*/ 385011 h 385010"/>
                    <a:gd name="connsiteX14" fmla="*/ 361178 w 385928"/>
                    <a:gd name="connsiteY14" fmla="*/ 385011 h 385010"/>
                    <a:gd name="connsiteX15" fmla="*/ 385928 w 385928"/>
                    <a:gd name="connsiteY15" fmla="*/ 360261 h 385010"/>
                    <a:gd name="connsiteX16" fmla="*/ 385928 w 385928"/>
                    <a:gd name="connsiteY16" fmla="*/ 24750 h 385010"/>
                    <a:gd name="connsiteX17" fmla="*/ 360261 w 385928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928" h="385010">
                      <a:moveTo>
                        <a:pt x="360261" y="9167"/>
                      </a:moveTo>
                      <a:cubicBezTo>
                        <a:pt x="368513" y="9167"/>
                        <a:pt x="375841" y="16500"/>
                        <a:pt x="375841" y="24750"/>
                      </a:cubicBezTo>
                      <a:lnTo>
                        <a:pt x="375841" y="361179"/>
                      </a:lnTo>
                      <a:cubicBezTo>
                        <a:pt x="375841" y="369424"/>
                        <a:pt x="368513" y="376759"/>
                        <a:pt x="360261" y="376759"/>
                      </a:cubicBezTo>
                      <a:lnTo>
                        <a:pt x="24750" y="376759"/>
                      </a:lnTo>
                      <a:cubicBezTo>
                        <a:pt x="16498" y="375841"/>
                        <a:pt x="9170" y="368513"/>
                        <a:pt x="9170" y="360261"/>
                      </a:cubicBezTo>
                      <a:lnTo>
                        <a:pt x="9170" y="24750"/>
                      </a:lnTo>
                      <a:cubicBezTo>
                        <a:pt x="9170" y="16500"/>
                        <a:pt x="16498" y="9167"/>
                        <a:pt x="24750" y="9167"/>
                      </a:cubicBezTo>
                      <a:lnTo>
                        <a:pt x="360261" y="9167"/>
                      </a:lnTo>
                      <a:close/>
                      <a:moveTo>
                        <a:pt x="360261" y="0"/>
                      </a:moveTo>
                      <a:lnTo>
                        <a:pt x="24750" y="0"/>
                      </a:lnTo>
                      <a:cubicBezTo>
                        <a:pt x="10998" y="0"/>
                        <a:pt x="0" y="11000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98" y="385011"/>
                        <a:pt x="24750" y="385011"/>
                      </a:cubicBezTo>
                      <a:lnTo>
                        <a:pt x="361178" y="385011"/>
                      </a:lnTo>
                      <a:cubicBezTo>
                        <a:pt x="374930" y="385011"/>
                        <a:pt x="385928" y="374012"/>
                        <a:pt x="385928" y="360261"/>
                      </a:cubicBezTo>
                      <a:lnTo>
                        <a:pt x="385928" y="24750"/>
                      </a:lnTo>
                      <a:cubicBezTo>
                        <a:pt x="385011" y="11000"/>
                        <a:pt x="374012" y="0"/>
                        <a:pt x="360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325" name="Graphic 1319">
                <a:extLst>
                  <a:ext uri="{FF2B5EF4-FFF2-40B4-BE49-F238E27FC236}">
                    <a16:creationId xmlns:a16="http://schemas.microsoft.com/office/drawing/2014/main" id="{21A81A64-BDDA-B0A2-67B3-6398BE4BA96D}"/>
                  </a:ext>
                </a:extLst>
              </p:cNvPr>
              <p:cNvGrpSpPr/>
              <p:nvPr/>
            </p:nvGrpSpPr>
            <p:grpSpPr>
              <a:xfrm>
                <a:off x="1206988" y="3078823"/>
                <a:ext cx="367588" cy="366679"/>
                <a:chOff x="1206988" y="3078823"/>
                <a:chExt cx="367588" cy="366679"/>
              </a:xfrm>
              <a:solidFill>
                <a:srgbClr val="2D5967"/>
              </a:solidFill>
            </p:grpSpPr>
            <p:sp>
              <p:nvSpPr>
                <p:cNvPr id="326" name="Freeform: Shape 8">
                  <a:extLst>
                    <a:ext uri="{FF2B5EF4-FFF2-40B4-BE49-F238E27FC236}">
                      <a16:creationId xmlns:a16="http://schemas.microsoft.com/office/drawing/2014/main" id="{8E6577BB-D1A6-D151-C404-43E2F98EB524}"/>
                    </a:ext>
                  </a:extLst>
                </p:cNvPr>
                <p:cNvSpPr/>
                <p:nvPr/>
              </p:nvSpPr>
              <p:spPr>
                <a:xfrm>
                  <a:off x="1206988" y="3078823"/>
                  <a:ext cx="367588" cy="366679"/>
                </a:xfrm>
                <a:custGeom>
                  <a:avLst/>
                  <a:gdLst>
                    <a:gd name="connsiteX0" fmla="*/ 351091 w 367588"/>
                    <a:gd name="connsiteY0" fmla="*/ 0 h 366679"/>
                    <a:gd name="connsiteX1" fmla="*/ 15580 w 367588"/>
                    <a:gd name="connsiteY1" fmla="*/ 0 h 366679"/>
                    <a:gd name="connsiteX2" fmla="*/ 0 w 367588"/>
                    <a:gd name="connsiteY2" fmla="*/ 15584 h 366679"/>
                    <a:gd name="connsiteX3" fmla="*/ 0 w 367588"/>
                    <a:gd name="connsiteY3" fmla="*/ 352011 h 366679"/>
                    <a:gd name="connsiteX4" fmla="*/ 15580 w 367588"/>
                    <a:gd name="connsiteY4" fmla="*/ 366680 h 366679"/>
                    <a:gd name="connsiteX5" fmla="*/ 352009 w 367588"/>
                    <a:gd name="connsiteY5" fmla="*/ 366680 h 366679"/>
                    <a:gd name="connsiteX6" fmla="*/ 367589 w 367588"/>
                    <a:gd name="connsiteY6" fmla="*/ 351093 h 366679"/>
                    <a:gd name="connsiteX7" fmla="*/ 367589 w 367588"/>
                    <a:gd name="connsiteY7" fmla="*/ 15584 h 366679"/>
                    <a:gd name="connsiteX8" fmla="*/ 351091 w 367588"/>
                    <a:gd name="connsiteY8" fmla="*/ 0 h 366679"/>
                    <a:gd name="connsiteX9" fmla="*/ 352926 w 367588"/>
                    <a:gd name="connsiteY9" fmla="*/ 351093 h 366679"/>
                    <a:gd name="connsiteX10" fmla="*/ 351091 w 367588"/>
                    <a:gd name="connsiteY10" fmla="*/ 352928 h 366679"/>
                    <a:gd name="connsiteX11" fmla="*/ 15580 w 367588"/>
                    <a:gd name="connsiteY11" fmla="*/ 352928 h 366679"/>
                    <a:gd name="connsiteX12" fmla="*/ 13745 w 367588"/>
                    <a:gd name="connsiteY12" fmla="*/ 351093 h 366679"/>
                    <a:gd name="connsiteX13" fmla="*/ 13745 w 367588"/>
                    <a:gd name="connsiteY13" fmla="*/ 15584 h 366679"/>
                    <a:gd name="connsiteX14" fmla="*/ 15580 w 367588"/>
                    <a:gd name="connsiteY14" fmla="*/ 13751 h 366679"/>
                    <a:gd name="connsiteX15" fmla="*/ 352009 w 367588"/>
                    <a:gd name="connsiteY15" fmla="*/ 13751 h 366679"/>
                    <a:gd name="connsiteX16" fmla="*/ 353838 w 367588"/>
                    <a:gd name="connsiteY16" fmla="*/ 15584 h 366679"/>
                    <a:gd name="connsiteX17" fmla="*/ 352926 w 367588"/>
                    <a:gd name="connsiteY17" fmla="*/ 351093 h 366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7588" h="366679">
                      <a:moveTo>
                        <a:pt x="351091" y="0"/>
                      </a:moveTo>
                      <a:lnTo>
                        <a:pt x="15580" y="0"/>
                      </a:lnTo>
                      <a:cubicBezTo>
                        <a:pt x="7328" y="0"/>
                        <a:pt x="0" y="7334"/>
                        <a:pt x="0" y="15584"/>
                      </a:cubicBezTo>
                      <a:lnTo>
                        <a:pt x="0" y="352011"/>
                      </a:lnTo>
                      <a:cubicBezTo>
                        <a:pt x="0" y="359345"/>
                        <a:pt x="7328" y="366680"/>
                        <a:pt x="15580" y="366680"/>
                      </a:cubicBezTo>
                      <a:lnTo>
                        <a:pt x="352009" y="366680"/>
                      </a:lnTo>
                      <a:cubicBezTo>
                        <a:pt x="360254" y="366680"/>
                        <a:pt x="367589" y="359345"/>
                        <a:pt x="367589" y="351093"/>
                      </a:cubicBezTo>
                      <a:lnTo>
                        <a:pt x="367589" y="15584"/>
                      </a:lnTo>
                      <a:cubicBezTo>
                        <a:pt x="366671" y="7334"/>
                        <a:pt x="359343" y="0"/>
                        <a:pt x="351091" y="0"/>
                      </a:cubicBezTo>
                      <a:close/>
                      <a:moveTo>
                        <a:pt x="352926" y="351093"/>
                      </a:moveTo>
                      <a:cubicBezTo>
                        <a:pt x="352926" y="352011"/>
                        <a:pt x="352009" y="352928"/>
                        <a:pt x="351091" y="352928"/>
                      </a:cubicBezTo>
                      <a:lnTo>
                        <a:pt x="15580" y="352928"/>
                      </a:lnTo>
                      <a:cubicBezTo>
                        <a:pt x="14663" y="352928"/>
                        <a:pt x="13745" y="352011"/>
                        <a:pt x="13745" y="351093"/>
                      </a:cubicBezTo>
                      <a:lnTo>
                        <a:pt x="13745" y="15584"/>
                      </a:lnTo>
                      <a:cubicBezTo>
                        <a:pt x="13745" y="14667"/>
                        <a:pt x="14663" y="13751"/>
                        <a:pt x="15580" y="13751"/>
                      </a:cubicBezTo>
                      <a:lnTo>
                        <a:pt x="352009" y="13751"/>
                      </a:lnTo>
                      <a:cubicBezTo>
                        <a:pt x="352926" y="13751"/>
                        <a:pt x="353838" y="14667"/>
                        <a:pt x="353838" y="15584"/>
                      </a:cubicBezTo>
                      <a:lnTo>
                        <a:pt x="352926" y="351093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27" name="Freeform: Shape 9">
                  <a:extLst>
                    <a:ext uri="{FF2B5EF4-FFF2-40B4-BE49-F238E27FC236}">
                      <a16:creationId xmlns:a16="http://schemas.microsoft.com/office/drawing/2014/main" id="{4C4E28D5-BCB9-D291-D3CF-2837DF365E14}"/>
                    </a:ext>
                  </a:extLst>
                </p:cNvPr>
                <p:cNvSpPr/>
                <p:nvPr/>
              </p:nvSpPr>
              <p:spPr>
                <a:xfrm>
                  <a:off x="1247318" y="3321745"/>
                  <a:ext cx="285093" cy="81586"/>
                </a:xfrm>
                <a:custGeom>
                  <a:avLst/>
                  <a:gdLst>
                    <a:gd name="connsiteX0" fmla="*/ 0 w 285093"/>
                    <a:gd name="connsiteY0" fmla="*/ 81586 h 81586"/>
                    <a:gd name="connsiteX1" fmla="*/ 285094 w 285093"/>
                    <a:gd name="connsiteY1" fmla="*/ 81586 h 81586"/>
                    <a:gd name="connsiteX2" fmla="*/ 285094 w 285093"/>
                    <a:gd name="connsiteY2" fmla="*/ 0 h 81586"/>
                    <a:gd name="connsiteX3" fmla="*/ 0 w 285093"/>
                    <a:gd name="connsiteY3" fmla="*/ 0 h 81586"/>
                    <a:gd name="connsiteX4" fmla="*/ 0 w 285093"/>
                    <a:gd name="connsiteY4" fmla="*/ 81586 h 81586"/>
                    <a:gd name="connsiteX5" fmla="*/ 13751 w 285093"/>
                    <a:gd name="connsiteY5" fmla="*/ 13751 h 81586"/>
                    <a:gd name="connsiteX6" fmla="*/ 271343 w 285093"/>
                    <a:gd name="connsiteY6" fmla="*/ 13751 h 81586"/>
                    <a:gd name="connsiteX7" fmla="*/ 271343 w 285093"/>
                    <a:gd name="connsiteY7" fmla="*/ 67836 h 81586"/>
                    <a:gd name="connsiteX8" fmla="*/ 13751 w 285093"/>
                    <a:gd name="connsiteY8" fmla="*/ 67836 h 81586"/>
                    <a:gd name="connsiteX9" fmla="*/ 13751 w 285093"/>
                    <a:gd name="connsiteY9" fmla="*/ 13751 h 81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6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1"/>
                      </a:moveTo>
                      <a:lnTo>
                        <a:pt x="271343" y="13751"/>
                      </a:lnTo>
                      <a:lnTo>
                        <a:pt x="271343" y="67836"/>
                      </a:lnTo>
                      <a:lnTo>
                        <a:pt x="13751" y="67836"/>
                      </a:lnTo>
                      <a:lnTo>
                        <a:pt x="13751" y="1375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28" name="Freeform: Shape 11">
                  <a:extLst>
                    <a:ext uri="{FF2B5EF4-FFF2-40B4-BE49-F238E27FC236}">
                      <a16:creationId xmlns:a16="http://schemas.microsoft.com/office/drawing/2014/main" id="{EDE9BB21-F480-D87C-B854-065AC0D5476A}"/>
                    </a:ext>
                  </a:extLst>
                </p:cNvPr>
                <p:cNvSpPr/>
                <p:nvPr/>
              </p:nvSpPr>
              <p:spPr>
                <a:xfrm>
                  <a:off x="1478324" y="3351997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29" name="Freeform: Shape 12">
                  <a:extLst>
                    <a:ext uri="{FF2B5EF4-FFF2-40B4-BE49-F238E27FC236}">
                      <a16:creationId xmlns:a16="http://schemas.microsoft.com/office/drawing/2014/main" id="{1B1BAF94-3360-D46D-D27E-94F5429618A2}"/>
                    </a:ext>
                  </a:extLst>
                </p:cNvPr>
                <p:cNvSpPr/>
                <p:nvPr/>
              </p:nvSpPr>
              <p:spPr>
                <a:xfrm>
                  <a:off x="1247318" y="3119158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5 h 81585"/>
                    <a:gd name="connsiteX1" fmla="*/ 285094 w 285093"/>
                    <a:gd name="connsiteY1" fmla="*/ 81585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5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7835 h 81585"/>
                    <a:gd name="connsiteX8" fmla="*/ 13751 w 285093"/>
                    <a:gd name="connsiteY8" fmla="*/ 67835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5"/>
                      </a:moveTo>
                      <a:lnTo>
                        <a:pt x="285094" y="81585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5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7835"/>
                      </a:lnTo>
                      <a:lnTo>
                        <a:pt x="13751" y="67835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30" name="Freeform: Shape 13">
                  <a:extLst>
                    <a:ext uri="{FF2B5EF4-FFF2-40B4-BE49-F238E27FC236}">
                      <a16:creationId xmlns:a16="http://schemas.microsoft.com/office/drawing/2014/main" id="{7C645CB9-501F-CC29-A7AA-09F5A4540B76}"/>
                    </a:ext>
                  </a:extLst>
                </p:cNvPr>
                <p:cNvSpPr/>
                <p:nvPr/>
              </p:nvSpPr>
              <p:spPr>
                <a:xfrm>
                  <a:off x="1478324" y="3150327"/>
                  <a:ext cx="20168" cy="20166"/>
                </a:xfrm>
                <a:custGeom>
                  <a:avLst/>
                  <a:gdLst>
                    <a:gd name="connsiteX0" fmla="*/ 10087 w 20168"/>
                    <a:gd name="connsiteY0" fmla="*/ 20167 h 20166"/>
                    <a:gd name="connsiteX1" fmla="*/ 20168 w 20168"/>
                    <a:gd name="connsiteY1" fmla="*/ 10083 h 20166"/>
                    <a:gd name="connsiteX2" fmla="*/ 10087 w 20168"/>
                    <a:gd name="connsiteY2" fmla="*/ 0 h 20166"/>
                    <a:gd name="connsiteX3" fmla="*/ 0 w 20168"/>
                    <a:gd name="connsiteY3" fmla="*/ 10083 h 20166"/>
                    <a:gd name="connsiteX4" fmla="*/ 10087 w 20168"/>
                    <a:gd name="connsiteY4" fmla="*/ 20167 h 2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6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4"/>
                        <a:pt x="15657" y="0"/>
                        <a:pt x="10087" y="0"/>
                      </a:cubicBezTo>
                      <a:cubicBezTo>
                        <a:pt x="4517" y="0"/>
                        <a:pt x="0" y="4514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31" name="Freeform: Shape 14">
                  <a:extLst>
                    <a:ext uri="{FF2B5EF4-FFF2-40B4-BE49-F238E27FC236}">
                      <a16:creationId xmlns:a16="http://schemas.microsoft.com/office/drawing/2014/main" id="{9E8CE0AE-D80C-0B88-EC42-D5C89E5E2431}"/>
                    </a:ext>
                  </a:extLst>
                </p:cNvPr>
                <p:cNvSpPr/>
                <p:nvPr/>
              </p:nvSpPr>
              <p:spPr>
                <a:xfrm>
                  <a:off x="1247318" y="3220912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6 h 81585"/>
                    <a:gd name="connsiteX1" fmla="*/ 285094 w 285093"/>
                    <a:gd name="connsiteY1" fmla="*/ 81586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6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8752 h 81585"/>
                    <a:gd name="connsiteX8" fmla="*/ 13751 w 285093"/>
                    <a:gd name="connsiteY8" fmla="*/ 68752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8752"/>
                      </a:lnTo>
                      <a:lnTo>
                        <a:pt x="13751" y="68752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32" name="Freeform: Shape 15">
                  <a:extLst>
                    <a:ext uri="{FF2B5EF4-FFF2-40B4-BE49-F238E27FC236}">
                      <a16:creationId xmlns:a16="http://schemas.microsoft.com/office/drawing/2014/main" id="{C8D12AC2-D653-BB02-C7BD-AFFC5DB27276}"/>
                    </a:ext>
                  </a:extLst>
                </p:cNvPr>
                <p:cNvSpPr/>
                <p:nvPr/>
              </p:nvSpPr>
              <p:spPr>
                <a:xfrm>
                  <a:off x="1478324" y="3252078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DF85E1FC-10BA-01BD-3E16-009B1B0B1F5A}"/>
                </a:ext>
              </a:extLst>
            </p:cNvPr>
            <p:cNvSpPr txBox="1"/>
            <p:nvPr/>
          </p:nvSpPr>
          <p:spPr>
            <a:xfrm>
              <a:off x="574119" y="3484917"/>
              <a:ext cx="1653288" cy="30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VTAP Sink 1</a:t>
              </a:r>
            </a:p>
          </p:txBody>
        </p:sp>
      </p:grpSp>
      <p:grpSp>
        <p:nvGrpSpPr>
          <p:cNvPr id="335" name="Graphic 1319">
            <a:extLst>
              <a:ext uri="{FF2B5EF4-FFF2-40B4-BE49-F238E27FC236}">
                <a16:creationId xmlns:a16="http://schemas.microsoft.com/office/drawing/2014/main" id="{B80D286D-455F-5A1A-0F9B-C532703102D2}"/>
              </a:ext>
            </a:extLst>
          </p:cNvPr>
          <p:cNvGrpSpPr/>
          <p:nvPr/>
        </p:nvGrpSpPr>
        <p:grpSpPr>
          <a:xfrm>
            <a:off x="7606183" y="3948042"/>
            <a:ext cx="1227425" cy="487737"/>
            <a:chOff x="574119" y="3069656"/>
            <a:chExt cx="1653288" cy="723382"/>
          </a:xfrm>
        </p:grpSpPr>
        <p:grpSp>
          <p:nvGrpSpPr>
            <p:cNvPr id="336" name="Graphic 1319">
              <a:extLst>
                <a:ext uri="{FF2B5EF4-FFF2-40B4-BE49-F238E27FC236}">
                  <a16:creationId xmlns:a16="http://schemas.microsoft.com/office/drawing/2014/main" id="{D4C61169-1D93-A08B-5255-02B05CD6EB7B}"/>
                </a:ext>
              </a:extLst>
            </p:cNvPr>
            <p:cNvGrpSpPr/>
            <p:nvPr/>
          </p:nvGrpSpPr>
          <p:grpSpPr>
            <a:xfrm>
              <a:off x="1197819" y="3069656"/>
              <a:ext cx="385928" cy="385010"/>
              <a:chOff x="1197819" y="3069656"/>
              <a:chExt cx="385928" cy="385010"/>
            </a:xfrm>
          </p:grpSpPr>
          <p:grpSp>
            <p:nvGrpSpPr>
              <p:cNvPr id="338" name="Graphic 1319">
                <a:extLst>
                  <a:ext uri="{FF2B5EF4-FFF2-40B4-BE49-F238E27FC236}">
                    <a16:creationId xmlns:a16="http://schemas.microsoft.com/office/drawing/2014/main" id="{6CC3B158-130E-B4D0-9660-373E2EAC9B05}"/>
                  </a:ext>
                </a:extLst>
              </p:cNvPr>
              <p:cNvGrpSpPr/>
              <p:nvPr/>
            </p:nvGrpSpPr>
            <p:grpSpPr>
              <a:xfrm>
                <a:off x="1197819" y="3069656"/>
                <a:ext cx="385928" cy="385010"/>
                <a:chOff x="1197819" y="3069656"/>
                <a:chExt cx="385928" cy="385010"/>
              </a:xfrm>
              <a:solidFill>
                <a:srgbClr val="FFFFFF"/>
              </a:solidFill>
            </p:grpSpPr>
            <p:sp>
              <p:nvSpPr>
                <p:cNvPr id="347" name="Freeform: Shape 16">
                  <a:extLst>
                    <a:ext uri="{FF2B5EF4-FFF2-40B4-BE49-F238E27FC236}">
                      <a16:creationId xmlns:a16="http://schemas.microsoft.com/office/drawing/2014/main" id="{FA8CBAB3-DE5A-E360-E274-23073D380707}"/>
                    </a:ext>
                  </a:extLst>
                </p:cNvPr>
                <p:cNvSpPr/>
                <p:nvPr/>
              </p:nvSpPr>
              <p:spPr>
                <a:xfrm>
                  <a:off x="1202400" y="3074240"/>
                  <a:ext cx="376764" cy="376762"/>
                </a:xfrm>
                <a:custGeom>
                  <a:avLst/>
                  <a:gdLst>
                    <a:gd name="connsiteX0" fmla="*/ 20168 w 376764"/>
                    <a:gd name="connsiteY0" fmla="*/ 375845 h 376762"/>
                    <a:gd name="connsiteX1" fmla="*/ 0 w 376764"/>
                    <a:gd name="connsiteY1" fmla="*/ 355677 h 376762"/>
                    <a:gd name="connsiteX2" fmla="*/ 0 w 376764"/>
                    <a:gd name="connsiteY2" fmla="*/ 20167 h 376762"/>
                    <a:gd name="connsiteX3" fmla="*/ 20168 w 376764"/>
                    <a:gd name="connsiteY3" fmla="*/ 0 h 376762"/>
                    <a:gd name="connsiteX4" fmla="*/ 356597 w 376764"/>
                    <a:gd name="connsiteY4" fmla="*/ 0 h 376762"/>
                    <a:gd name="connsiteX5" fmla="*/ 376765 w 376764"/>
                    <a:gd name="connsiteY5" fmla="*/ 20167 h 376762"/>
                    <a:gd name="connsiteX6" fmla="*/ 376765 w 376764"/>
                    <a:gd name="connsiteY6" fmla="*/ 356594 h 376762"/>
                    <a:gd name="connsiteX7" fmla="*/ 356597 w 376764"/>
                    <a:gd name="connsiteY7" fmla="*/ 376762 h 376762"/>
                    <a:gd name="connsiteX8" fmla="*/ 20168 w 376764"/>
                    <a:gd name="connsiteY8" fmla="*/ 375845 h 3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6764" h="376762">
                      <a:moveTo>
                        <a:pt x="20168" y="375845"/>
                      </a:moveTo>
                      <a:cubicBezTo>
                        <a:pt x="9170" y="375845"/>
                        <a:pt x="0" y="366675"/>
                        <a:pt x="0" y="355677"/>
                      </a:cubicBezTo>
                      <a:lnTo>
                        <a:pt x="0" y="20167"/>
                      </a:lnTo>
                      <a:cubicBezTo>
                        <a:pt x="0" y="9166"/>
                        <a:pt x="9170" y="0"/>
                        <a:pt x="20168" y="0"/>
                      </a:cubicBezTo>
                      <a:lnTo>
                        <a:pt x="356597" y="0"/>
                      </a:lnTo>
                      <a:cubicBezTo>
                        <a:pt x="367595" y="0"/>
                        <a:pt x="376765" y="9166"/>
                        <a:pt x="376765" y="20167"/>
                      </a:cubicBezTo>
                      <a:lnTo>
                        <a:pt x="376765" y="356594"/>
                      </a:lnTo>
                      <a:cubicBezTo>
                        <a:pt x="376765" y="367593"/>
                        <a:pt x="367595" y="376762"/>
                        <a:pt x="356597" y="376762"/>
                      </a:cubicBezTo>
                      <a:lnTo>
                        <a:pt x="20168" y="375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8" name="Freeform: Shape 17">
                  <a:extLst>
                    <a:ext uri="{FF2B5EF4-FFF2-40B4-BE49-F238E27FC236}">
                      <a16:creationId xmlns:a16="http://schemas.microsoft.com/office/drawing/2014/main" id="{1A2DAB90-BC51-0705-3BEC-061750A66399}"/>
                    </a:ext>
                  </a:extLst>
                </p:cNvPr>
                <p:cNvSpPr/>
                <p:nvPr/>
              </p:nvSpPr>
              <p:spPr>
                <a:xfrm>
                  <a:off x="1197819" y="3069656"/>
                  <a:ext cx="385928" cy="385010"/>
                </a:xfrm>
                <a:custGeom>
                  <a:avLst/>
                  <a:gdLst>
                    <a:gd name="connsiteX0" fmla="*/ 360261 w 385928"/>
                    <a:gd name="connsiteY0" fmla="*/ 9167 h 385010"/>
                    <a:gd name="connsiteX1" fmla="*/ 375841 w 385928"/>
                    <a:gd name="connsiteY1" fmla="*/ 24750 h 385010"/>
                    <a:gd name="connsiteX2" fmla="*/ 375841 w 385928"/>
                    <a:gd name="connsiteY2" fmla="*/ 361179 h 385010"/>
                    <a:gd name="connsiteX3" fmla="*/ 360261 w 385928"/>
                    <a:gd name="connsiteY3" fmla="*/ 376759 h 385010"/>
                    <a:gd name="connsiteX4" fmla="*/ 24750 w 385928"/>
                    <a:gd name="connsiteY4" fmla="*/ 376759 h 385010"/>
                    <a:gd name="connsiteX5" fmla="*/ 9170 w 385928"/>
                    <a:gd name="connsiteY5" fmla="*/ 360261 h 385010"/>
                    <a:gd name="connsiteX6" fmla="*/ 9170 w 385928"/>
                    <a:gd name="connsiteY6" fmla="*/ 24750 h 385010"/>
                    <a:gd name="connsiteX7" fmla="*/ 24750 w 385928"/>
                    <a:gd name="connsiteY7" fmla="*/ 9167 h 385010"/>
                    <a:gd name="connsiteX8" fmla="*/ 360261 w 385928"/>
                    <a:gd name="connsiteY8" fmla="*/ 9167 h 385010"/>
                    <a:gd name="connsiteX9" fmla="*/ 360261 w 385928"/>
                    <a:gd name="connsiteY9" fmla="*/ 0 h 385010"/>
                    <a:gd name="connsiteX10" fmla="*/ 24750 w 385928"/>
                    <a:gd name="connsiteY10" fmla="*/ 0 h 385010"/>
                    <a:gd name="connsiteX11" fmla="*/ 0 w 385928"/>
                    <a:gd name="connsiteY11" fmla="*/ 24750 h 385010"/>
                    <a:gd name="connsiteX12" fmla="*/ 0 w 385928"/>
                    <a:gd name="connsiteY12" fmla="*/ 361179 h 385010"/>
                    <a:gd name="connsiteX13" fmla="*/ 24750 w 385928"/>
                    <a:gd name="connsiteY13" fmla="*/ 385011 h 385010"/>
                    <a:gd name="connsiteX14" fmla="*/ 361178 w 385928"/>
                    <a:gd name="connsiteY14" fmla="*/ 385011 h 385010"/>
                    <a:gd name="connsiteX15" fmla="*/ 385928 w 385928"/>
                    <a:gd name="connsiteY15" fmla="*/ 360261 h 385010"/>
                    <a:gd name="connsiteX16" fmla="*/ 385928 w 385928"/>
                    <a:gd name="connsiteY16" fmla="*/ 24750 h 385010"/>
                    <a:gd name="connsiteX17" fmla="*/ 360261 w 385928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928" h="385010">
                      <a:moveTo>
                        <a:pt x="360261" y="9167"/>
                      </a:moveTo>
                      <a:cubicBezTo>
                        <a:pt x="368513" y="9167"/>
                        <a:pt x="375841" y="16500"/>
                        <a:pt x="375841" y="24750"/>
                      </a:cubicBezTo>
                      <a:lnTo>
                        <a:pt x="375841" y="361179"/>
                      </a:lnTo>
                      <a:cubicBezTo>
                        <a:pt x="375841" y="369424"/>
                        <a:pt x="368513" y="376759"/>
                        <a:pt x="360261" y="376759"/>
                      </a:cubicBezTo>
                      <a:lnTo>
                        <a:pt x="24750" y="376759"/>
                      </a:lnTo>
                      <a:cubicBezTo>
                        <a:pt x="16498" y="375841"/>
                        <a:pt x="9170" y="368513"/>
                        <a:pt x="9170" y="360261"/>
                      </a:cubicBezTo>
                      <a:lnTo>
                        <a:pt x="9170" y="24750"/>
                      </a:lnTo>
                      <a:cubicBezTo>
                        <a:pt x="9170" y="16500"/>
                        <a:pt x="16498" y="9167"/>
                        <a:pt x="24750" y="9167"/>
                      </a:cubicBezTo>
                      <a:lnTo>
                        <a:pt x="360261" y="9167"/>
                      </a:lnTo>
                      <a:close/>
                      <a:moveTo>
                        <a:pt x="360261" y="0"/>
                      </a:moveTo>
                      <a:lnTo>
                        <a:pt x="24750" y="0"/>
                      </a:lnTo>
                      <a:cubicBezTo>
                        <a:pt x="10998" y="0"/>
                        <a:pt x="0" y="11000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98" y="385011"/>
                        <a:pt x="24750" y="385011"/>
                      </a:cubicBezTo>
                      <a:lnTo>
                        <a:pt x="361178" y="385011"/>
                      </a:lnTo>
                      <a:cubicBezTo>
                        <a:pt x="374930" y="385011"/>
                        <a:pt x="385928" y="374012"/>
                        <a:pt x="385928" y="360261"/>
                      </a:cubicBezTo>
                      <a:lnTo>
                        <a:pt x="385928" y="24750"/>
                      </a:lnTo>
                      <a:cubicBezTo>
                        <a:pt x="385011" y="11000"/>
                        <a:pt x="374012" y="0"/>
                        <a:pt x="360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339" name="Graphic 1319">
                <a:extLst>
                  <a:ext uri="{FF2B5EF4-FFF2-40B4-BE49-F238E27FC236}">
                    <a16:creationId xmlns:a16="http://schemas.microsoft.com/office/drawing/2014/main" id="{E740142D-ED10-F616-FBDE-8C1C44B3EABB}"/>
                  </a:ext>
                </a:extLst>
              </p:cNvPr>
              <p:cNvGrpSpPr/>
              <p:nvPr/>
            </p:nvGrpSpPr>
            <p:grpSpPr>
              <a:xfrm>
                <a:off x="1206988" y="3078823"/>
                <a:ext cx="367588" cy="366679"/>
                <a:chOff x="1206988" y="3078823"/>
                <a:chExt cx="367588" cy="366679"/>
              </a:xfrm>
              <a:solidFill>
                <a:srgbClr val="2D5967"/>
              </a:solidFill>
            </p:grpSpPr>
            <p:sp>
              <p:nvSpPr>
                <p:cNvPr id="340" name="Freeform: Shape 8">
                  <a:extLst>
                    <a:ext uri="{FF2B5EF4-FFF2-40B4-BE49-F238E27FC236}">
                      <a16:creationId xmlns:a16="http://schemas.microsoft.com/office/drawing/2014/main" id="{833C07CD-66D2-3AD0-49D5-93E6CE79C05B}"/>
                    </a:ext>
                  </a:extLst>
                </p:cNvPr>
                <p:cNvSpPr/>
                <p:nvPr/>
              </p:nvSpPr>
              <p:spPr>
                <a:xfrm>
                  <a:off x="1206988" y="3078823"/>
                  <a:ext cx="367588" cy="366679"/>
                </a:xfrm>
                <a:custGeom>
                  <a:avLst/>
                  <a:gdLst>
                    <a:gd name="connsiteX0" fmla="*/ 351091 w 367588"/>
                    <a:gd name="connsiteY0" fmla="*/ 0 h 366679"/>
                    <a:gd name="connsiteX1" fmla="*/ 15580 w 367588"/>
                    <a:gd name="connsiteY1" fmla="*/ 0 h 366679"/>
                    <a:gd name="connsiteX2" fmla="*/ 0 w 367588"/>
                    <a:gd name="connsiteY2" fmla="*/ 15584 h 366679"/>
                    <a:gd name="connsiteX3" fmla="*/ 0 w 367588"/>
                    <a:gd name="connsiteY3" fmla="*/ 352011 h 366679"/>
                    <a:gd name="connsiteX4" fmla="*/ 15580 w 367588"/>
                    <a:gd name="connsiteY4" fmla="*/ 366680 h 366679"/>
                    <a:gd name="connsiteX5" fmla="*/ 352009 w 367588"/>
                    <a:gd name="connsiteY5" fmla="*/ 366680 h 366679"/>
                    <a:gd name="connsiteX6" fmla="*/ 367589 w 367588"/>
                    <a:gd name="connsiteY6" fmla="*/ 351093 h 366679"/>
                    <a:gd name="connsiteX7" fmla="*/ 367589 w 367588"/>
                    <a:gd name="connsiteY7" fmla="*/ 15584 h 366679"/>
                    <a:gd name="connsiteX8" fmla="*/ 351091 w 367588"/>
                    <a:gd name="connsiteY8" fmla="*/ 0 h 366679"/>
                    <a:gd name="connsiteX9" fmla="*/ 352926 w 367588"/>
                    <a:gd name="connsiteY9" fmla="*/ 351093 h 366679"/>
                    <a:gd name="connsiteX10" fmla="*/ 351091 w 367588"/>
                    <a:gd name="connsiteY10" fmla="*/ 352928 h 366679"/>
                    <a:gd name="connsiteX11" fmla="*/ 15580 w 367588"/>
                    <a:gd name="connsiteY11" fmla="*/ 352928 h 366679"/>
                    <a:gd name="connsiteX12" fmla="*/ 13745 w 367588"/>
                    <a:gd name="connsiteY12" fmla="*/ 351093 h 366679"/>
                    <a:gd name="connsiteX13" fmla="*/ 13745 w 367588"/>
                    <a:gd name="connsiteY13" fmla="*/ 15584 h 366679"/>
                    <a:gd name="connsiteX14" fmla="*/ 15580 w 367588"/>
                    <a:gd name="connsiteY14" fmla="*/ 13751 h 366679"/>
                    <a:gd name="connsiteX15" fmla="*/ 352009 w 367588"/>
                    <a:gd name="connsiteY15" fmla="*/ 13751 h 366679"/>
                    <a:gd name="connsiteX16" fmla="*/ 353838 w 367588"/>
                    <a:gd name="connsiteY16" fmla="*/ 15584 h 366679"/>
                    <a:gd name="connsiteX17" fmla="*/ 352926 w 367588"/>
                    <a:gd name="connsiteY17" fmla="*/ 351093 h 366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7588" h="366679">
                      <a:moveTo>
                        <a:pt x="351091" y="0"/>
                      </a:moveTo>
                      <a:lnTo>
                        <a:pt x="15580" y="0"/>
                      </a:lnTo>
                      <a:cubicBezTo>
                        <a:pt x="7328" y="0"/>
                        <a:pt x="0" y="7334"/>
                        <a:pt x="0" y="15584"/>
                      </a:cubicBezTo>
                      <a:lnTo>
                        <a:pt x="0" y="352011"/>
                      </a:lnTo>
                      <a:cubicBezTo>
                        <a:pt x="0" y="359345"/>
                        <a:pt x="7328" y="366680"/>
                        <a:pt x="15580" y="366680"/>
                      </a:cubicBezTo>
                      <a:lnTo>
                        <a:pt x="352009" y="366680"/>
                      </a:lnTo>
                      <a:cubicBezTo>
                        <a:pt x="360254" y="366680"/>
                        <a:pt x="367589" y="359345"/>
                        <a:pt x="367589" y="351093"/>
                      </a:cubicBezTo>
                      <a:lnTo>
                        <a:pt x="367589" y="15584"/>
                      </a:lnTo>
                      <a:cubicBezTo>
                        <a:pt x="366671" y="7334"/>
                        <a:pt x="359343" y="0"/>
                        <a:pt x="351091" y="0"/>
                      </a:cubicBezTo>
                      <a:close/>
                      <a:moveTo>
                        <a:pt x="352926" y="351093"/>
                      </a:moveTo>
                      <a:cubicBezTo>
                        <a:pt x="352926" y="352011"/>
                        <a:pt x="352009" y="352928"/>
                        <a:pt x="351091" y="352928"/>
                      </a:cubicBezTo>
                      <a:lnTo>
                        <a:pt x="15580" y="352928"/>
                      </a:lnTo>
                      <a:cubicBezTo>
                        <a:pt x="14663" y="352928"/>
                        <a:pt x="13745" y="352011"/>
                        <a:pt x="13745" y="351093"/>
                      </a:cubicBezTo>
                      <a:lnTo>
                        <a:pt x="13745" y="15584"/>
                      </a:lnTo>
                      <a:cubicBezTo>
                        <a:pt x="13745" y="14667"/>
                        <a:pt x="14663" y="13751"/>
                        <a:pt x="15580" y="13751"/>
                      </a:cubicBezTo>
                      <a:lnTo>
                        <a:pt x="352009" y="13751"/>
                      </a:lnTo>
                      <a:cubicBezTo>
                        <a:pt x="352926" y="13751"/>
                        <a:pt x="353838" y="14667"/>
                        <a:pt x="353838" y="15584"/>
                      </a:cubicBezTo>
                      <a:lnTo>
                        <a:pt x="352926" y="351093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1" name="Freeform: Shape 9">
                  <a:extLst>
                    <a:ext uri="{FF2B5EF4-FFF2-40B4-BE49-F238E27FC236}">
                      <a16:creationId xmlns:a16="http://schemas.microsoft.com/office/drawing/2014/main" id="{CD165711-226C-5D31-48A8-359891118C8F}"/>
                    </a:ext>
                  </a:extLst>
                </p:cNvPr>
                <p:cNvSpPr/>
                <p:nvPr/>
              </p:nvSpPr>
              <p:spPr>
                <a:xfrm>
                  <a:off x="1247318" y="3321745"/>
                  <a:ext cx="285093" cy="81586"/>
                </a:xfrm>
                <a:custGeom>
                  <a:avLst/>
                  <a:gdLst>
                    <a:gd name="connsiteX0" fmla="*/ 0 w 285093"/>
                    <a:gd name="connsiteY0" fmla="*/ 81586 h 81586"/>
                    <a:gd name="connsiteX1" fmla="*/ 285094 w 285093"/>
                    <a:gd name="connsiteY1" fmla="*/ 81586 h 81586"/>
                    <a:gd name="connsiteX2" fmla="*/ 285094 w 285093"/>
                    <a:gd name="connsiteY2" fmla="*/ 0 h 81586"/>
                    <a:gd name="connsiteX3" fmla="*/ 0 w 285093"/>
                    <a:gd name="connsiteY3" fmla="*/ 0 h 81586"/>
                    <a:gd name="connsiteX4" fmla="*/ 0 w 285093"/>
                    <a:gd name="connsiteY4" fmla="*/ 81586 h 81586"/>
                    <a:gd name="connsiteX5" fmla="*/ 13751 w 285093"/>
                    <a:gd name="connsiteY5" fmla="*/ 13751 h 81586"/>
                    <a:gd name="connsiteX6" fmla="*/ 271343 w 285093"/>
                    <a:gd name="connsiteY6" fmla="*/ 13751 h 81586"/>
                    <a:gd name="connsiteX7" fmla="*/ 271343 w 285093"/>
                    <a:gd name="connsiteY7" fmla="*/ 67836 h 81586"/>
                    <a:gd name="connsiteX8" fmla="*/ 13751 w 285093"/>
                    <a:gd name="connsiteY8" fmla="*/ 67836 h 81586"/>
                    <a:gd name="connsiteX9" fmla="*/ 13751 w 285093"/>
                    <a:gd name="connsiteY9" fmla="*/ 13751 h 81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6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1"/>
                      </a:moveTo>
                      <a:lnTo>
                        <a:pt x="271343" y="13751"/>
                      </a:lnTo>
                      <a:lnTo>
                        <a:pt x="271343" y="67836"/>
                      </a:lnTo>
                      <a:lnTo>
                        <a:pt x="13751" y="67836"/>
                      </a:lnTo>
                      <a:lnTo>
                        <a:pt x="13751" y="13751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2" name="Freeform: Shape 11">
                  <a:extLst>
                    <a:ext uri="{FF2B5EF4-FFF2-40B4-BE49-F238E27FC236}">
                      <a16:creationId xmlns:a16="http://schemas.microsoft.com/office/drawing/2014/main" id="{C1900EF5-B602-BED0-BE1D-45C3891F0B27}"/>
                    </a:ext>
                  </a:extLst>
                </p:cNvPr>
                <p:cNvSpPr/>
                <p:nvPr/>
              </p:nvSpPr>
              <p:spPr>
                <a:xfrm>
                  <a:off x="1478324" y="3351997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3" name="Freeform: Shape 12">
                  <a:extLst>
                    <a:ext uri="{FF2B5EF4-FFF2-40B4-BE49-F238E27FC236}">
                      <a16:creationId xmlns:a16="http://schemas.microsoft.com/office/drawing/2014/main" id="{81B397C5-3FE1-14D2-9DC8-811C64D21F2C}"/>
                    </a:ext>
                  </a:extLst>
                </p:cNvPr>
                <p:cNvSpPr/>
                <p:nvPr/>
              </p:nvSpPr>
              <p:spPr>
                <a:xfrm>
                  <a:off x="1247318" y="3119158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5 h 81585"/>
                    <a:gd name="connsiteX1" fmla="*/ 285094 w 285093"/>
                    <a:gd name="connsiteY1" fmla="*/ 81585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5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7835 h 81585"/>
                    <a:gd name="connsiteX8" fmla="*/ 13751 w 285093"/>
                    <a:gd name="connsiteY8" fmla="*/ 67835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5"/>
                      </a:moveTo>
                      <a:lnTo>
                        <a:pt x="285094" y="81585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5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7835"/>
                      </a:lnTo>
                      <a:lnTo>
                        <a:pt x="13751" y="67835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4" name="Freeform: Shape 13">
                  <a:extLst>
                    <a:ext uri="{FF2B5EF4-FFF2-40B4-BE49-F238E27FC236}">
                      <a16:creationId xmlns:a16="http://schemas.microsoft.com/office/drawing/2014/main" id="{EA4890DD-488F-5751-B3D1-0F81C29D5225}"/>
                    </a:ext>
                  </a:extLst>
                </p:cNvPr>
                <p:cNvSpPr/>
                <p:nvPr/>
              </p:nvSpPr>
              <p:spPr>
                <a:xfrm>
                  <a:off x="1478324" y="3150327"/>
                  <a:ext cx="20168" cy="20166"/>
                </a:xfrm>
                <a:custGeom>
                  <a:avLst/>
                  <a:gdLst>
                    <a:gd name="connsiteX0" fmla="*/ 10087 w 20168"/>
                    <a:gd name="connsiteY0" fmla="*/ 20167 h 20166"/>
                    <a:gd name="connsiteX1" fmla="*/ 20168 w 20168"/>
                    <a:gd name="connsiteY1" fmla="*/ 10083 h 20166"/>
                    <a:gd name="connsiteX2" fmla="*/ 10087 w 20168"/>
                    <a:gd name="connsiteY2" fmla="*/ 0 h 20166"/>
                    <a:gd name="connsiteX3" fmla="*/ 0 w 20168"/>
                    <a:gd name="connsiteY3" fmla="*/ 10083 h 20166"/>
                    <a:gd name="connsiteX4" fmla="*/ 10087 w 20168"/>
                    <a:gd name="connsiteY4" fmla="*/ 20167 h 2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6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4"/>
                        <a:pt x="15657" y="0"/>
                        <a:pt x="10087" y="0"/>
                      </a:cubicBezTo>
                      <a:cubicBezTo>
                        <a:pt x="4517" y="0"/>
                        <a:pt x="0" y="4514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5" name="Freeform: Shape 14">
                  <a:extLst>
                    <a:ext uri="{FF2B5EF4-FFF2-40B4-BE49-F238E27FC236}">
                      <a16:creationId xmlns:a16="http://schemas.microsoft.com/office/drawing/2014/main" id="{D273A3E0-D2F0-3CC2-D984-BFA2B24E7271}"/>
                    </a:ext>
                  </a:extLst>
                </p:cNvPr>
                <p:cNvSpPr/>
                <p:nvPr/>
              </p:nvSpPr>
              <p:spPr>
                <a:xfrm>
                  <a:off x="1247318" y="3220912"/>
                  <a:ext cx="285093" cy="81585"/>
                </a:xfrm>
                <a:custGeom>
                  <a:avLst/>
                  <a:gdLst>
                    <a:gd name="connsiteX0" fmla="*/ 0 w 285093"/>
                    <a:gd name="connsiteY0" fmla="*/ 81586 h 81585"/>
                    <a:gd name="connsiteX1" fmla="*/ 285094 w 285093"/>
                    <a:gd name="connsiteY1" fmla="*/ 81586 h 81585"/>
                    <a:gd name="connsiteX2" fmla="*/ 285094 w 285093"/>
                    <a:gd name="connsiteY2" fmla="*/ 0 h 81585"/>
                    <a:gd name="connsiteX3" fmla="*/ 0 w 285093"/>
                    <a:gd name="connsiteY3" fmla="*/ 0 h 81585"/>
                    <a:gd name="connsiteX4" fmla="*/ 0 w 285093"/>
                    <a:gd name="connsiteY4" fmla="*/ 81586 h 81585"/>
                    <a:gd name="connsiteX5" fmla="*/ 13751 w 285093"/>
                    <a:gd name="connsiteY5" fmla="*/ 13750 h 81585"/>
                    <a:gd name="connsiteX6" fmla="*/ 271343 w 285093"/>
                    <a:gd name="connsiteY6" fmla="*/ 13750 h 81585"/>
                    <a:gd name="connsiteX7" fmla="*/ 271343 w 285093"/>
                    <a:gd name="connsiteY7" fmla="*/ 68752 h 81585"/>
                    <a:gd name="connsiteX8" fmla="*/ 13751 w 285093"/>
                    <a:gd name="connsiteY8" fmla="*/ 68752 h 81585"/>
                    <a:gd name="connsiteX9" fmla="*/ 13751 w 285093"/>
                    <a:gd name="connsiteY9" fmla="*/ 13750 h 8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093" h="81585">
                      <a:moveTo>
                        <a:pt x="0" y="81586"/>
                      </a:moveTo>
                      <a:lnTo>
                        <a:pt x="285094" y="81586"/>
                      </a:lnTo>
                      <a:lnTo>
                        <a:pt x="285094" y="0"/>
                      </a:lnTo>
                      <a:lnTo>
                        <a:pt x="0" y="0"/>
                      </a:lnTo>
                      <a:lnTo>
                        <a:pt x="0" y="81586"/>
                      </a:lnTo>
                      <a:close/>
                      <a:moveTo>
                        <a:pt x="13751" y="13750"/>
                      </a:moveTo>
                      <a:lnTo>
                        <a:pt x="271343" y="13750"/>
                      </a:lnTo>
                      <a:lnTo>
                        <a:pt x="271343" y="68752"/>
                      </a:lnTo>
                      <a:lnTo>
                        <a:pt x="13751" y="68752"/>
                      </a:lnTo>
                      <a:lnTo>
                        <a:pt x="13751" y="1375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46" name="Freeform: Shape 15">
                  <a:extLst>
                    <a:ext uri="{FF2B5EF4-FFF2-40B4-BE49-F238E27FC236}">
                      <a16:creationId xmlns:a16="http://schemas.microsoft.com/office/drawing/2014/main" id="{44B11014-F5B6-B1F1-D5CB-85EEE9B28B0F}"/>
                    </a:ext>
                  </a:extLst>
                </p:cNvPr>
                <p:cNvSpPr/>
                <p:nvPr/>
              </p:nvSpPr>
              <p:spPr>
                <a:xfrm>
                  <a:off x="1478324" y="3252078"/>
                  <a:ext cx="20168" cy="20167"/>
                </a:xfrm>
                <a:custGeom>
                  <a:avLst/>
                  <a:gdLst>
                    <a:gd name="connsiteX0" fmla="*/ 10087 w 20168"/>
                    <a:gd name="connsiteY0" fmla="*/ 20167 h 20167"/>
                    <a:gd name="connsiteX1" fmla="*/ 20168 w 20168"/>
                    <a:gd name="connsiteY1" fmla="*/ 10083 h 20167"/>
                    <a:gd name="connsiteX2" fmla="*/ 10087 w 20168"/>
                    <a:gd name="connsiteY2" fmla="*/ 0 h 20167"/>
                    <a:gd name="connsiteX3" fmla="*/ 0 w 20168"/>
                    <a:gd name="connsiteY3" fmla="*/ 10083 h 20167"/>
                    <a:gd name="connsiteX4" fmla="*/ 10087 w 20168"/>
                    <a:gd name="connsiteY4" fmla="*/ 20167 h 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8" h="20167">
                      <a:moveTo>
                        <a:pt x="10087" y="20167"/>
                      </a:moveTo>
                      <a:cubicBezTo>
                        <a:pt x="15657" y="20167"/>
                        <a:pt x="20168" y="15653"/>
                        <a:pt x="20168" y="10083"/>
                      </a:cubicBezTo>
                      <a:cubicBezTo>
                        <a:pt x="20168" y="4515"/>
                        <a:pt x="15657" y="0"/>
                        <a:pt x="10087" y="0"/>
                      </a:cubicBezTo>
                      <a:cubicBezTo>
                        <a:pt x="4517" y="0"/>
                        <a:pt x="0" y="4515"/>
                        <a:pt x="0" y="10083"/>
                      </a:cubicBezTo>
                      <a:cubicBezTo>
                        <a:pt x="0" y="15653"/>
                        <a:pt x="4517" y="20167"/>
                        <a:pt x="10087" y="20167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D696E838-B1C6-26DE-4742-88E15B298B1E}"/>
                </a:ext>
              </a:extLst>
            </p:cNvPr>
            <p:cNvSpPr txBox="1"/>
            <p:nvPr/>
          </p:nvSpPr>
          <p:spPr>
            <a:xfrm>
              <a:off x="574119" y="3484917"/>
              <a:ext cx="1653288" cy="30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spc="0" baseline="0" dirty="0">
                  <a:ln/>
                  <a:solidFill>
                    <a:srgbClr val="000000"/>
                  </a:solidFill>
                  <a:latin typeface="Oracle Sans"/>
                  <a:cs typeface="Oracle Sans"/>
                  <a:sym typeface="Oracle Sans"/>
                  <a:rtl val="0"/>
                </a:rPr>
                <a:t>  VTAP Sink #m</a:t>
              </a:r>
            </a:p>
          </p:txBody>
        </p:sp>
      </p:grp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BE75AFC-1E1B-74E1-1C9A-EFDF6182905C}"/>
              </a:ext>
            </a:extLst>
          </p:cNvPr>
          <p:cNvSpPr/>
          <p:nvPr/>
        </p:nvSpPr>
        <p:spPr>
          <a:xfrm>
            <a:off x="10603255" y="942351"/>
            <a:ext cx="874181" cy="4956514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</a:t>
            </a:r>
          </a:p>
          <a:p>
            <a:pPr algn="ctr"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  <a:p>
            <a:pPr algn="ctr"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</a:t>
            </a:r>
          </a:p>
        </p:txBody>
      </p:sp>
      <p:grpSp>
        <p:nvGrpSpPr>
          <p:cNvPr id="355" name="Graphic 4">
            <a:extLst>
              <a:ext uri="{FF2B5EF4-FFF2-40B4-BE49-F238E27FC236}">
                <a16:creationId xmlns:a16="http://schemas.microsoft.com/office/drawing/2014/main" id="{30BB63FC-64F0-3FCC-0461-BD8E982C92E3}"/>
              </a:ext>
            </a:extLst>
          </p:cNvPr>
          <p:cNvGrpSpPr/>
          <p:nvPr/>
        </p:nvGrpSpPr>
        <p:grpSpPr>
          <a:xfrm>
            <a:off x="10557072" y="3289092"/>
            <a:ext cx="914033" cy="679790"/>
            <a:chOff x="891300" y="3801176"/>
            <a:chExt cx="893306" cy="715791"/>
          </a:xfrm>
        </p:grpSpPr>
        <p:grpSp>
          <p:nvGrpSpPr>
            <p:cNvPr id="356" name="Graphic 4">
              <a:extLst>
                <a:ext uri="{FF2B5EF4-FFF2-40B4-BE49-F238E27FC236}">
                  <a16:creationId xmlns:a16="http://schemas.microsoft.com/office/drawing/2014/main" id="{B41C80F1-7B11-F7B6-6469-BC129F17A911}"/>
                </a:ext>
              </a:extLst>
            </p:cNvPr>
            <p:cNvGrpSpPr/>
            <p:nvPr/>
          </p:nvGrpSpPr>
          <p:grpSpPr>
            <a:xfrm>
              <a:off x="1112534" y="3801176"/>
              <a:ext cx="454801" cy="385010"/>
              <a:chOff x="1112534" y="3801176"/>
              <a:chExt cx="454801" cy="385010"/>
            </a:xfrm>
          </p:grpSpPr>
          <p:grpSp>
            <p:nvGrpSpPr>
              <p:cNvPr id="360" name="Graphic 4">
                <a:extLst>
                  <a:ext uri="{FF2B5EF4-FFF2-40B4-BE49-F238E27FC236}">
                    <a16:creationId xmlns:a16="http://schemas.microsoft.com/office/drawing/2014/main" id="{745B056B-8573-49A9-E137-F474A139B2B3}"/>
                  </a:ext>
                </a:extLst>
              </p:cNvPr>
              <p:cNvGrpSpPr/>
              <p:nvPr/>
            </p:nvGrpSpPr>
            <p:grpSpPr>
              <a:xfrm>
                <a:off x="1112534" y="3801176"/>
                <a:ext cx="454801" cy="385010"/>
                <a:chOff x="1112534" y="3801176"/>
                <a:chExt cx="454801" cy="385010"/>
              </a:xfrm>
              <a:solidFill>
                <a:srgbClr val="FFFFFF"/>
              </a:solidFill>
            </p:grpSpPr>
            <p:sp>
              <p:nvSpPr>
                <p:cNvPr id="367" name="Freeform: Shape 675">
                  <a:extLst>
                    <a:ext uri="{FF2B5EF4-FFF2-40B4-BE49-F238E27FC236}">
                      <a16:creationId xmlns:a16="http://schemas.microsoft.com/office/drawing/2014/main" id="{7D0E6244-6FD7-1E30-8C2E-7CF29538A338}"/>
                    </a:ext>
                  </a:extLst>
                </p:cNvPr>
                <p:cNvSpPr/>
                <p:nvPr/>
              </p:nvSpPr>
              <p:spPr>
                <a:xfrm>
                  <a:off x="1112534" y="3805758"/>
                  <a:ext cx="454801" cy="376764"/>
                </a:xfrm>
                <a:custGeom>
                  <a:avLst/>
                  <a:gdLst>
                    <a:gd name="connsiteX0" fmla="*/ 20123 w 375866"/>
                    <a:gd name="connsiteY0" fmla="*/ 375847 h 376764"/>
                    <a:gd name="connsiteX1" fmla="*/ 0 w 375866"/>
                    <a:gd name="connsiteY1" fmla="*/ 355679 h 376764"/>
                    <a:gd name="connsiteX2" fmla="*/ 0 w 375866"/>
                    <a:gd name="connsiteY2" fmla="*/ 20168 h 376764"/>
                    <a:gd name="connsiteX3" fmla="*/ 20123 w 375866"/>
                    <a:gd name="connsiteY3" fmla="*/ 0 h 376764"/>
                    <a:gd name="connsiteX4" fmla="*/ 355750 w 375866"/>
                    <a:gd name="connsiteY4" fmla="*/ 0 h 376764"/>
                    <a:gd name="connsiteX5" fmla="*/ 375867 w 375866"/>
                    <a:gd name="connsiteY5" fmla="*/ 20168 h 376764"/>
                    <a:gd name="connsiteX6" fmla="*/ 375867 w 375866"/>
                    <a:gd name="connsiteY6" fmla="*/ 356597 h 376764"/>
                    <a:gd name="connsiteX7" fmla="*/ 355750 w 375866"/>
                    <a:gd name="connsiteY7" fmla="*/ 376765 h 376764"/>
                    <a:gd name="connsiteX8" fmla="*/ 20123 w 375866"/>
                    <a:gd name="connsiteY8" fmla="*/ 375847 h 376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5866" h="376764">
                      <a:moveTo>
                        <a:pt x="20123" y="375847"/>
                      </a:moveTo>
                      <a:cubicBezTo>
                        <a:pt x="9144" y="375847"/>
                        <a:pt x="0" y="366678"/>
                        <a:pt x="0" y="355679"/>
                      </a:cubicBezTo>
                      <a:lnTo>
                        <a:pt x="0" y="20168"/>
                      </a:lnTo>
                      <a:cubicBezTo>
                        <a:pt x="0" y="9170"/>
                        <a:pt x="9144" y="0"/>
                        <a:pt x="20123" y="0"/>
                      </a:cubicBezTo>
                      <a:lnTo>
                        <a:pt x="355750" y="0"/>
                      </a:lnTo>
                      <a:cubicBezTo>
                        <a:pt x="366723" y="0"/>
                        <a:pt x="375867" y="9170"/>
                        <a:pt x="375867" y="20168"/>
                      </a:cubicBezTo>
                      <a:lnTo>
                        <a:pt x="375867" y="356597"/>
                      </a:lnTo>
                      <a:cubicBezTo>
                        <a:pt x="375867" y="367595"/>
                        <a:pt x="366723" y="376765"/>
                        <a:pt x="355750" y="376765"/>
                      </a:cubicBezTo>
                      <a:lnTo>
                        <a:pt x="20123" y="3758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68" name="Freeform: Shape 676">
                  <a:extLst>
                    <a:ext uri="{FF2B5EF4-FFF2-40B4-BE49-F238E27FC236}">
                      <a16:creationId xmlns:a16="http://schemas.microsoft.com/office/drawing/2014/main" id="{64D6852B-10CB-4935-E55B-2883F1FDB904}"/>
                    </a:ext>
                  </a:extLst>
                </p:cNvPr>
                <p:cNvSpPr/>
                <p:nvPr/>
              </p:nvSpPr>
              <p:spPr>
                <a:xfrm>
                  <a:off x="1138989" y="3801176"/>
                  <a:ext cx="385010" cy="385010"/>
                </a:xfrm>
                <a:custGeom>
                  <a:avLst/>
                  <a:gdLst>
                    <a:gd name="connsiteX0" fmla="*/ 359407 w 385010"/>
                    <a:gd name="connsiteY0" fmla="*/ 9170 h 385010"/>
                    <a:gd name="connsiteX1" fmla="*/ 374949 w 385010"/>
                    <a:gd name="connsiteY1" fmla="*/ 24750 h 385010"/>
                    <a:gd name="connsiteX2" fmla="*/ 374949 w 385010"/>
                    <a:gd name="connsiteY2" fmla="*/ 361179 h 385010"/>
                    <a:gd name="connsiteX3" fmla="*/ 359407 w 385010"/>
                    <a:gd name="connsiteY3" fmla="*/ 376758 h 385010"/>
                    <a:gd name="connsiteX4" fmla="*/ 24692 w 385010"/>
                    <a:gd name="connsiteY4" fmla="*/ 376758 h 385010"/>
                    <a:gd name="connsiteX5" fmla="*/ 9144 w 385010"/>
                    <a:gd name="connsiteY5" fmla="*/ 360261 h 385010"/>
                    <a:gd name="connsiteX6" fmla="*/ 9144 w 385010"/>
                    <a:gd name="connsiteY6" fmla="*/ 24750 h 385010"/>
                    <a:gd name="connsiteX7" fmla="*/ 24692 w 385010"/>
                    <a:gd name="connsiteY7" fmla="*/ 9170 h 385010"/>
                    <a:gd name="connsiteX8" fmla="*/ 359407 w 385010"/>
                    <a:gd name="connsiteY8" fmla="*/ 9170 h 385010"/>
                    <a:gd name="connsiteX9" fmla="*/ 359407 w 385010"/>
                    <a:gd name="connsiteY9" fmla="*/ 0 h 385010"/>
                    <a:gd name="connsiteX10" fmla="*/ 24692 w 385010"/>
                    <a:gd name="connsiteY10" fmla="*/ 0 h 385010"/>
                    <a:gd name="connsiteX11" fmla="*/ 0 w 385010"/>
                    <a:gd name="connsiteY11" fmla="*/ 24750 h 385010"/>
                    <a:gd name="connsiteX12" fmla="*/ 0 w 385010"/>
                    <a:gd name="connsiteY12" fmla="*/ 361179 h 385010"/>
                    <a:gd name="connsiteX13" fmla="*/ 24692 w 385010"/>
                    <a:gd name="connsiteY13" fmla="*/ 385011 h 385010"/>
                    <a:gd name="connsiteX14" fmla="*/ 360318 w 385010"/>
                    <a:gd name="connsiteY14" fmla="*/ 385011 h 385010"/>
                    <a:gd name="connsiteX15" fmla="*/ 385011 w 385010"/>
                    <a:gd name="connsiteY15" fmla="*/ 360261 h 385010"/>
                    <a:gd name="connsiteX16" fmla="*/ 385011 w 385010"/>
                    <a:gd name="connsiteY16" fmla="*/ 24750 h 385010"/>
                    <a:gd name="connsiteX17" fmla="*/ 359407 w 385010"/>
                    <a:gd name="connsiteY17" fmla="*/ 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5010" h="385010">
                      <a:moveTo>
                        <a:pt x="359407" y="9170"/>
                      </a:moveTo>
                      <a:cubicBezTo>
                        <a:pt x="367634" y="9170"/>
                        <a:pt x="374949" y="16498"/>
                        <a:pt x="374949" y="24750"/>
                      </a:cubicBezTo>
                      <a:lnTo>
                        <a:pt x="374949" y="361179"/>
                      </a:lnTo>
                      <a:cubicBezTo>
                        <a:pt x="374949" y="369424"/>
                        <a:pt x="367634" y="376758"/>
                        <a:pt x="359407" y="376758"/>
                      </a:cubicBezTo>
                      <a:lnTo>
                        <a:pt x="24692" y="376758"/>
                      </a:lnTo>
                      <a:cubicBezTo>
                        <a:pt x="16459" y="375841"/>
                        <a:pt x="9144" y="368513"/>
                        <a:pt x="9144" y="360261"/>
                      </a:cubicBezTo>
                      <a:lnTo>
                        <a:pt x="9144" y="24750"/>
                      </a:lnTo>
                      <a:cubicBezTo>
                        <a:pt x="9144" y="16498"/>
                        <a:pt x="16459" y="9170"/>
                        <a:pt x="24692" y="9170"/>
                      </a:cubicBezTo>
                      <a:lnTo>
                        <a:pt x="359407" y="9170"/>
                      </a:lnTo>
                      <a:close/>
                      <a:moveTo>
                        <a:pt x="359407" y="0"/>
                      </a:moveTo>
                      <a:lnTo>
                        <a:pt x="24692" y="0"/>
                      </a:lnTo>
                      <a:cubicBezTo>
                        <a:pt x="10973" y="0"/>
                        <a:pt x="0" y="10998"/>
                        <a:pt x="0" y="24750"/>
                      </a:cubicBezTo>
                      <a:lnTo>
                        <a:pt x="0" y="361179"/>
                      </a:lnTo>
                      <a:cubicBezTo>
                        <a:pt x="0" y="374012"/>
                        <a:pt x="10973" y="385011"/>
                        <a:pt x="24692" y="385011"/>
                      </a:cubicBezTo>
                      <a:lnTo>
                        <a:pt x="360318" y="385011"/>
                      </a:lnTo>
                      <a:cubicBezTo>
                        <a:pt x="374038" y="385011"/>
                        <a:pt x="385011" y="374012"/>
                        <a:pt x="385011" y="360261"/>
                      </a:cubicBezTo>
                      <a:lnTo>
                        <a:pt x="385011" y="24750"/>
                      </a:lnTo>
                      <a:cubicBezTo>
                        <a:pt x="384093" y="10998"/>
                        <a:pt x="373120" y="0"/>
                        <a:pt x="3594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grpSp>
            <p:nvGrpSpPr>
              <p:cNvPr id="361" name="Graphic 4">
                <a:extLst>
                  <a:ext uri="{FF2B5EF4-FFF2-40B4-BE49-F238E27FC236}">
                    <a16:creationId xmlns:a16="http://schemas.microsoft.com/office/drawing/2014/main" id="{3914E1F1-34F2-2CA1-CF24-5453E9F79D51}"/>
                  </a:ext>
                </a:extLst>
              </p:cNvPr>
              <p:cNvGrpSpPr/>
              <p:nvPr/>
            </p:nvGrpSpPr>
            <p:grpSpPr>
              <a:xfrm>
                <a:off x="1201168" y="3891012"/>
                <a:ext cx="256981" cy="248421"/>
                <a:chOff x="1201168" y="3891012"/>
                <a:chExt cx="256981" cy="248421"/>
              </a:xfrm>
              <a:solidFill>
                <a:srgbClr val="2D5967"/>
              </a:solidFill>
            </p:grpSpPr>
            <p:sp>
              <p:nvSpPr>
                <p:cNvPr id="364" name="Freeform: Shape 678">
                  <a:extLst>
                    <a:ext uri="{FF2B5EF4-FFF2-40B4-BE49-F238E27FC236}">
                      <a16:creationId xmlns:a16="http://schemas.microsoft.com/office/drawing/2014/main" id="{561DDA5D-725D-0403-6061-48CA812C9451}"/>
                    </a:ext>
                  </a:extLst>
                </p:cNvPr>
                <p:cNvSpPr/>
                <p:nvPr/>
              </p:nvSpPr>
              <p:spPr>
                <a:xfrm>
                  <a:off x="1326463" y="3894683"/>
                  <a:ext cx="131686" cy="113668"/>
                </a:xfrm>
                <a:custGeom>
                  <a:avLst/>
                  <a:gdLst>
                    <a:gd name="connsiteX0" fmla="*/ 90535 w 131686"/>
                    <a:gd name="connsiteY0" fmla="*/ 12834 h 113668"/>
                    <a:gd name="connsiteX1" fmla="*/ 115227 w 131686"/>
                    <a:gd name="connsiteY1" fmla="*/ 55916 h 113668"/>
                    <a:gd name="connsiteX2" fmla="*/ 90535 w 131686"/>
                    <a:gd name="connsiteY2" fmla="*/ 98999 h 113668"/>
                    <a:gd name="connsiteX3" fmla="*/ 41151 w 131686"/>
                    <a:gd name="connsiteY3" fmla="*/ 98999 h 113668"/>
                    <a:gd name="connsiteX4" fmla="*/ 16459 w 131686"/>
                    <a:gd name="connsiteY4" fmla="*/ 55916 h 113668"/>
                    <a:gd name="connsiteX5" fmla="*/ 41151 w 131686"/>
                    <a:gd name="connsiteY5" fmla="*/ 12834 h 113668"/>
                    <a:gd name="connsiteX6" fmla="*/ 90535 w 131686"/>
                    <a:gd name="connsiteY6" fmla="*/ 12834 h 113668"/>
                    <a:gd name="connsiteX7" fmla="*/ 98768 w 131686"/>
                    <a:gd name="connsiteY7" fmla="*/ 0 h 113668"/>
                    <a:gd name="connsiteX8" fmla="*/ 32918 w 131686"/>
                    <a:gd name="connsiteY8" fmla="*/ 0 h 113668"/>
                    <a:gd name="connsiteX9" fmla="*/ 0 w 131686"/>
                    <a:gd name="connsiteY9" fmla="*/ 56834 h 113668"/>
                    <a:gd name="connsiteX10" fmla="*/ 32918 w 131686"/>
                    <a:gd name="connsiteY10" fmla="*/ 113668 h 113668"/>
                    <a:gd name="connsiteX11" fmla="*/ 98768 w 131686"/>
                    <a:gd name="connsiteY11" fmla="*/ 113668 h 113668"/>
                    <a:gd name="connsiteX12" fmla="*/ 131686 w 131686"/>
                    <a:gd name="connsiteY12" fmla="*/ 56834 h 113668"/>
                    <a:gd name="connsiteX13" fmla="*/ 98768 w 131686"/>
                    <a:gd name="connsiteY13" fmla="*/ 0 h 11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686" h="113668">
                      <a:moveTo>
                        <a:pt x="90535" y="12834"/>
                      </a:moveTo>
                      <a:lnTo>
                        <a:pt x="115227" y="55916"/>
                      </a:lnTo>
                      <a:lnTo>
                        <a:pt x="90535" y="98999"/>
                      </a:lnTo>
                      <a:lnTo>
                        <a:pt x="41151" y="98999"/>
                      </a:lnTo>
                      <a:lnTo>
                        <a:pt x="16459" y="55916"/>
                      </a:lnTo>
                      <a:lnTo>
                        <a:pt x="41151" y="12834"/>
                      </a:lnTo>
                      <a:lnTo>
                        <a:pt x="90535" y="12834"/>
                      </a:lnTo>
                      <a:close/>
                      <a:moveTo>
                        <a:pt x="98768" y="0"/>
                      </a:moveTo>
                      <a:lnTo>
                        <a:pt x="32918" y="0"/>
                      </a:lnTo>
                      <a:lnTo>
                        <a:pt x="0" y="56834"/>
                      </a:lnTo>
                      <a:lnTo>
                        <a:pt x="32918" y="113668"/>
                      </a:lnTo>
                      <a:lnTo>
                        <a:pt x="98768" y="113668"/>
                      </a:lnTo>
                      <a:lnTo>
                        <a:pt x="131686" y="56834"/>
                      </a:lnTo>
                      <a:lnTo>
                        <a:pt x="98768" y="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65" name="Freeform: Shape 679">
                  <a:extLst>
                    <a:ext uri="{FF2B5EF4-FFF2-40B4-BE49-F238E27FC236}">
                      <a16:creationId xmlns:a16="http://schemas.microsoft.com/office/drawing/2014/main" id="{AAB86B5E-E69F-4A15-9797-0C364F8150E5}"/>
                    </a:ext>
                  </a:extLst>
                </p:cNvPr>
                <p:cNvSpPr/>
                <p:nvPr/>
              </p:nvSpPr>
              <p:spPr>
                <a:xfrm>
                  <a:off x="1271580" y="4025766"/>
                  <a:ext cx="113404" cy="113667"/>
                </a:xfrm>
                <a:custGeom>
                  <a:avLst/>
                  <a:gdLst>
                    <a:gd name="connsiteX0" fmla="*/ 56706 w 113404"/>
                    <a:gd name="connsiteY0" fmla="*/ 12834 h 113667"/>
                    <a:gd name="connsiteX1" fmla="*/ 99686 w 113404"/>
                    <a:gd name="connsiteY1" fmla="*/ 55916 h 113667"/>
                    <a:gd name="connsiteX2" fmla="*/ 56706 w 113404"/>
                    <a:gd name="connsiteY2" fmla="*/ 99005 h 113667"/>
                    <a:gd name="connsiteX3" fmla="*/ 13719 w 113404"/>
                    <a:gd name="connsiteY3" fmla="*/ 55916 h 113667"/>
                    <a:gd name="connsiteX4" fmla="*/ 56706 w 113404"/>
                    <a:gd name="connsiteY4" fmla="*/ 12834 h 113667"/>
                    <a:gd name="connsiteX5" fmla="*/ 56706 w 113404"/>
                    <a:gd name="connsiteY5" fmla="*/ 0 h 113667"/>
                    <a:gd name="connsiteX6" fmla="*/ 0 w 113404"/>
                    <a:gd name="connsiteY6" fmla="*/ 56834 h 113667"/>
                    <a:gd name="connsiteX7" fmla="*/ 56706 w 113404"/>
                    <a:gd name="connsiteY7" fmla="*/ 113668 h 113667"/>
                    <a:gd name="connsiteX8" fmla="*/ 113405 w 113404"/>
                    <a:gd name="connsiteY8" fmla="*/ 56834 h 113667"/>
                    <a:gd name="connsiteX9" fmla="*/ 56706 w 113404"/>
                    <a:gd name="connsiteY9" fmla="*/ 0 h 11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404" h="113667">
                      <a:moveTo>
                        <a:pt x="56706" y="12834"/>
                      </a:moveTo>
                      <a:cubicBezTo>
                        <a:pt x="80480" y="12834"/>
                        <a:pt x="99686" y="32084"/>
                        <a:pt x="99686" y="55916"/>
                      </a:cubicBezTo>
                      <a:cubicBezTo>
                        <a:pt x="99686" y="79755"/>
                        <a:pt x="80480" y="99005"/>
                        <a:pt x="56706" y="99005"/>
                      </a:cubicBezTo>
                      <a:cubicBezTo>
                        <a:pt x="32925" y="99005"/>
                        <a:pt x="13719" y="79755"/>
                        <a:pt x="13719" y="55916"/>
                      </a:cubicBezTo>
                      <a:cubicBezTo>
                        <a:pt x="13719" y="32084"/>
                        <a:pt x="32925" y="12834"/>
                        <a:pt x="56706" y="12834"/>
                      </a:cubicBezTo>
                      <a:close/>
                      <a:moveTo>
                        <a:pt x="56706" y="0"/>
                      </a:moveTo>
                      <a:cubicBezTo>
                        <a:pt x="25610" y="0"/>
                        <a:pt x="0" y="25667"/>
                        <a:pt x="0" y="56834"/>
                      </a:cubicBezTo>
                      <a:cubicBezTo>
                        <a:pt x="0" y="88001"/>
                        <a:pt x="25610" y="113668"/>
                        <a:pt x="56706" y="113668"/>
                      </a:cubicBezTo>
                      <a:cubicBezTo>
                        <a:pt x="87795" y="113668"/>
                        <a:pt x="113405" y="88001"/>
                        <a:pt x="113405" y="56834"/>
                      </a:cubicBezTo>
                      <a:cubicBezTo>
                        <a:pt x="113405" y="24750"/>
                        <a:pt x="87795" y="0"/>
                        <a:pt x="56706" y="0"/>
                      </a:cubicBez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  <p:sp>
              <p:nvSpPr>
                <p:cNvPr id="366" name="Freeform: Shape 680">
                  <a:extLst>
                    <a:ext uri="{FF2B5EF4-FFF2-40B4-BE49-F238E27FC236}">
                      <a16:creationId xmlns:a16="http://schemas.microsoft.com/office/drawing/2014/main" id="{540A4551-4800-0C89-6845-28401A189F46}"/>
                    </a:ext>
                  </a:extLst>
                </p:cNvPr>
                <p:cNvSpPr/>
                <p:nvPr/>
              </p:nvSpPr>
              <p:spPr>
                <a:xfrm>
                  <a:off x="1201168" y="3891012"/>
                  <a:ext cx="125288" cy="113674"/>
                </a:xfrm>
                <a:custGeom>
                  <a:avLst/>
                  <a:gdLst>
                    <a:gd name="connsiteX0" fmla="*/ 62192 w 125288"/>
                    <a:gd name="connsiteY0" fmla="*/ 27503 h 113674"/>
                    <a:gd name="connsiteX1" fmla="*/ 102426 w 125288"/>
                    <a:gd name="connsiteY1" fmla="*/ 99923 h 113674"/>
                    <a:gd name="connsiteX2" fmla="*/ 22863 w 125288"/>
                    <a:gd name="connsiteY2" fmla="*/ 99923 h 113674"/>
                    <a:gd name="connsiteX3" fmla="*/ 62192 w 125288"/>
                    <a:gd name="connsiteY3" fmla="*/ 27503 h 113674"/>
                    <a:gd name="connsiteX4" fmla="*/ 62192 w 125288"/>
                    <a:gd name="connsiteY4" fmla="*/ 0 h 113674"/>
                    <a:gd name="connsiteX5" fmla="*/ 0 w 125288"/>
                    <a:gd name="connsiteY5" fmla="*/ 113674 h 113674"/>
                    <a:gd name="connsiteX6" fmla="*/ 125289 w 125288"/>
                    <a:gd name="connsiteY6" fmla="*/ 113674 h 113674"/>
                    <a:gd name="connsiteX7" fmla="*/ 62192 w 125288"/>
                    <a:gd name="connsiteY7" fmla="*/ 0 h 113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88" h="113674">
                      <a:moveTo>
                        <a:pt x="62192" y="27503"/>
                      </a:moveTo>
                      <a:lnTo>
                        <a:pt x="102426" y="99923"/>
                      </a:lnTo>
                      <a:lnTo>
                        <a:pt x="22863" y="99923"/>
                      </a:lnTo>
                      <a:lnTo>
                        <a:pt x="62192" y="27503"/>
                      </a:lnTo>
                      <a:close/>
                      <a:moveTo>
                        <a:pt x="62192" y="0"/>
                      </a:moveTo>
                      <a:lnTo>
                        <a:pt x="0" y="113674"/>
                      </a:lnTo>
                      <a:lnTo>
                        <a:pt x="125289" y="113674"/>
                      </a:lnTo>
                      <a:lnTo>
                        <a:pt x="62192" y="0"/>
                      </a:lnTo>
                      <a:close/>
                    </a:path>
                  </a:pathLst>
                </a:custGeom>
                <a:solidFill>
                  <a:srgbClr val="2D5967"/>
                </a:solidFill>
                <a:ln w="64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810"/>
                </a:p>
              </p:txBody>
            </p:sp>
          </p:grpSp>
          <p:sp>
            <p:nvSpPr>
              <p:cNvPr id="362" name="Freeform: Shape 681">
                <a:extLst>
                  <a:ext uri="{FF2B5EF4-FFF2-40B4-BE49-F238E27FC236}">
                    <a16:creationId xmlns:a16="http://schemas.microsoft.com/office/drawing/2014/main" id="{BAC65A40-B621-9536-DD6E-9BBEED564409}"/>
                  </a:ext>
                </a:extLst>
              </p:cNvPr>
              <p:cNvSpPr/>
              <p:nvPr/>
            </p:nvSpPr>
            <p:spPr>
              <a:xfrm>
                <a:off x="1148139" y="3847018"/>
                <a:ext cx="365804" cy="330005"/>
              </a:xfrm>
              <a:custGeom>
                <a:avLst/>
                <a:gdLst>
                  <a:gd name="connsiteX0" fmla="*/ 350257 w 365804"/>
                  <a:gd name="connsiteY0" fmla="*/ 330005 h 330005"/>
                  <a:gd name="connsiteX1" fmla="*/ 15542 w 365804"/>
                  <a:gd name="connsiteY1" fmla="*/ 330005 h 330005"/>
                  <a:gd name="connsiteX2" fmla="*/ 0 w 365804"/>
                  <a:gd name="connsiteY2" fmla="*/ 314425 h 330005"/>
                  <a:gd name="connsiteX3" fmla="*/ 0 w 365804"/>
                  <a:gd name="connsiteY3" fmla="*/ 0 h 330005"/>
                  <a:gd name="connsiteX4" fmla="*/ 365805 w 365804"/>
                  <a:gd name="connsiteY4" fmla="*/ 0 h 330005"/>
                  <a:gd name="connsiteX5" fmla="*/ 365805 w 365804"/>
                  <a:gd name="connsiteY5" fmla="*/ 314425 h 330005"/>
                  <a:gd name="connsiteX6" fmla="*/ 350257 w 365804"/>
                  <a:gd name="connsiteY6" fmla="*/ 330005 h 330005"/>
                  <a:gd name="connsiteX7" fmla="*/ 13713 w 365804"/>
                  <a:gd name="connsiteY7" fmla="*/ 13745 h 330005"/>
                  <a:gd name="connsiteX8" fmla="*/ 13713 w 365804"/>
                  <a:gd name="connsiteY8" fmla="*/ 315337 h 330005"/>
                  <a:gd name="connsiteX9" fmla="*/ 15542 w 365804"/>
                  <a:gd name="connsiteY9" fmla="*/ 317172 h 330005"/>
                  <a:gd name="connsiteX10" fmla="*/ 351168 w 365804"/>
                  <a:gd name="connsiteY10" fmla="*/ 317172 h 330005"/>
                  <a:gd name="connsiteX11" fmla="*/ 353003 w 365804"/>
                  <a:gd name="connsiteY11" fmla="*/ 315337 h 330005"/>
                  <a:gd name="connsiteX12" fmla="*/ 353003 w 365804"/>
                  <a:gd name="connsiteY12" fmla="*/ 13745 h 330005"/>
                  <a:gd name="connsiteX13" fmla="*/ 13713 w 365804"/>
                  <a:gd name="connsiteY13" fmla="*/ 13745 h 33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5804" h="330005">
                    <a:moveTo>
                      <a:pt x="350257" y="330005"/>
                    </a:moveTo>
                    <a:lnTo>
                      <a:pt x="15542" y="330005"/>
                    </a:lnTo>
                    <a:cubicBezTo>
                      <a:pt x="7315" y="330005"/>
                      <a:pt x="0" y="322671"/>
                      <a:pt x="0" y="314425"/>
                    </a:cubicBezTo>
                    <a:lnTo>
                      <a:pt x="0" y="0"/>
                    </a:lnTo>
                    <a:lnTo>
                      <a:pt x="365805" y="0"/>
                    </a:lnTo>
                    <a:lnTo>
                      <a:pt x="365805" y="314425"/>
                    </a:lnTo>
                    <a:cubicBezTo>
                      <a:pt x="365805" y="322671"/>
                      <a:pt x="358490" y="330005"/>
                      <a:pt x="350257" y="330005"/>
                    </a:cubicBezTo>
                    <a:close/>
                    <a:moveTo>
                      <a:pt x="13713" y="13745"/>
                    </a:moveTo>
                    <a:lnTo>
                      <a:pt x="13713" y="315337"/>
                    </a:lnTo>
                    <a:cubicBezTo>
                      <a:pt x="13713" y="316254"/>
                      <a:pt x="14630" y="317172"/>
                      <a:pt x="15542" y="317172"/>
                    </a:cubicBezTo>
                    <a:lnTo>
                      <a:pt x="351168" y="317172"/>
                    </a:lnTo>
                    <a:cubicBezTo>
                      <a:pt x="352086" y="317172"/>
                      <a:pt x="353003" y="316254"/>
                      <a:pt x="353003" y="315337"/>
                    </a:cubicBezTo>
                    <a:lnTo>
                      <a:pt x="353003" y="13745"/>
                    </a:lnTo>
                    <a:lnTo>
                      <a:pt x="13713" y="1374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363" name="Freeform: Shape 682">
                <a:extLst>
                  <a:ext uri="{FF2B5EF4-FFF2-40B4-BE49-F238E27FC236}">
                    <a16:creationId xmlns:a16="http://schemas.microsoft.com/office/drawing/2014/main" id="{8F942713-B1C4-84C9-34D5-C31A76154F65}"/>
                  </a:ext>
                </a:extLst>
              </p:cNvPr>
              <p:cNvSpPr/>
              <p:nvPr/>
            </p:nvSpPr>
            <p:spPr>
              <a:xfrm>
                <a:off x="1148139" y="3810346"/>
                <a:ext cx="365804" cy="26585"/>
              </a:xfrm>
              <a:custGeom>
                <a:avLst/>
                <a:gdLst>
                  <a:gd name="connsiteX0" fmla="*/ 365805 w 365804"/>
                  <a:gd name="connsiteY0" fmla="*/ 26585 h 26585"/>
                  <a:gd name="connsiteX1" fmla="*/ 0 w 365804"/>
                  <a:gd name="connsiteY1" fmla="*/ 26585 h 26585"/>
                  <a:gd name="connsiteX2" fmla="*/ 0 w 365804"/>
                  <a:gd name="connsiteY2" fmla="*/ 15587 h 26585"/>
                  <a:gd name="connsiteX3" fmla="*/ 15542 w 365804"/>
                  <a:gd name="connsiteY3" fmla="*/ 0 h 26585"/>
                  <a:gd name="connsiteX4" fmla="*/ 351168 w 365804"/>
                  <a:gd name="connsiteY4" fmla="*/ 0 h 26585"/>
                  <a:gd name="connsiteX5" fmla="*/ 365805 w 365804"/>
                  <a:gd name="connsiteY5" fmla="*/ 15587 h 26585"/>
                  <a:gd name="connsiteX6" fmla="*/ 365805 w 365804"/>
                  <a:gd name="connsiteY6" fmla="*/ 26585 h 26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804" h="26585">
                    <a:moveTo>
                      <a:pt x="365805" y="26585"/>
                    </a:moveTo>
                    <a:lnTo>
                      <a:pt x="0" y="26585"/>
                    </a:lnTo>
                    <a:lnTo>
                      <a:pt x="0" y="15587"/>
                    </a:lnTo>
                    <a:cubicBezTo>
                      <a:pt x="0" y="7334"/>
                      <a:pt x="7315" y="0"/>
                      <a:pt x="15542" y="0"/>
                    </a:cubicBezTo>
                    <a:lnTo>
                      <a:pt x="351168" y="0"/>
                    </a:lnTo>
                    <a:cubicBezTo>
                      <a:pt x="358490" y="0"/>
                      <a:pt x="365805" y="7334"/>
                      <a:pt x="365805" y="15587"/>
                    </a:cubicBezTo>
                    <a:lnTo>
                      <a:pt x="365805" y="2658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grpSp>
          <p:nvGrpSpPr>
            <p:cNvPr id="357" name="Graphic 4">
              <a:extLst>
                <a:ext uri="{FF2B5EF4-FFF2-40B4-BE49-F238E27FC236}">
                  <a16:creationId xmlns:a16="http://schemas.microsoft.com/office/drawing/2014/main" id="{7C7A4037-6925-FB0B-E810-273C67640051}"/>
                </a:ext>
              </a:extLst>
            </p:cNvPr>
            <p:cNvGrpSpPr/>
            <p:nvPr/>
          </p:nvGrpSpPr>
          <p:grpSpPr>
            <a:xfrm>
              <a:off x="891300" y="4145703"/>
              <a:ext cx="893306" cy="371264"/>
              <a:chOff x="891300" y="4145703"/>
              <a:chExt cx="893306" cy="371264"/>
            </a:xfrm>
            <a:solidFill>
              <a:srgbClr val="000000"/>
            </a:solidFill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D703D756-2FA7-12F2-9036-9D34E41F3660}"/>
                  </a:ext>
                </a:extLst>
              </p:cNvPr>
              <p:cNvSpPr txBox="1"/>
              <p:nvPr/>
            </p:nvSpPr>
            <p:spPr>
              <a:xfrm>
                <a:off x="992152" y="4145703"/>
                <a:ext cx="663008" cy="226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spc="0" baseline="0" dirty="0">
                    <a:ln/>
                    <a:solidFill>
                      <a:srgbClr val="000000"/>
                    </a:solidFill>
                    <a:latin typeface="Oracle Sans"/>
                    <a:cs typeface="Oracle Sans"/>
                    <a:sym typeface="Oracle Sans"/>
                    <a:rtl val="0"/>
                  </a:rPr>
                  <a:t>OCI Object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B06C1DC8-FAFE-7EFA-FCFE-0FDA178C522F}"/>
                  </a:ext>
                </a:extLst>
              </p:cNvPr>
              <p:cNvSpPr txBox="1"/>
              <p:nvPr/>
            </p:nvSpPr>
            <p:spPr>
              <a:xfrm>
                <a:off x="891300" y="4288494"/>
                <a:ext cx="893306" cy="228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spc="0" baseline="0" dirty="0">
                    <a:ln/>
                    <a:solidFill>
                      <a:srgbClr val="000000"/>
                    </a:solidFill>
                    <a:latin typeface="Oracle Sans"/>
                    <a:cs typeface="Oracle Sans"/>
                    <a:sym typeface="Oracle Sans"/>
                    <a:rtl val="0"/>
                  </a:rPr>
                  <a:t>Storage Service</a:t>
                </a:r>
              </a:p>
            </p:txBody>
          </p:sp>
        </p:grpSp>
      </p:grpSp>
      <p:cxnSp>
        <p:nvCxnSpPr>
          <p:cNvPr id="382" name="Straight Connector 129">
            <a:extLst>
              <a:ext uri="{FF2B5EF4-FFF2-40B4-BE49-F238E27FC236}">
                <a16:creationId xmlns:a16="http://schemas.microsoft.com/office/drawing/2014/main" id="{76A6E807-AA6B-E694-4EE6-0459914DEB3D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7257372" y="2130923"/>
            <a:ext cx="803967" cy="8814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129">
            <a:extLst>
              <a:ext uri="{FF2B5EF4-FFF2-40B4-BE49-F238E27FC236}">
                <a16:creationId xmlns:a16="http://schemas.microsoft.com/office/drawing/2014/main" id="{0AD445A7-BA6F-1550-8DB0-C3488EC0E5A6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7257372" y="3009963"/>
            <a:ext cx="818662" cy="239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129">
            <a:extLst>
              <a:ext uri="{FF2B5EF4-FFF2-40B4-BE49-F238E27FC236}">
                <a16:creationId xmlns:a16="http://schemas.microsoft.com/office/drawing/2014/main" id="{C26671FC-6F4F-630B-E403-4F9C40379411}"/>
              </a:ext>
            </a:extLst>
          </p:cNvPr>
          <p:cNvCxnSpPr>
            <a:cxnSpLocks/>
          </p:cNvCxnSpPr>
          <p:nvPr/>
        </p:nvCxnSpPr>
        <p:spPr>
          <a:xfrm flipH="1" flipV="1">
            <a:off x="7267373" y="3009963"/>
            <a:ext cx="786509" cy="1053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EBCAD5A1-F8E0-E7C3-4850-C5CF16FE49F8}"/>
              </a:ext>
            </a:extLst>
          </p:cNvPr>
          <p:cNvSpPr txBox="1"/>
          <p:nvPr/>
        </p:nvSpPr>
        <p:spPr>
          <a:xfrm>
            <a:off x="7714211" y="3225504"/>
            <a:ext cx="101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</a:t>
            </a:r>
            <a:b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</a:br>
            <a: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</a:t>
            </a:r>
            <a:b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</a:br>
            <a: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</a:t>
            </a:r>
          </a:p>
          <a:p>
            <a:pPr algn="ctr"/>
            <a:r>
              <a:rPr lang="en-US" sz="9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C31F6BB-D421-B2A5-7493-0501B91D1934}"/>
              </a:ext>
            </a:extLst>
          </p:cNvPr>
          <p:cNvSpPr txBox="1"/>
          <p:nvPr/>
        </p:nvSpPr>
        <p:spPr>
          <a:xfrm>
            <a:off x="7213934" y="4606054"/>
            <a:ext cx="20119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0" i="1" spc="0" baseline="0" dirty="0">
                <a:ln/>
                <a:solidFill>
                  <a:srgbClr val="000000"/>
                </a:solidFill>
                <a:highlight>
                  <a:srgbClr val="FFFFFF"/>
                </a:highlight>
                <a:latin typeface="Oracle Sans"/>
                <a:cs typeface="Oracle Sans"/>
                <a:sym typeface="Oracle Sans"/>
                <a:rtl val="0"/>
              </a:rPr>
              <a:t>NLB Backend nodes capturing mirrored traffic from the VTAP sources &amp; uploading it to bucket in Object Storage</a:t>
            </a:r>
          </a:p>
          <a:p>
            <a:pPr algn="l"/>
            <a:endParaRPr lang="en-US" sz="810" spc="0" baseline="0" dirty="0">
              <a:ln/>
              <a:solidFill>
                <a:srgbClr val="000000"/>
              </a:solidFill>
              <a:latin typeface="Oracle Sans"/>
              <a:cs typeface="Oracle Sans"/>
              <a:sym typeface="Oracle Sans"/>
              <a:rtl val="0"/>
            </a:endParaRPr>
          </a:p>
          <a:p>
            <a:pPr algn="l"/>
            <a:endParaRPr lang="en-US" sz="810" spc="0" baseline="0" dirty="0">
              <a:ln/>
              <a:solidFill>
                <a:srgbClr val="000000"/>
              </a:solidFill>
              <a:latin typeface="Oracle Sans"/>
              <a:cs typeface="Oracle Sans"/>
              <a:sym typeface="Oracle Sans"/>
              <a:rtl val="0"/>
            </a:endParaRP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DB5B02C4-3553-7C17-E765-DA97CD20D2A1}"/>
              </a:ext>
            </a:extLst>
          </p:cNvPr>
          <p:cNvCxnSpPr>
            <a:cxnSpLocks/>
          </p:cNvCxnSpPr>
          <p:nvPr/>
        </p:nvCxnSpPr>
        <p:spPr>
          <a:xfrm>
            <a:off x="1554100" y="1996315"/>
            <a:ext cx="745870" cy="184"/>
          </a:xfrm>
          <a:prstGeom prst="line">
            <a:avLst/>
          </a:prstGeom>
          <a:ln w="952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BF1EEE9-0512-EEA5-A19B-1E754B9D9D5D}"/>
              </a:ext>
            </a:extLst>
          </p:cNvPr>
          <p:cNvCxnSpPr>
            <a:cxnSpLocks/>
          </p:cNvCxnSpPr>
          <p:nvPr/>
        </p:nvCxnSpPr>
        <p:spPr>
          <a:xfrm>
            <a:off x="637940" y="1989093"/>
            <a:ext cx="464557" cy="0"/>
          </a:xfrm>
          <a:prstGeom prst="line">
            <a:avLst/>
          </a:prstGeom>
          <a:ln w="952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Graphic 857">
            <a:extLst>
              <a:ext uri="{FF2B5EF4-FFF2-40B4-BE49-F238E27FC236}">
                <a16:creationId xmlns:a16="http://schemas.microsoft.com/office/drawing/2014/main" id="{E0D7CB41-8B62-3781-4E97-3FA61B14342D}"/>
              </a:ext>
            </a:extLst>
          </p:cNvPr>
          <p:cNvGrpSpPr/>
          <p:nvPr/>
        </p:nvGrpSpPr>
        <p:grpSpPr>
          <a:xfrm>
            <a:off x="215128" y="1853107"/>
            <a:ext cx="369701" cy="392726"/>
            <a:chOff x="7984668" y="3120991"/>
            <a:chExt cx="370067" cy="385004"/>
          </a:xfrm>
        </p:grpSpPr>
        <p:grpSp>
          <p:nvGrpSpPr>
            <p:cNvPr id="407" name="Graphic 857">
              <a:extLst>
                <a:ext uri="{FF2B5EF4-FFF2-40B4-BE49-F238E27FC236}">
                  <a16:creationId xmlns:a16="http://schemas.microsoft.com/office/drawing/2014/main" id="{E1CB6871-E6E8-AADF-F8FE-1007396FE622}"/>
                </a:ext>
              </a:extLst>
            </p:cNvPr>
            <p:cNvGrpSpPr/>
            <p:nvPr/>
          </p:nvGrpSpPr>
          <p:grpSpPr>
            <a:xfrm>
              <a:off x="7984668" y="3120991"/>
              <a:ext cx="370067" cy="385004"/>
              <a:chOff x="7984668" y="3120991"/>
              <a:chExt cx="370067" cy="385004"/>
            </a:xfrm>
            <a:solidFill>
              <a:srgbClr val="FFFFFF"/>
            </a:solidFill>
          </p:grpSpPr>
          <p:sp>
            <p:nvSpPr>
              <p:cNvPr id="411" name="Freeform: Shape 1013">
                <a:extLst>
                  <a:ext uri="{FF2B5EF4-FFF2-40B4-BE49-F238E27FC236}">
                    <a16:creationId xmlns:a16="http://schemas.microsoft.com/office/drawing/2014/main" id="{7E3BAEEC-EAF6-E8DF-5BF0-45C77EB8C8EB}"/>
                  </a:ext>
                </a:extLst>
              </p:cNvPr>
              <p:cNvSpPr/>
              <p:nvPr/>
            </p:nvSpPr>
            <p:spPr>
              <a:xfrm>
                <a:off x="7989225" y="3125538"/>
                <a:ext cx="360961" cy="374476"/>
              </a:xfrm>
              <a:custGeom>
                <a:avLst/>
                <a:gdLst>
                  <a:gd name="connsiteX0" fmla="*/ 285036 w 360961"/>
                  <a:gd name="connsiteY0" fmla="*/ 336090 h 374476"/>
                  <a:gd name="connsiteX1" fmla="*/ 284137 w 360961"/>
                  <a:gd name="connsiteY1" fmla="*/ 336893 h 374476"/>
                  <a:gd name="connsiteX2" fmla="*/ 281250 w 360961"/>
                  <a:gd name="connsiteY2" fmla="*/ 338972 h 374476"/>
                  <a:gd name="connsiteX3" fmla="*/ 278042 w 360961"/>
                  <a:gd name="connsiteY3" fmla="*/ 340646 h 374476"/>
                  <a:gd name="connsiteX4" fmla="*/ 274897 w 360961"/>
                  <a:gd name="connsiteY4" fmla="*/ 341680 h 374476"/>
                  <a:gd name="connsiteX5" fmla="*/ 271112 w 360961"/>
                  <a:gd name="connsiteY5" fmla="*/ 342360 h 374476"/>
                  <a:gd name="connsiteX6" fmla="*/ 268865 w 360961"/>
                  <a:gd name="connsiteY6" fmla="*/ 342469 h 374476"/>
                  <a:gd name="connsiteX7" fmla="*/ 267839 w 360961"/>
                  <a:gd name="connsiteY7" fmla="*/ 342424 h 374476"/>
                  <a:gd name="connsiteX8" fmla="*/ 264245 w 360961"/>
                  <a:gd name="connsiteY8" fmla="*/ 341968 h 374476"/>
                  <a:gd name="connsiteX9" fmla="*/ 260524 w 360961"/>
                  <a:gd name="connsiteY9" fmla="*/ 340922 h 374476"/>
                  <a:gd name="connsiteX10" fmla="*/ 245316 w 360961"/>
                  <a:gd name="connsiteY10" fmla="*/ 318951 h 374476"/>
                  <a:gd name="connsiteX11" fmla="*/ 245316 w 360961"/>
                  <a:gd name="connsiteY11" fmla="*/ 318598 h 374476"/>
                  <a:gd name="connsiteX12" fmla="*/ 238449 w 360961"/>
                  <a:gd name="connsiteY12" fmla="*/ 322044 h 374476"/>
                  <a:gd name="connsiteX13" fmla="*/ 237295 w 360961"/>
                  <a:gd name="connsiteY13" fmla="*/ 322500 h 374476"/>
                  <a:gd name="connsiteX14" fmla="*/ 225616 w 360961"/>
                  <a:gd name="connsiteY14" fmla="*/ 327145 h 374476"/>
                  <a:gd name="connsiteX15" fmla="*/ 224011 w 360961"/>
                  <a:gd name="connsiteY15" fmla="*/ 327729 h 374476"/>
                  <a:gd name="connsiteX16" fmla="*/ 220803 w 360961"/>
                  <a:gd name="connsiteY16" fmla="*/ 328904 h 374476"/>
                  <a:gd name="connsiteX17" fmla="*/ 208868 w 360961"/>
                  <a:gd name="connsiteY17" fmla="*/ 332240 h 374476"/>
                  <a:gd name="connsiteX18" fmla="*/ 207072 w 360961"/>
                  <a:gd name="connsiteY18" fmla="*/ 332715 h 374476"/>
                  <a:gd name="connsiteX19" fmla="*/ 203927 w 360961"/>
                  <a:gd name="connsiteY19" fmla="*/ 333517 h 374476"/>
                  <a:gd name="connsiteX20" fmla="*/ 191157 w 360961"/>
                  <a:gd name="connsiteY20" fmla="*/ 335635 h 374476"/>
                  <a:gd name="connsiteX21" fmla="*/ 189297 w 360961"/>
                  <a:gd name="connsiteY21" fmla="*/ 335930 h 374476"/>
                  <a:gd name="connsiteX22" fmla="*/ 186409 w 360961"/>
                  <a:gd name="connsiteY22" fmla="*/ 336354 h 374476"/>
                  <a:gd name="connsiteX23" fmla="*/ 168506 w 360961"/>
                  <a:gd name="connsiteY23" fmla="*/ 337329 h 374476"/>
                  <a:gd name="connsiteX24" fmla="*/ 151822 w 360961"/>
                  <a:gd name="connsiteY24" fmla="*/ 336482 h 374476"/>
                  <a:gd name="connsiteX25" fmla="*/ 146945 w 360961"/>
                  <a:gd name="connsiteY25" fmla="*/ 335808 h 374476"/>
                  <a:gd name="connsiteX26" fmla="*/ 142197 w 360961"/>
                  <a:gd name="connsiteY26" fmla="*/ 335109 h 374476"/>
                  <a:gd name="connsiteX27" fmla="*/ 135780 w 360961"/>
                  <a:gd name="connsiteY27" fmla="*/ 334088 h 374476"/>
                  <a:gd name="connsiteX28" fmla="*/ 128657 w 360961"/>
                  <a:gd name="connsiteY28" fmla="*/ 332382 h 374476"/>
                  <a:gd name="connsiteX29" fmla="*/ 124807 w 360961"/>
                  <a:gd name="connsiteY29" fmla="*/ 331406 h 374476"/>
                  <a:gd name="connsiteX30" fmla="*/ 120252 w 360961"/>
                  <a:gd name="connsiteY30" fmla="*/ 330213 h 374476"/>
                  <a:gd name="connsiteX31" fmla="*/ 112038 w 360961"/>
                  <a:gd name="connsiteY31" fmla="*/ 327396 h 374476"/>
                  <a:gd name="connsiteX32" fmla="*/ 109278 w 360961"/>
                  <a:gd name="connsiteY32" fmla="*/ 326427 h 374476"/>
                  <a:gd name="connsiteX33" fmla="*/ 106455 w 360961"/>
                  <a:gd name="connsiteY33" fmla="*/ 325458 h 374476"/>
                  <a:gd name="connsiteX34" fmla="*/ 100487 w 360961"/>
                  <a:gd name="connsiteY34" fmla="*/ 323064 h 374476"/>
                  <a:gd name="connsiteX35" fmla="*/ 100616 w 360961"/>
                  <a:gd name="connsiteY35" fmla="*/ 322897 h 374476"/>
                  <a:gd name="connsiteX36" fmla="*/ 16684 w 360961"/>
                  <a:gd name="connsiteY36" fmla="*/ 241371 h 374476"/>
                  <a:gd name="connsiteX37" fmla="*/ 16619 w 360961"/>
                  <a:gd name="connsiteY37" fmla="*/ 241371 h 374476"/>
                  <a:gd name="connsiteX38" fmla="*/ 15208 w 360961"/>
                  <a:gd name="connsiteY38" fmla="*/ 238551 h 374476"/>
                  <a:gd name="connsiteX39" fmla="*/ 14822 w 360961"/>
                  <a:gd name="connsiteY39" fmla="*/ 237641 h 374476"/>
                  <a:gd name="connsiteX40" fmla="*/ 10203 w 360961"/>
                  <a:gd name="connsiteY40" fmla="*/ 225886 h 374476"/>
                  <a:gd name="connsiteX41" fmla="*/ 9561 w 360961"/>
                  <a:gd name="connsiteY41" fmla="*/ 224194 h 374476"/>
                  <a:gd name="connsiteX42" fmla="*/ 8406 w 360961"/>
                  <a:gd name="connsiteY42" fmla="*/ 221055 h 374476"/>
                  <a:gd name="connsiteX43" fmla="*/ 5133 w 360961"/>
                  <a:gd name="connsiteY43" fmla="*/ 209118 h 374476"/>
                  <a:gd name="connsiteX44" fmla="*/ 4620 w 360961"/>
                  <a:gd name="connsiteY44" fmla="*/ 207254 h 374476"/>
                  <a:gd name="connsiteX45" fmla="*/ 3850 w 360961"/>
                  <a:gd name="connsiteY45" fmla="*/ 204124 h 374476"/>
                  <a:gd name="connsiteX46" fmla="*/ 1733 w 360961"/>
                  <a:gd name="connsiteY46" fmla="*/ 191377 h 374476"/>
                  <a:gd name="connsiteX47" fmla="*/ 1412 w 360961"/>
                  <a:gd name="connsiteY47" fmla="*/ 189585 h 374476"/>
                  <a:gd name="connsiteX48" fmla="*/ 962 w 360961"/>
                  <a:gd name="connsiteY48" fmla="*/ 186619 h 374476"/>
                  <a:gd name="connsiteX49" fmla="*/ 0 w 360961"/>
                  <a:gd name="connsiteY49" fmla="*/ 168669 h 374476"/>
                  <a:gd name="connsiteX50" fmla="*/ 95354 w 360961"/>
                  <a:gd name="connsiteY50" fmla="*/ 16950 h 374476"/>
                  <a:gd name="connsiteX51" fmla="*/ 168506 w 360961"/>
                  <a:gd name="connsiteY51" fmla="*/ 0 h 374476"/>
                  <a:gd name="connsiteX52" fmla="*/ 259240 w 360961"/>
                  <a:gd name="connsiteY52" fmla="*/ 26785 h 374476"/>
                  <a:gd name="connsiteX53" fmla="*/ 336948 w 360961"/>
                  <a:gd name="connsiteY53" fmla="*/ 168669 h 374476"/>
                  <a:gd name="connsiteX54" fmla="*/ 336114 w 360961"/>
                  <a:gd name="connsiteY54" fmla="*/ 185336 h 374476"/>
                  <a:gd name="connsiteX55" fmla="*/ 335408 w 360961"/>
                  <a:gd name="connsiteY55" fmla="*/ 190195 h 374476"/>
                  <a:gd name="connsiteX56" fmla="*/ 334766 w 360961"/>
                  <a:gd name="connsiteY56" fmla="*/ 194844 h 374476"/>
                  <a:gd name="connsiteX57" fmla="*/ 333676 w 360961"/>
                  <a:gd name="connsiteY57" fmla="*/ 201430 h 374476"/>
                  <a:gd name="connsiteX58" fmla="*/ 331943 w 360961"/>
                  <a:gd name="connsiteY58" fmla="*/ 208709 h 374476"/>
                  <a:gd name="connsiteX59" fmla="*/ 331045 w 360961"/>
                  <a:gd name="connsiteY59" fmla="*/ 212385 h 374476"/>
                  <a:gd name="connsiteX60" fmla="*/ 329825 w 360961"/>
                  <a:gd name="connsiteY60" fmla="*/ 216952 h 374476"/>
                  <a:gd name="connsiteX61" fmla="*/ 327002 w 360961"/>
                  <a:gd name="connsiteY61" fmla="*/ 225313 h 374476"/>
                  <a:gd name="connsiteX62" fmla="*/ 326039 w 360961"/>
                  <a:gd name="connsiteY62" fmla="*/ 227988 h 374476"/>
                  <a:gd name="connsiteX63" fmla="*/ 325077 w 360961"/>
                  <a:gd name="connsiteY63" fmla="*/ 230772 h 374476"/>
                  <a:gd name="connsiteX64" fmla="*/ 322831 w 360961"/>
                  <a:gd name="connsiteY64" fmla="*/ 236404 h 374476"/>
                  <a:gd name="connsiteX65" fmla="*/ 322638 w 360961"/>
                  <a:gd name="connsiteY65" fmla="*/ 236258 h 374476"/>
                  <a:gd name="connsiteX66" fmla="*/ 320585 w 360961"/>
                  <a:gd name="connsiteY66" fmla="*/ 240780 h 374476"/>
                  <a:gd name="connsiteX67" fmla="*/ 353375 w 360961"/>
                  <a:gd name="connsiteY67" fmla="*/ 271231 h 374476"/>
                  <a:gd name="connsiteX68" fmla="*/ 355685 w 360961"/>
                  <a:gd name="connsiteY68" fmla="*/ 273696 h 374476"/>
                  <a:gd name="connsiteX69" fmla="*/ 356584 w 360961"/>
                  <a:gd name="connsiteY69" fmla="*/ 274979 h 374476"/>
                  <a:gd name="connsiteX70" fmla="*/ 357867 w 360961"/>
                  <a:gd name="connsiteY70" fmla="*/ 276853 h 374476"/>
                  <a:gd name="connsiteX71" fmla="*/ 360883 w 360961"/>
                  <a:gd name="connsiteY71" fmla="*/ 290336 h 374476"/>
                  <a:gd name="connsiteX72" fmla="*/ 359279 w 360961"/>
                  <a:gd name="connsiteY72" fmla="*/ 297333 h 374476"/>
                  <a:gd name="connsiteX73" fmla="*/ 357675 w 360961"/>
                  <a:gd name="connsiteY73" fmla="*/ 300572 h 374476"/>
                  <a:gd name="connsiteX74" fmla="*/ 339515 w 360961"/>
                  <a:gd name="connsiteY74" fmla="*/ 312136 h 374476"/>
                  <a:gd name="connsiteX75" fmla="*/ 356391 w 360961"/>
                  <a:gd name="connsiteY75" fmla="*/ 350464 h 374476"/>
                  <a:gd name="connsiteX76" fmla="*/ 301912 w 360961"/>
                  <a:gd name="connsiteY76" fmla="*/ 374476 h 374476"/>
                  <a:gd name="connsiteX77" fmla="*/ 285036 w 360961"/>
                  <a:gd name="connsiteY77" fmla="*/ 336090 h 3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60961" h="374476">
                    <a:moveTo>
                      <a:pt x="285036" y="336090"/>
                    </a:moveTo>
                    <a:cubicBezTo>
                      <a:pt x="284715" y="336366"/>
                      <a:pt x="284458" y="336636"/>
                      <a:pt x="284137" y="336893"/>
                    </a:cubicBezTo>
                    <a:cubicBezTo>
                      <a:pt x="282790" y="337983"/>
                      <a:pt x="282020" y="338510"/>
                      <a:pt x="281250" y="338972"/>
                    </a:cubicBezTo>
                    <a:cubicBezTo>
                      <a:pt x="279903" y="339787"/>
                      <a:pt x="279004" y="340249"/>
                      <a:pt x="278042" y="340646"/>
                    </a:cubicBezTo>
                    <a:cubicBezTo>
                      <a:pt x="276502" y="341224"/>
                      <a:pt x="275732" y="341474"/>
                      <a:pt x="274897" y="341680"/>
                    </a:cubicBezTo>
                    <a:cubicBezTo>
                      <a:pt x="273165" y="342103"/>
                      <a:pt x="272138" y="342270"/>
                      <a:pt x="271112" y="342360"/>
                    </a:cubicBezTo>
                    <a:lnTo>
                      <a:pt x="268865" y="342469"/>
                    </a:lnTo>
                    <a:lnTo>
                      <a:pt x="267839" y="342424"/>
                    </a:lnTo>
                    <a:cubicBezTo>
                      <a:pt x="266235" y="342321"/>
                      <a:pt x="265208" y="342186"/>
                      <a:pt x="264245" y="341968"/>
                    </a:cubicBezTo>
                    <a:cubicBezTo>
                      <a:pt x="262577" y="341596"/>
                      <a:pt x="261551" y="341301"/>
                      <a:pt x="260524" y="340922"/>
                    </a:cubicBezTo>
                    <a:cubicBezTo>
                      <a:pt x="251347" y="337393"/>
                      <a:pt x="245380" y="328775"/>
                      <a:pt x="245316" y="318951"/>
                    </a:cubicBezTo>
                    <a:lnTo>
                      <a:pt x="245316" y="318598"/>
                    </a:lnTo>
                    <a:cubicBezTo>
                      <a:pt x="243904" y="319304"/>
                      <a:pt x="238449" y="322044"/>
                      <a:pt x="238449" y="322044"/>
                    </a:cubicBezTo>
                    <a:cubicBezTo>
                      <a:pt x="238065" y="322217"/>
                      <a:pt x="237679" y="322352"/>
                      <a:pt x="237295" y="322500"/>
                    </a:cubicBezTo>
                    <a:cubicBezTo>
                      <a:pt x="233252" y="324309"/>
                      <a:pt x="229402" y="325753"/>
                      <a:pt x="225616" y="327145"/>
                    </a:cubicBezTo>
                    <a:lnTo>
                      <a:pt x="224011" y="327729"/>
                    </a:lnTo>
                    <a:cubicBezTo>
                      <a:pt x="222985" y="328140"/>
                      <a:pt x="221894" y="328538"/>
                      <a:pt x="220803" y="328904"/>
                    </a:cubicBezTo>
                    <a:cubicBezTo>
                      <a:pt x="216889" y="330193"/>
                      <a:pt x="212910" y="331239"/>
                      <a:pt x="208868" y="332240"/>
                    </a:cubicBezTo>
                    <a:lnTo>
                      <a:pt x="207072" y="332715"/>
                    </a:lnTo>
                    <a:cubicBezTo>
                      <a:pt x="206045" y="332998"/>
                      <a:pt x="205018" y="333286"/>
                      <a:pt x="203927" y="333517"/>
                    </a:cubicBezTo>
                    <a:cubicBezTo>
                      <a:pt x="199692" y="334416"/>
                      <a:pt x="195457" y="335064"/>
                      <a:pt x="191157" y="335635"/>
                    </a:cubicBezTo>
                    <a:lnTo>
                      <a:pt x="189297" y="335930"/>
                    </a:lnTo>
                    <a:cubicBezTo>
                      <a:pt x="188334" y="336090"/>
                      <a:pt x="187371" y="336244"/>
                      <a:pt x="186409" y="336354"/>
                    </a:cubicBezTo>
                    <a:cubicBezTo>
                      <a:pt x="180377" y="337002"/>
                      <a:pt x="174345" y="337329"/>
                      <a:pt x="168506" y="337329"/>
                    </a:cubicBezTo>
                    <a:cubicBezTo>
                      <a:pt x="162987" y="337329"/>
                      <a:pt x="157405" y="337047"/>
                      <a:pt x="151822" y="336482"/>
                    </a:cubicBezTo>
                    <a:cubicBezTo>
                      <a:pt x="150218" y="336328"/>
                      <a:pt x="148549" y="336071"/>
                      <a:pt x="146945" y="335808"/>
                    </a:cubicBezTo>
                    <a:lnTo>
                      <a:pt x="142197" y="335109"/>
                    </a:lnTo>
                    <a:cubicBezTo>
                      <a:pt x="140015" y="334807"/>
                      <a:pt x="137898" y="334518"/>
                      <a:pt x="135780" y="334088"/>
                    </a:cubicBezTo>
                    <a:cubicBezTo>
                      <a:pt x="133341" y="333607"/>
                      <a:pt x="131031" y="332998"/>
                      <a:pt x="128657" y="332382"/>
                    </a:cubicBezTo>
                    <a:lnTo>
                      <a:pt x="124807" y="331406"/>
                    </a:lnTo>
                    <a:cubicBezTo>
                      <a:pt x="123267" y="331040"/>
                      <a:pt x="121727" y="330668"/>
                      <a:pt x="120252" y="330213"/>
                    </a:cubicBezTo>
                    <a:cubicBezTo>
                      <a:pt x="117492" y="329385"/>
                      <a:pt x="114797" y="328397"/>
                      <a:pt x="112038" y="327396"/>
                    </a:cubicBezTo>
                    <a:lnTo>
                      <a:pt x="109278" y="326427"/>
                    </a:lnTo>
                    <a:cubicBezTo>
                      <a:pt x="108316" y="326119"/>
                      <a:pt x="107354" y="325817"/>
                      <a:pt x="106455" y="325458"/>
                    </a:cubicBezTo>
                    <a:lnTo>
                      <a:pt x="100487" y="323064"/>
                    </a:lnTo>
                    <a:lnTo>
                      <a:pt x="100616" y="322897"/>
                    </a:lnTo>
                    <a:cubicBezTo>
                      <a:pt x="63783" y="306604"/>
                      <a:pt x="34201" y="277918"/>
                      <a:pt x="16684" y="241371"/>
                    </a:cubicBezTo>
                    <a:lnTo>
                      <a:pt x="16619" y="241371"/>
                    </a:lnTo>
                    <a:lnTo>
                      <a:pt x="15208" y="238551"/>
                    </a:lnTo>
                    <a:lnTo>
                      <a:pt x="14822" y="237641"/>
                    </a:lnTo>
                    <a:cubicBezTo>
                      <a:pt x="13026" y="233483"/>
                      <a:pt x="11550" y="229708"/>
                      <a:pt x="10203" y="225886"/>
                    </a:cubicBezTo>
                    <a:lnTo>
                      <a:pt x="9561" y="224194"/>
                    </a:lnTo>
                    <a:cubicBezTo>
                      <a:pt x="9176" y="223166"/>
                      <a:pt x="8791" y="222120"/>
                      <a:pt x="8406" y="221055"/>
                    </a:cubicBezTo>
                    <a:cubicBezTo>
                      <a:pt x="7123" y="217152"/>
                      <a:pt x="6096" y="213149"/>
                      <a:pt x="5133" y="209118"/>
                    </a:cubicBezTo>
                    <a:lnTo>
                      <a:pt x="4620" y="207254"/>
                    </a:lnTo>
                    <a:cubicBezTo>
                      <a:pt x="4363" y="206216"/>
                      <a:pt x="4043" y="205179"/>
                      <a:pt x="3850" y="204124"/>
                    </a:cubicBezTo>
                    <a:cubicBezTo>
                      <a:pt x="2951" y="199939"/>
                      <a:pt x="2310" y="195662"/>
                      <a:pt x="1733" y="191377"/>
                    </a:cubicBezTo>
                    <a:lnTo>
                      <a:pt x="1412" y="189585"/>
                    </a:lnTo>
                    <a:cubicBezTo>
                      <a:pt x="1283" y="188603"/>
                      <a:pt x="1090" y="187611"/>
                      <a:pt x="962" y="186619"/>
                    </a:cubicBezTo>
                    <a:cubicBezTo>
                      <a:pt x="320" y="180551"/>
                      <a:pt x="0" y="174510"/>
                      <a:pt x="0" y="168669"/>
                    </a:cubicBezTo>
                    <a:cubicBezTo>
                      <a:pt x="0" y="104609"/>
                      <a:pt x="37410" y="45054"/>
                      <a:pt x="95354" y="16950"/>
                    </a:cubicBezTo>
                    <a:cubicBezTo>
                      <a:pt x="118519" y="5705"/>
                      <a:pt x="143159" y="0"/>
                      <a:pt x="168506" y="0"/>
                    </a:cubicBezTo>
                    <a:cubicBezTo>
                      <a:pt x="200591" y="0"/>
                      <a:pt x="231968" y="9271"/>
                      <a:pt x="259240" y="26785"/>
                    </a:cubicBezTo>
                    <a:cubicBezTo>
                      <a:pt x="307880" y="58091"/>
                      <a:pt x="336948" y="111133"/>
                      <a:pt x="336948" y="168669"/>
                    </a:cubicBezTo>
                    <a:cubicBezTo>
                      <a:pt x="336948" y="174055"/>
                      <a:pt x="336692" y="179668"/>
                      <a:pt x="336114" y="185336"/>
                    </a:cubicBezTo>
                    <a:cubicBezTo>
                      <a:pt x="335922" y="186983"/>
                      <a:pt x="335665" y="188585"/>
                      <a:pt x="335408" y="190195"/>
                    </a:cubicBezTo>
                    <a:lnTo>
                      <a:pt x="334766" y="194844"/>
                    </a:lnTo>
                    <a:cubicBezTo>
                      <a:pt x="334446" y="197055"/>
                      <a:pt x="334125" y="199256"/>
                      <a:pt x="333676" y="201430"/>
                    </a:cubicBezTo>
                    <a:cubicBezTo>
                      <a:pt x="333226" y="203896"/>
                      <a:pt x="332585" y="206298"/>
                      <a:pt x="331943" y="208709"/>
                    </a:cubicBezTo>
                    <a:lnTo>
                      <a:pt x="331045" y="212385"/>
                    </a:lnTo>
                    <a:cubicBezTo>
                      <a:pt x="330659" y="213922"/>
                      <a:pt x="330275" y="215451"/>
                      <a:pt x="329825" y="216952"/>
                    </a:cubicBezTo>
                    <a:cubicBezTo>
                      <a:pt x="328992" y="219790"/>
                      <a:pt x="327965" y="222538"/>
                      <a:pt x="327002" y="225313"/>
                    </a:cubicBezTo>
                    <a:lnTo>
                      <a:pt x="326039" y="227988"/>
                    </a:lnTo>
                    <a:cubicBezTo>
                      <a:pt x="325719" y="228925"/>
                      <a:pt x="325462" y="229853"/>
                      <a:pt x="325077" y="230772"/>
                    </a:cubicBezTo>
                    <a:lnTo>
                      <a:pt x="322831" y="236404"/>
                    </a:lnTo>
                    <a:lnTo>
                      <a:pt x="322638" y="236258"/>
                    </a:lnTo>
                    <a:cubicBezTo>
                      <a:pt x="321997" y="237750"/>
                      <a:pt x="321291" y="239251"/>
                      <a:pt x="320585" y="240780"/>
                    </a:cubicBezTo>
                    <a:lnTo>
                      <a:pt x="353375" y="271231"/>
                    </a:lnTo>
                    <a:cubicBezTo>
                      <a:pt x="354209" y="272004"/>
                      <a:pt x="354979" y="272841"/>
                      <a:pt x="355685" y="273696"/>
                    </a:cubicBezTo>
                    <a:cubicBezTo>
                      <a:pt x="356006" y="274079"/>
                      <a:pt x="356263" y="274534"/>
                      <a:pt x="356584" y="274979"/>
                    </a:cubicBezTo>
                    <a:cubicBezTo>
                      <a:pt x="357354" y="276007"/>
                      <a:pt x="357611" y="276426"/>
                      <a:pt x="357867" y="276853"/>
                    </a:cubicBezTo>
                    <a:cubicBezTo>
                      <a:pt x="360242" y="281066"/>
                      <a:pt x="361268" y="285687"/>
                      <a:pt x="360883" y="290336"/>
                    </a:cubicBezTo>
                    <a:cubicBezTo>
                      <a:pt x="360690" y="292757"/>
                      <a:pt x="360177" y="295104"/>
                      <a:pt x="359279" y="297333"/>
                    </a:cubicBezTo>
                    <a:cubicBezTo>
                      <a:pt x="358829" y="298461"/>
                      <a:pt x="358316" y="299535"/>
                      <a:pt x="357675" y="300572"/>
                    </a:cubicBezTo>
                    <a:cubicBezTo>
                      <a:pt x="353825" y="307232"/>
                      <a:pt x="347151" y="311444"/>
                      <a:pt x="339515" y="312136"/>
                    </a:cubicBezTo>
                    <a:lnTo>
                      <a:pt x="356391" y="350464"/>
                    </a:lnTo>
                    <a:lnTo>
                      <a:pt x="301912" y="374476"/>
                    </a:lnTo>
                    <a:lnTo>
                      <a:pt x="285036" y="336090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412" name="Freeform: Shape 1014">
                <a:extLst>
                  <a:ext uri="{FF2B5EF4-FFF2-40B4-BE49-F238E27FC236}">
                    <a16:creationId xmlns:a16="http://schemas.microsoft.com/office/drawing/2014/main" id="{665F84C7-DB36-4AB1-022C-25820469AD55}"/>
                  </a:ext>
                </a:extLst>
              </p:cNvPr>
              <p:cNvSpPr/>
              <p:nvPr/>
            </p:nvSpPr>
            <p:spPr>
              <a:xfrm>
                <a:off x="7984668" y="3120991"/>
                <a:ext cx="370067" cy="385004"/>
              </a:xfrm>
              <a:custGeom>
                <a:avLst/>
                <a:gdLst>
                  <a:gd name="connsiteX0" fmla="*/ 173063 w 370067"/>
                  <a:gd name="connsiteY0" fmla="*/ 9098 h 385004"/>
                  <a:gd name="connsiteX1" fmla="*/ 261359 w 370067"/>
                  <a:gd name="connsiteY1" fmla="*/ 35164 h 385004"/>
                  <a:gd name="connsiteX2" fmla="*/ 336948 w 370067"/>
                  <a:gd name="connsiteY2" fmla="*/ 173218 h 385004"/>
                  <a:gd name="connsiteX3" fmla="*/ 336114 w 370067"/>
                  <a:gd name="connsiteY3" fmla="*/ 189439 h 385004"/>
                  <a:gd name="connsiteX4" fmla="*/ 335088 w 370067"/>
                  <a:gd name="connsiteY4" fmla="*/ 196518 h 385004"/>
                  <a:gd name="connsiteX5" fmla="*/ 333804 w 370067"/>
                  <a:gd name="connsiteY5" fmla="*/ 205088 h 385004"/>
                  <a:gd name="connsiteX6" fmla="*/ 331687 w 370067"/>
                  <a:gd name="connsiteY6" fmla="*/ 213822 h 385004"/>
                  <a:gd name="connsiteX7" fmla="*/ 330019 w 370067"/>
                  <a:gd name="connsiteY7" fmla="*/ 220182 h 385004"/>
                  <a:gd name="connsiteX8" fmla="*/ 326939 w 370067"/>
                  <a:gd name="connsiteY8" fmla="*/ 229179 h 385004"/>
                  <a:gd name="connsiteX9" fmla="*/ 325399 w 370067"/>
                  <a:gd name="connsiteY9" fmla="*/ 233637 h 385004"/>
                  <a:gd name="connsiteX10" fmla="*/ 325334 w 370067"/>
                  <a:gd name="connsiteY10" fmla="*/ 233574 h 385004"/>
                  <a:gd name="connsiteX11" fmla="*/ 319559 w 370067"/>
                  <a:gd name="connsiteY11" fmla="*/ 246366 h 385004"/>
                  <a:gd name="connsiteX12" fmla="*/ 354852 w 370067"/>
                  <a:gd name="connsiteY12" fmla="*/ 279110 h 385004"/>
                  <a:gd name="connsiteX13" fmla="*/ 356713 w 370067"/>
                  <a:gd name="connsiteY13" fmla="*/ 281093 h 385004"/>
                  <a:gd name="connsiteX14" fmla="*/ 357611 w 370067"/>
                  <a:gd name="connsiteY14" fmla="*/ 282385 h 385004"/>
                  <a:gd name="connsiteX15" fmla="*/ 358445 w 370067"/>
                  <a:gd name="connsiteY15" fmla="*/ 283649 h 385004"/>
                  <a:gd name="connsiteX16" fmla="*/ 358509 w 370067"/>
                  <a:gd name="connsiteY16" fmla="*/ 283759 h 385004"/>
                  <a:gd name="connsiteX17" fmla="*/ 360947 w 370067"/>
                  <a:gd name="connsiteY17" fmla="*/ 294530 h 385004"/>
                  <a:gd name="connsiteX18" fmla="*/ 359600 w 370067"/>
                  <a:gd name="connsiteY18" fmla="*/ 300198 h 385004"/>
                  <a:gd name="connsiteX19" fmla="*/ 358317 w 370067"/>
                  <a:gd name="connsiteY19" fmla="*/ 302819 h 385004"/>
                  <a:gd name="connsiteX20" fmla="*/ 341890 w 370067"/>
                  <a:gd name="connsiteY20" fmla="*/ 312235 h 385004"/>
                  <a:gd name="connsiteX21" fmla="*/ 341697 w 370067"/>
                  <a:gd name="connsiteY21" fmla="*/ 312235 h 385004"/>
                  <a:gd name="connsiteX22" fmla="*/ 337141 w 370067"/>
                  <a:gd name="connsiteY22" fmla="*/ 312190 h 385004"/>
                  <a:gd name="connsiteX23" fmla="*/ 354980 w 370067"/>
                  <a:gd name="connsiteY23" fmla="*/ 352695 h 385004"/>
                  <a:gd name="connsiteX24" fmla="*/ 308778 w 370067"/>
                  <a:gd name="connsiteY24" fmla="*/ 373017 h 385004"/>
                  <a:gd name="connsiteX25" fmla="*/ 290940 w 370067"/>
                  <a:gd name="connsiteY25" fmla="*/ 332476 h 385004"/>
                  <a:gd name="connsiteX26" fmla="*/ 287668 w 370067"/>
                  <a:gd name="connsiteY26" fmla="*/ 336166 h 385004"/>
                  <a:gd name="connsiteX27" fmla="*/ 285742 w 370067"/>
                  <a:gd name="connsiteY27" fmla="*/ 337975 h 385004"/>
                  <a:gd name="connsiteX28" fmla="*/ 285229 w 370067"/>
                  <a:gd name="connsiteY28" fmla="*/ 338411 h 385004"/>
                  <a:gd name="connsiteX29" fmla="*/ 283432 w 370067"/>
                  <a:gd name="connsiteY29" fmla="*/ 339656 h 385004"/>
                  <a:gd name="connsiteX30" fmla="*/ 283047 w 370067"/>
                  <a:gd name="connsiteY30" fmla="*/ 339887 h 385004"/>
                  <a:gd name="connsiteX31" fmla="*/ 280801 w 370067"/>
                  <a:gd name="connsiteY31" fmla="*/ 340997 h 385004"/>
                  <a:gd name="connsiteX32" fmla="*/ 280224 w 370067"/>
                  <a:gd name="connsiteY32" fmla="*/ 341222 h 385004"/>
                  <a:gd name="connsiteX33" fmla="*/ 278298 w 370067"/>
                  <a:gd name="connsiteY33" fmla="*/ 341832 h 385004"/>
                  <a:gd name="connsiteX34" fmla="*/ 277721 w 370067"/>
                  <a:gd name="connsiteY34" fmla="*/ 341986 h 385004"/>
                  <a:gd name="connsiteX35" fmla="*/ 275283 w 370067"/>
                  <a:gd name="connsiteY35" fmla="*/ 342377 h 385004"/>
                  <a:gd name="connsiteX36" fmla="*/ 274770 w 370067"/>
                  <a:gd name="connsiteY36" fmla="*/ 342403 h 385004"/>
                  <a:gd name="connsiteX37" fmla="*/ 273486 w 370067"/>
                  <a:gd name="connsiteY37" fmla="*/ 342467 h 385004"/>
                  <a:gd name="connsiteX38" fmla="*/ 272588 w 370067"/>
                  <a:gd name="connsiteY38" fmla="*/ 342435 h 385004"/>
                  <a:gd name="connsiteX39" fmla="*/ 272139 w 370067"/>
                  <a:gd name="connsiteY39" fmla="*/ 342416 h 385004"/>
                  <a:gd name="connsiteX40" fmla="*/ 269700 w 370067"/>
                  <a:gd name="connsiteY40" fmla="*/ 342069 h 385004"/>
                  <a:gd name="connsiteX41" fmla="*/ 269187 w 370067"/>
                  <a:gd name="connsiteY41" fmla="*/ 341947 h 385004"/>
                  <a:gd name="connsiteX42" fmla="*/ 266684 w 370067"/>
                  <a:gd name="connsiteY42" fmla="*/ 341196 h 385004"/>
                  <a:gd name="connsiteX43" fmla="*/ 254364 w 370067"/>
                  <a:gd name="connsiteY43" fmla="*/ 323460 h 385004"/>
                  <a:gd name="connsiteX44" fmla="*/ 254364 w 370067"/>
                  <a:gd name="connsiteY44" fmla="*/ 315520 h 385004"/>
                  <a:gd name="connsiteX45" fmla="*/ 241081 w 370067"/>
                  <a:gd name="connsiteY45" fmla="*/ 322324 h 385004"/>
                  <a:gd name="connsiteX46" fmla="*/ 241081 w 370067"/>
                  <a:gd name="connsiteY46" fmla="*/ 322453 h 385004"/>
                  <a:gd name="connsiteX47" fmla="*/ 239605 w 370067"/>
                  <a:gd name="connsiteY47" fmla="*/ 323043 h 385004"/>
                  <a:gd name="connsiteX48" fmla="*/ 228568 w 370067"/>
                  <a:gd name="connsiteY48" fmla="*/ 327413 h 385004"/>
                  <a:gd name="connsiteX49" fmla="*/ 223948 w 370067"/>
                  <a:gd name="connsiteY49" fmla="*/ 329120 h 385004"/>
                  <a:gd name="connsiteX50" fmla="*/ 212334 w 370067"/>
                  <a:gd name="connsiteY50" fmla="*/ 332360 h 385004"/>
                  <a:gd name="connsiteX51" fmla="*/ 207521 w 370067"/>
                  <a:gd name="connsiteY51" fmla="*/ 333605 h 385004"/>
                  <a:gd name="connsiteX52" fmla="*/ 195072 w 370067"/>
                  <a:gd name="connsiteY52" fmla="*/ 335665 h 385004"/>
                  <a:gd name="connsiteX53" fmla="*/ 190452 w 370067"/>
                  <a:gd name="connsiteY53" fmla="*/ 336371 h 385004"/>
                  <a:gd name="connsiteX54" fmla="*/ 172999 w 370067"/>
                  <a:gd name="connsiteY54" fmla="*/ 337327 h 385004"/>
                  <a:gd name="connsiteX55" fmla="*/ 156828 w 370067"/>
                  <a:gd name="connsiteY55" fmla="*/ 336512 h 385004"/>
                  <a:gd name="connsiteX56" fmla="*/ 149705 w 370067"/>
                  <a:gd name="connsiteY56" fmla="*/ 335472 h 385004"/>
                  <a:gd name="connsiteX57" fmla="*/ 141171 w 370067"/>
                  <a:gd name="connsiteY57" fmla="*/ 334170 h 385004"/>
                  <a:gd name="connsiteX58" fmla="*/ 132444 w 370067"/>
                  <a:gd name="connsiteY58" fmla="*/ 332033 h 385004"/>
                  <a:gd name="connsiteX59" fmla="*/ 126091 w 370067"/>
                  <a:gd name="connsiteY59" fmla="*/ 330397 h 385004"/>
                  <a:gd name="connsiteX60" fmla="*/ 117107 w 370067"/>
                  <a:gd name="connsiteY60" fmla="*/ 327291 h 385004"/>
                  <a:gd name="connsiteX61" fmla="*/ 112680 w 370067"/>
                  <a:gd name="connsiteY61" fmla="*/ 325757 h 385004"/>
                  <a:gd name="connsiteX62" fmla="*/ 112744 w 370067"/>
                  <a:gd name="connsiteY62" fmla="*/ 325680 h 385004"/>
                  <a:gd name="connsiteX63" fmla="*/ 24063 w 370067"/>
                  <a:gd name="connsiteY63" fmla="*/ 241353 h 385004"/>
                  <a:gd name="connsiteX64" fmla="*/ 23935 w 370067"/>
                  <a:gd name="connsiteY64" fmla="*/ 241353 h 385004"/>
                  <a:gd name="connsiteX65" fmla="*/ 23357 w 370067"/>
                  <a:gd name="connsiteY65" fmla="*/ 239851 h 385004"/>
                  <a:gd name="connsiteX66" fmla="*/ 18994 w 370067"/>
                  <a:gd name="connsiteY66" fmla="*/ 228861 h 385004"/>
                  <a:gd name="connsiteX67" fmla="*/ 17326 w 370067"/>
                  <a:gd name="connsiteY67" fmla="*/ 224167 h 385004"/>
                  <a:gd name="connsiteX68" fmla="*/ 14053 w 370067"/>
                  <a:gd name="connsiteY68" fmla="*/ 212566 h 385004"/>
                  <a:gd name="connsiteX69" fmla="*/ 12834 w 370067"/>
                  <a:gd name="connsiteY69" fmla="*/ 207708 h 385004"/>
                  <a:gd name="connsiteX70" fmla="*/ 10781 w 370067"/>
                  <a:gd name="connsiteY70" fmla="*/ 195307 h 385004"/>
                  <a:gd name="connsiteX71" fmla="*/ 10075 w 370067"/>
                  <a:gd name="connsiteY71" fmla="*/ 190667 h 385004"/>
                  <a:gd name="connsiteX72" fmla="*/ 9112 w 370067"/>
                  <a:gd name="connsiteY72" fmla="*/ 173218 h 385004"/>
                  <a:gd name="connsiteX73" fmla="*/ 101899 w 370067"/>
                  <a:gd name="connsiteY73" fmla="*/ 25593 h 385004"/>
                  <a:gd name="connsiteX74" fmla="*/ 173063 w 370067"/>
                  <a:gd name="connsiteY74" fmla="*/ 9098 h 385004"/>
                  <a:gd name="connsiteX75" fmla="*/ 173063 w 370067"/>
                  <a:gd name="connsiteY75" fmla="*/ 0 h 385004"/>
                  <a:gd name="connsiteX76" fmla="*/ 97921 w 370067"/>
                  <a:gd name="connsiteY76" fmla="*/ 17413 h 385004"/>
                  <a:gd name="connsiteX77" fmla="*/ 0 w 370067"/>
                  <a:gd name="connsiteY77" fmla="*/ 173218 h 385004"/>
                  <a:gd name="connsiteX78" fmla="*/ 1027 w 370067"/>
                  <a:gd name="connsiteY78" fmla="*/ 191641 h 385004"/>
                  <a:gd name="connsiteX79" fmla="*/ 1477 w 370067"/>
                  <a:gd name="connsiteY79" fmla="*/ 194889 h 385004"/>
                  <a:gd name="connsiteX80" fmla="*/ 1797 w 370067"/>
                  <a:gd name="connsiteY80" fmla="*/ 196545 h 385004"/>
                  <a:gd name="connsiteX81" fmla="*/ 3914 w 370067"/>
                  <a:gd name="connsiteY81" fmla="*/ 209628 h 385004"/>
                  <a:gd name="connsiteX82" fmla="*/ 4813 w 370067"/>
                  <a:gd name="connsiteY82" fmla="*/ 213076 h 385004"/>
                  <a:gd name="connsiteX83" fmla="*/ 5262 w 370067"/>
                  <a:gd name="connsiteY83" fmla="*/ 214777 h 385004"/>
                  <a:gd name="connsiteX84" fmla="*/ 8663 w 370067"/>
                  <a:gd name="connsiteY84" fmla="*/ 227014 h 385004"/>
                  <a:gd name="connsiteX85" fmla="*/ 9882 w 370067"/>
                  <a:gd name="connsiteY85" fmla="*/ 230408 h 385004"/>
                  <a:gd name="connsiteX86" fmla="*/ 10459 w 370067"/>
                  <a:gd name="connsiteY86" fmla="*/ 231982 h 385004"/>
                  <a:gd name="connsiteX87" fmla="*/ 15080 w 370067"/>
                  <a:gd name="connsiteY87" fmla="*/ 243572 h 385004"/>
                  <a:gd name="connsiteX88" fmla="*/ 15722 w 370067"/>
                  <a:gd name="connsiteY88" fmla="*/ 245128 h 385004"/>
                  <a:gd name="connsiteX89" fmla="*/ 18096 w 370067"/>
                  <a:gd name="connsiteY89" fmla="*/ 250460 h 385004"/>
                  <a:gd name="connsiteX90" fmla="*/ 18352 w 370067"/>
                  <a:gd name="connsiteY90" fmla="*/ 250460 h 385004"/>
                  <a:gd name="connsiteX91" fmla="*/ 97344 w 370067"/>
                  <a:gd name="connsiteY91" fmla="*/ 328818 h 385004"/>
                  <a:gd name="connsiteX92" fmla="*/ 97023 w 370067"/>
                  <a:gd name="connsiteY92" fmla="*/ 329210 h 385004"/>
                  <a:gd name="connsiteX93" fmla="*/ 109343 w 370067"/>
                  <a:gd name="connsiteY93" fmla="*/ 334208 h 385004"/>
                  <a:gd name="connsiteX94" fmla="*/ 112423 w 370067"/>
                  <a:gd name="connsiteY94" fmla="*/ 335299 h 385004"/>
                  <a:gd name="connsiteX95" fmla="*/ 114027 w 370067"/>
                  <a:gd name="connsiteY95" fmla="*/ 335845 h 385004"/>
                  <a:gd name="connsiteX96" fmla="*/ 114990 w 370067"/>
                  <a:gd name="connsiteY96" fmla="*/ 336198 h 385004"/>
                  <a:gd name="connsiteX97" fmla="*/ 123524 w 370067"/>
                  <a:gd name="connsiteY97" fmla="*/ 339117 h 385004"/>
                  <a:gd name="connsiteX98" fmla="*/ 128145 w 370067"/>
                  <a:gd name="connsiteY98" fmla="*/ 340336 h 385004"/>
                  <a:gd name="connsiteX99" fmla="*/ 130198 w 370067"/>
                  <a:gd name="connsiteY99" fmla="*/ 340850 h 385004"/>
                  <a:gd name="connsiteX100" fmla="*/ 132059 w 370067"/>
                  <a:gd name="connsiteY100" fmla="*/ 341325 h 385004"/>
                  <a:gd name="connsiteX101" fmla="*/ 139439 w 370067"/>
                  <a:gd name="connsiteY101" fmla="*/ 343096 h 385004"/>
                  <a:gd name="connsiteX102" fmla="*/ 146240 w 370067"/>
                  <a:gd name="connsiteY102" fmla="*/ 344167 h 385004"/>
                  <a:gd name="connsiteX103" fmla="*/ 148422 w 370067"/>
                  <a:gd name="connsiteY103" fmla="*/ 344482 h 385004"/>
                  <a:gd name="connsiteX104" fmla="*/ 150732 w 370067"/>
                  <a:gd name="connsiteY104" fmla="*/ 344835 h 385004"/>
                  <a:gd name="connsiteX105" fmla="*/ 155930 w 370067"/>
                  <a:gd name="connsiteY105" fmla="*/ 345560 h 385004"/>
                  <a:gd name="connsiteX106" fmla="*/ 173063 w 370067"/>
                  <a:gd name="connsiteY106" fmla="*/ 346426 h 385004"/>
                  <a:gd name="connsiteX107" fmla="*/ 191415 w 370067"/>
                  <a:gd name="connsiteY107" fmla="*/ 345425 h 385004"/>
                  <a:gd name="connsiteX108" fmla="*/ 194623 w 370067"/>
                  <a:gd name="connsiteY108" fmla="*/ 344950 h 385004"/>
                  <a:gd name="connsiteX109" fmla="*/ 196292 w 370067"/>
                  <a:gd name="connsiteY109" fmla="*/ 344687 h 385004"/>
                  <a:gd name="connsiteX110" fmla="*/ 209446 w 370067"/>
                  <a:gd name="connsiteY110" fmla="*/ 342512 h 385004"/>
                  <a:gd name="connsiteX111" fmla="*/ 212783 w 370067"/>
                  <a:gd name="connsiteY111" fmla="*/ 341658 h 385004"/>
                  <a:gd name="connsiteX112" fmla="*/ 214515 w 370067"/>
                  <a:gd name="connsiteY112" fmla="*/ 341203 h 385004"/>
                  <a:gd name="connsiteX113" fmla="*/ 226772 w 370067"/>
                  <a:gd name="connsiteY113" fmla="*/ 337776 h 385004"/>
                  <a:gd name="connsiteX114" fmla="*/ 230108 w 370067"/>
                  <a:gd name="connsiteY114" fmla="*/ 336570 h 385004"/>
                  <a:gd name="connsiteX115" fmla="*/ 231712 w 370067"/>
                  <a:gd name="connsiteY115" fmla="*/ 335979 h 385004"/>
                  <a:gd name="connsiteX116" fmla="*/ 243327 w 370067"/>
                  <a:gd name="connsiteY116" fmla="*/ 331359 h 385004"/>
                  <a:gd name="connsiteX117" fmla="*/ 244931 w 370067"/>
                  <a:gd name="connsiteY117" fmla="*/ 330730 h 385004"/>
                  <a:gd name="connsiteX118" fmla="*/ 246150 w 370067"/>
                  <a:gd name="connsiteY118" fmla="*/ 330159 h 385004"/>
                  <a:gd name="connsiteX119" fmla="*/ 263412 w 370067"/>
                  <a:gd name="connsiteY119" fmla="*/ 349699 h 385004"/>
                  <a:gd name="connsiteX120" fmla="*/ 267197 w 370067"/>
                  <a:gd name="connsiteY120" fmla="*/ 350822 h 385004"/>
                  <a:gd name="connsiteX121" fmla="*/ 267775 w 370067"/>
                  <a:gd name="connsiteY121" fmla="*/ 350956 h 385004"/>
                  <a:gd name="connsiteX122" fmla="*/ 271497 w 370067"/>
                  <a:gd name="connsiteY122" fmla="*/ 351483 h 385004"/>
                  <a:gd name="connsiteX123" fmla="*/ 271690 w 370067"/>
                  <a:gd name="connsiteY123" fmla="*/ 351495 h 385004"/>
                  <a:gd name="connsiteX124" fmla="*/ 272139 w 370067"/>
                  <a:gd name="connsiteY124" fmla="*/ 351515 h 385004"/>
                  <a:gd name="connsiteX125" fmla="*/ 273550 w 370067"/>
                  <a:gd name="connsiteY125" fmla="*/ 351566 h 385004"/>
                  <a:gd name="connsiteX126" fmla="*/ 275347 w 370067"/>
                  <a:gd name="connsiteY126" fmla="*/ 351483 h 385004"/>
                  <a:gd name="connsiteX127" fmla="*/ 276310 w 370067"/>
                  <a:gd name="connsiteY127" fmla="*/ 351418 h 385004"/>
                  <a:gd name="connsiteX128" fmla="*/ 279775 w 370067"/>
                  <a:gd name="connsiteY128" fmla="*/ 350854 h 385004"/>
                  <a:gd name="connsiteX129" fmla="*/ 279967 w 370067"/>
                  <a:gd name="connsiteY129" fmla="*/ 350802 h 385004"/>
                  <a:gd name="connsiteX130" fmla="*/ 280609 w 370067"/>
                  <a:gd name="connsiteY130" fmla="*/ 350623 h 385004"/>
                  <a:gd name="connsiteX131" fmla="*/ 283496 w 370067"/>
                  <a:gd name="connsiteY131" fmla="*/ 349699 h 385004"/>
                  <a:gd name="connsiteX132" fmla="*/ 284459 w 370067"/>
                  <a:gd name="connsiteY132" fmla="*/ 349320 h 385004"/>
                  <a:gd name="connsiteX133" fmla="*/ 287668 w 370067"/>
                  <a:gd name="connsiteY133" fmla="*/ 347735 h 385004"/>
                  <a:gd name="connsiteX134" fmla="*/ 287732 w 370067"/>
                  <a:gd name="connsiteY134" fmla="*/ 347690 h 385004"/>
                  <a:gd name="connsiteX135" fmla="*/ 300501 w 370067"/>
                  <a:gd name="connsiteY135" fmla="*/ 376675 h 385004"/>
                  <a:gd name="connsiteX136" fmla="*/ 304158 w 370067"/>
                  <a:gd name="connsiteY136" fmla="*/ 385004 h 385004"/>
                  <a:gd name="connsiteX137" fmla="*/ 312436 w 370067"/>
                  <a:gd name="connsiteY137" fmla="*/ 381347 h 385004"/>
                  <a:gd name="connsiteX138" fmla="*/ 358637 w 370067"/>
                  <a:gd name="connsiteY138" fmla="*/ 361012 h 385004"/>
                  <a:gd name="connsiteX139" fmla="*/ 366915 w 370067"/>
                  <a:gd name="connsiteY139" fmla="*/ 357341 h 385004"/>
                  <a:gd name="connsiteX140" fmla="*/ 363257 w 370067"/>
                  <a:gd name="connsiteY140" fmla="*/ 349012 h 385004"/>
                  <a:gd name="connsiteX141" fmla="*/ 350488 w 370067"/>
                  <a:gd name="connsiteY141" fmla="*/ 319969 h 385004"/>
                  <a:gd name="connsiteX142" fmla="*/ 366145 w 370067"/>
                  <a:gd name="connsiteY142" fmla="*/ 307395 h 385004"/>
                  <a:gd name="connsiteX143" fmla="*/ 368070 w 370067"/>
                  <a:gd name="connsiteY143" fmla="*/ 303547 h 385004"/>
                  <a:gd name="connsiteX144" fmla="*/ 369995 w 370067"/>
                  <a:gd name="connsiteY144" fmla="*/ 295213 h 385004"/>
                  <a:gd name="connsiteX145" fmla="*/ 366594 w 370067"/>
                  <a:gd name="connsiteY145" fmla="*/ 279546 h 385004"/>
                  <a:gd name="connsiteX146" fmla="*/ 366466 w 370067"/>
                  <a:gd name="connsiteY146" fmla="*/ 279355 h 385004"/>
                  <a:gd name="connsiteX147" fmla="*/ 365247 w 370067"/>
                  <a:gd name="connsiteY147" fmla="*/ 277463 h 385004"/>
                  <a:gd name="connsiteX148" fmla="*/ 357611 w 370067"/>
                  <a:gd name="connsiteY148" fmla="*/ 282376 h 385004"/>
                  <a:gd name="connsiteX149" fmla="*/ 364926 w 370067"/>
                  <a:gd name="connsiteY149" fmla="*/ 276998 h 385004"/>
                  <a:gd name="connsiteX150" fmla="*/ 363771 w 370067"/>
                  <a:gd name="connsiteY150" fmla="*/ 275352 h 385004"/>
                  <a:gd name="connsiteX151" fmla="*/ 361012 w 370067"/>
                  <a:gd name="connsiteY151" fmla="*/ 272423 h 385004"/>
                  <a:gd name="connsiteX152" fmla="*/ 330853 w 370067"/>
                  <a:gd name="connsiteY152" fmla="*/ 244410 h 385004"/>
                  <a:gd name="connsiteX153" fmla="*/ 333868 w 370067"/>
                  <a:gd name="connsiteY153" fmla="*/ 236986 h 385004"/>
                  <a:gd name="connsiteX154" fmla="*/ 334960 w 370067"/>
                  <a:gd name="connsiteY154" fmla="*/ 233902 h 385004"/>
                  <a:gd name="connsiteX155" fmla="*/ 335473 w 370067"/>
                  <a:gd name="connsiteY155" fmla="*/ 232291 h 385004"/>
                  <a:gd name="connsiteX156" fmla="*/ 335858 w 370067"/>
                  <a:gd name="connsiteY156" fmla="*/ 231344 h 385004"/>
                  <a:gd name="connsiteX157" fmla="*/ 338745 w 370067"/>
                  <a:gd name="connsiteY157" fmla="*/ 222793 h 385004"/>
                  <a:gd name="connsiteX158" fmla="*/ 340028 w 370067"/>
                  <a:gd name="connsiteY158" fmla="*/ 218034 h 385004"/>
                  <a:gd name="connsiteX159" fmla="*/ 340478 w 370067"/>
                  <a:gd name="connsiteY159" fmla="*/ 216078 h 385004"/>
                  <a:gd name="connsiteX160" fmla="*/ 340927 w 370067"/>
                  <a:gd name="connsiteY160" fmla="*/ 214286 h 385004"/>
                  <a:gd name="connsiteX161" fmla="*/ 342724 w 370067"/>
                  <a:gd name="connsiteY161" fmla="*/ 206853 h 385004"/>
                  <a:gd name="connsiteX162" fmla="*/ 343815 w 370067"/>
                  <a:gd name="connsiteY162" fmla="*/ 199902 h 385004"/>
                  <a:gd name="connsiteX163" fmla="*/ 344135 w 370067"/>
                  <a:gd name="connsiteY163" fmla="*/ 197809 h 385004"/>
                  <a:gd name="connsiteX164" fmla="*/ 344456 w 370067"/>
                  <a:gd name="connsiteY164" fmla="*/ 195517 h 385004"/>
                  <a:gd name="connsiteX165" fmla="*/ 345162 w 370067"/>
                  <a:gd name="connsiteY165" fmla="*/ 190331 h 385004"/>
                  <a:gd name="connsiteX166" fmla="*/ 346061 w 370067"/>
                  <a:gd name="connsiteY166" fmla="*/ 173226 h 385004"/>
                  <a:gd name="connsiteX167" fmla="*/ 266235 w 370067"/>
                  <a:gd name="connsiteY167" fmla="*/ 27512 h 385004"/>
                  <a:gd name="connsiteX168" fmla="*/ 173063 w 370067"/>
                  <a:gd name="connsiteY168" fmla="*/ 0 h 38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370067" h="385004">
                    <a:moveTo>
                      <a:pt x="173063" y="9098"/>
                    </a:moveTo>
                    <a:cubicBezTo>
                      <a:pt x="205532" y="9098"/>
                      <a:pt x="235819" y="18742"/>
                      <a:pt x="261359" y="35164"/>
                    </a:cubicBezTo>
                    <a:cubicBezTo>
                      <a:pt x="306725" y="64378"/>
                      <a:pt x="336948" y="115281"/>
                      <a:pt x="336948" y="173218"/>
                    </a:cubicBezTo>
                    <a:cubicBezTo>
                      <a:pt x="336948" y="178694"/>
                      <a:pt x="336692" y="184099"/>
                      <a:pt x="336114" y="189439"/>
                    </a:cubicBezTo>
                    <a:cubicBezTo>
                      <a:pt x="335922" y="191832"/>
                      <a:pt x="335473" y="194161"/>
                      <a:pt x="335088" y="196518"/>
                    </a:cubicBezTo>
                    <a:cubicBezTo>
                      <a:pt x="334703" y="199383"/>
                      <a:pt x="334382" y="202277"/>
                      <a:pt x="333804" y="205088"/>
                    </a:cubicBezTo>
                    <a:cubicBezTo>
                      <a:pt x="333227" y="208045"/>
                      <a:pt x="332457" y="210920"/>
                      <a:pt x="331687" y="213822"/>
                    </a:cubicBezTo>
                    <a:cubicBezTo>
                      <a:pt x="331110" y="215941"/>
                      <a:pt x="330660" y="218098"/>
                      <a:pt x="330019" y="220182"/>
                    </a:cubicBezTo>
                    <a:cubicBezTo>
                      <a:pt x="329120" y="223229"/>
                      <a:pt x="328029" y="226195"/>
                      <a:pt x="326939" y="229179"/>
                    </a:cubicBezTo>
                    <a:cubicBezTo>
                      <a:pt x="326425" y="230653"/>
                      <a:pt x="325976" y="232182"/>
                      <a:pt x="325399" y="233637"/>
                    </a:cubicBezTo>
                    <a:lnTo>
                      <a:pt x="325334" y="233574"/>
                    </a:lnTo>
                    <a:cubicBezTo>
                      <a:pt x="323602" y="237941"/>
                      <a:pt x="321676" y="242190"/>
                      <a:pt x="319559" y="246366"/>
                    </a:cubicBezTo>
                    <a:lnTo>
                      <a:pt x="354852" y="279110"/>
                    </a:lnTo>
                    <a:cubicBezTo>
                      <a:pt x="355557" y="279728"/>
                      <a:pt x="356135" y="280401"/>
                      <a:pt x="356713" y="281093"/>
                    </a:cubicBezTo>
                    <a:cubicBezTo>
                      <a:pt x="357033" y="281502"/>
                      <a:pt x="357290" y="281948"/>
                      <a:pt x="357611" y="282385"/>
                    </a:cubicBezTo>
                    <a:cubicBezTo>
                      <a:pt x="357867" y="282803"/>
                      <a:pt x="358189" y="283203"/>
                      <a:pt x="358445" y="283649"/>
                    </a:cubicBezTo>
                    <a:cubicBezTo>
                      <a:pt x="358509" y="283686"/>
                      <a:pt x="358509" y="283722"/>
                      <a:pt x="358509" y="283759"/>
                    </a:cubicBezTo>
                    <a:cubicBezTo>
                      <a:pt x="360370" y="287034"/>
                      <a:pt x="361204" y="290773"/>
                      <a:pt x="360947" y="294530"/>
                    </a:cubicBezTo>
                    <a:cubicBezTo>
                      <a:pt x="360820" y="296432"/>
                      <a:pt x="360370" y="298343"/>
                      <a:pt x="359600" y="300198"/>
                    </a:cubicBezTo>
                    <a:cubicBezTo>
                      <a:pt x="359279" y="301117"/>
                      <a:pt x="358830" y="301991"/>
                      <a:pt x="358317" y="302819"/>
                    </a:cubicBezTo>
                    <a:cubicBezTo>
                      <a:pt x="354980" y="308633"/>
                      <a:pt x="348756" y="312235"/>
                      <a:pt x="341890" y="312235"/>
                    </a:cubicBezTo>
                    <a:cubicBezTo>
                      <a:pt x="341825" y="312235"/>
                      <a:pt x="341761" y="312235"/>
                      <a:pt x="341697" y="312235"/>
                    </a:cubicBezTo>
                    <a:lnTo>
                      <a:pt x="337141" y="312190"/>
                    </a:lnTo>
                    <a:lnTo>
                      <a:pt x="354980" y="352695"/>
                    </a:lnTo>
                    <a:lnTo>
                      <a:pt x="308778" y="373017"/>
                    </a:lnTo>
                    <a:lnTo>
                      <a:pt x="290940" y="332476"/>
                    </a:lnTo>
                    <a:lnTo>
                      <a:pt x="287668" y="336166"/>
                    </a:lnTo>
                    <a:cubicBezTo>
                      <a:pt x="287026" y="336820"/>
                      <a:pt x="286384" y="337417"/>
                      <a:pt x="285742" y="337975"/>
                    </a:cubicBezTo>
                    <a:cubicBezTo>
                      <a:pt x="285549" y="338129"/>
                      <a:pt x="285358" y="338264"/>
                      <a:pt x="285229" y="338411"/>
                    </a:cubicBezTo>
                    <a:cubicBezTo>
                      <a:pt x="284651" y="338854"/>
                      <a:pt x="284010" y="339278"/>
                      <a:pt x="283432" y="339656"/>
                    </a:cubicBezTo>
                    <a:cubicBezTo>
                      <a:pt x="283304" y="339727"/>
                      <a:pt x="283175" y="339823"/>
                      <a:pt x="283047" y="339887"/>
                    </a:cubicBezTo>
                    <a:cubicBezTo>
                      <a:pt x="282341" y="340304"/>
                      <a:pt x="281571" y="340677"/>
                      <a:pt x="280801" y="340997"/>
                    </a:cubicBezTo>
                    <a:cubicBezTo>
                      <a:pt x="280609" y="341074"/>
                      <a:pt x="280416" y="341151"/>
                      <a:pt x="280224" y="341222"/>
                    </a:cubicBezTo>
                    <a:cubicBezTo>
                      <a:pt x="279582" y="341459"/>
                      <a:pt x="278941" y="341665"/>
                      <a:pt x="278298" y="341832"/>
                    </a:cubicBezTo>
                    <a:cubicBezTo>
                      <a:pt x="278107" y="341883"/>
                      <a:pt x="277914" y="341941"/>
                      <a:pt x="277721" y="341986"/>
                    </a:cubicBezTo>
                    <a:cubicBezTo>
                      <a:pt x="276951" y="342165"/>
                      <a:pt x="276117" y="342306"/>
                      <a:pt x="275283" y="342377"/>
                    </a:cubicBezTo>
                    <a:cubicBezTo>
                      <a:pt x="275154" y="342396"/>
                      <a:pt x="274962" y="342396"/>
                      <a:pt x="274770" y="342403"/>
                    </a:cubicBezTo>
                    <a:cubicBezTo>
                      <a:pt x="274384" y="342435"/>
                      <a:pt x="273935" y="342467"/>
                      <a:pt x="273486" y="342467"/>
                    </a:cubicBezTo>
                    <a:cubicBezTo>
                      <a:pt x="273230" y="342467"/>
                      <a:pt x="272908" y="342441"/>
                      <a:pt x="272588" y="342435"/>
                    </a:cubicBezTo>
                    <a:cubicBezTo>
                      <a:pt x="272460" y="342422"/>
                      <a:pt x="272267" y="342422"/>
                      <a:pt x="272139" y="342416"/>
                    </a:cubicBezTo>
                    <a:cubicBezTo>
                      <a:pt x="271304" y="342358"/>
                      <a:pt x="270470" y="342242"/>
                      <a:pt x="269700" y="342069"/>
                    </a:cubicBezTo>
                    <a:cubicBezTo>
                      <a:pt x="269507" y="342031"/>
                      <a:pt x="269315" y="341992"/>
                      <a:pt x="269187" y="341947"/>
                    </a:cubicBezTo>
                    <a:cubicBezTo>
                      <a:pt x="268353" y="341761"/>
                      <a:pt x="267519" y="341511"/>
                      <a:pt x="266684" y="341196"/>
                    </a:cubicBezTo>
                    <a:cubicBezTo>
                      <a:pt x="259241" y="338367"/>
                      <a:pt x="254428" y="331404"/>
                      <a:pt x="254364" y="323460"/>
                    </a:cubicBezTo>
                    <a:lnTo>
                      <a:pt x="254364" y="315520"/>
                    </a:lnTo>
                    <a:cubicBezTo>
                      <a:pt x="250065" y="317985"/>
                      <a:pt x="245637" y="320250"/>
                      <a:pt x="241081" y="322324"/>
                    </a:cubicBezTo>
                    <a:lnTo>
                      <a:pt x="241081" y="322453"/>
                    </a:lnTo>
                    <a:cubicBezTo>
                      <a:pt x="240632" y="322671"/>
                      <a:pt x="240119" y="322825"/>
                      <a:pt x="239605" y="323043"/>
                    </a:cubicBezTo>
                    <a:cubicBezTo>
                      <a:pt x="236012" y="324654"/>
                      <a:pt x="232354" y="326065"/>
                      <a:pt x="228568" y="327413"/>
                    </a:cubicBezTo>
                    <a:cubicBezTo>
                      <a:pt x="227028" y="327978"/>
                      <a:pt x="225488" y="328600"/>
                      <a:pt x="223948" y="329120"/>
                    </a:cubicBezTo>
                    <a:cubicBezTo>
                      <a:pt x="220098" y="330365"/>
                      <a:pt x="216248" y="331398"/>
                      <a:pt x="212334" y="332360"/>
                    </a:cubicBezTo>
                    <a:cubicBezTo>
                      <a:pt x="210665" y="332758"/>
                      <a:pt x="209125" y="333252"/>
                      <a:pt x="207521" y="333605"/>
                    </a:cubicBezTo>
                    <a:cubicBezTo>
                      <a:pt x="203414" y="334478"/>
                      <a:pt x="199243" y="335100"/>
                      <a:pt x="195072" y="335665"/>
                    </a:cubicBezTo>
                    <a:cubicBezTo>
                      <a:pt x="193532" y="335870"/>
                      <a:pt x="191992" y="336198"/>
                      <a:pt x="190452" y="336371"/>
                    </a:cubicBezTo>
                    <a:cubicBezTo>
                      <a:pt x="184741" y="336980"/>
                      <a:pt x="178902" y="337327"/>
                      <a:pt x="172999" y="337327"/>
                    </a:cubicBezTo>
                    <a:cubicBezTo>
                      <a:pt x="167544" y="337327"/>
                      <a:pt x="162154" y="337038"/>
                      <a:pt x="156828" y="336512"/>
                    </a:cubicBezTo>
                    <a:cubicBezTo>
                      <a:pt x="154390" y="336275"/>
                      <a:pt x="152080" y="335819"/>
                      <a:pt x="149705" y="335472"/>
                    </a:cubicBezTo>
                    <a:cubicBezTo>
                      <a:pt x="146882" y="335062"/>
                      <a:pt x="143994" y="334728"/>
                      <a:pt x="141171" y="334170"/>
                    </a:cubicBezTo>
                    <a:cubicBezTo>
                      <a:pt x="138219" y="333586"/>
                      <a:pt x="135332" y="332777"/>
                      <a:pt x="132444" y="332033"/>
                    </a:cubicBezTo>
                    <a:cubicBezTo>
                      <a:pt x="130326" y="331488"/>
                      <a:pt x="128209" y="331026"/>
                      <a:pt x="126091" y="330397"/>
                    </a:cubicBezTo>
                    <a:cubicBezTo>
                      <a:pt x="123075" y="329479"/>
                      <a:pt x="120060" y="328376"/>
                      <a:pt x="117107" y="327291"/>
                    </a:cubicBezTo>
                    <a:cubicBezTo>
                      <a:pt x="115632" y="326758"/>
                      <a:pt x="114092" y="326335"/>
                      <a:pt x="112680" y="325757"/>
                    </a:cubicBezTo>
                    <a:lnTo>
                      <a:pt x="112744" y="325680"/>
                    </a:lnTo>
                    <a:cubicBezTo>
                      <a:pt x="73409" y="310052"/>
                      <a:pt x="41645" y="279674"/>
                      <a:pt x="24063" y="241353"/>
                    </a:cubicBezTo>
                    <a:lnTo>
                      <a:pt x="23935" y="241353"/>
                    </a:lnTo>
                    <a:cubicBezTo>
                      <a:pt x="23743" y="240861"/>
                      <a:pt x="23614" y="240343"/>
                      <a:pt x="23357" y="239851"/>
                    </a:cubicBezTo>
                    <a:cubicBezTo>
                      <a:pt x="21753" y="236258"/>
                      <a:pt x="20342" y="232582"/>
                      <a:pt x="18994" y="228861"/>
                    </a:cubicBezTo>
                    <a:cubicBezTo>
                      <a:pt x="18481" y="227296"/>
                      <a:pt x="17839" y="225759"/>
                      <a:pt x="17326" y="224167"/>
                    </a:cubicBezTo>
                    <a:cubicBezTo>
                      <a:pt x="16042" y="220372"/>
                      <a:pt x="15016" y="216479"/>
                      <a:pt x="14053" y="212566"/>
                    </a:cubicBezTo>
                    <a:cubicBezTo>
                      <a:pt x="13668" y="210938"/>
                      <a:pt x="13155" y="209346"/>
                      <a:pt x="12834" y="207708"/>
                    </a:cubicBezTo>
                    <a:cubicBezTo>
                      <a:pt x="11935" y="203641"/>
                      <a:pt x="11358" y="199484"/>
                      <a:pt x="10781" y="195307"/>
                    </a:cubicBezTo>
                    <a:cubicBezTo>
                      <a:pt x="10588" y="193751"/>
                      <a:pt x="10203" y="192233"/>
                      <a:pt x="10075" y="190667"/>
                    </a:cubicBezTo>
                    <a:cubicBezTo>
                      <a:pt x="9433" y="184936"/>
                      <a:pt x="9112" y="179122"/>
                      <a:pt x="9112" y="173218"/>
                    </a:cubicBezTo>
                    <a:cubicBezTo>
                      <a:pt x="9112" y="108276"/>
                      <a:pt x="47100" y="52186"/>
                      <a:pt x="101899" y="25593"/>
                    </a:cubicBezTo>
                    <a:cubicBezTo>
                      <a:pt x="123460" y="15139"/>
                      <a:pt x="147523" y="9098"/>
                      <a:pt x="173063" y="9098"/>
                    </a:cubicBezTo>
                    <a:close/>
                    <a:moveTo>
                      <a:pt x="173063" y="0"/>
                    </a:moveTo>
                    <a:cubicBezTo>
                      <a:pt x="147010" y="0"/>
                      <a:pt x="121728" y="5859"/>
                      <a:pt x="97921" y="17413"/>
                    </a:cubicBezTo>
                    <a:cubicBezTo>
                      <a:pt x="38437" y="46264"/>
                      <a:pt x="0" y="107421"/>
                      <a:pt x="0" y="173218"/>
                    </a:cubicBezTo>
                    <a:cubicBezTo>
                      <a:pt x="0" y="179149"/>
                      <a:pt x="385" y="185345"/>
                      <a:pt x="1027" y="191641"/>
                    </a:cubicBezTo>
                    <a:cubicBezTo>
                      <a:pt x="1155" y="192742"/>
                      <a:pt x="1348" y="193816"/>
                      <a:pt x="1477" y="194889"/>
                    </a:cubicBezTo>
                    <a:cubicBezTo>
                      <a:pt x="1604" y="195444"/>
                      <a:pt x="1668" y="195990"/>
                      <a:pt x="1797" y="196545"/>
                    </a:cubicBezTo>
                    <a:cubicBezTo>
                      <a:pt x="2438" y="201394"/>
                      <a:pt x="3017" y="205479"/>
                      <a:pt x="3914" y="209628"/>
                    </a:cubicBezTo>
                    <a:cubicBezTo>
                      <a:pt x="4171" y="210792"/>
                      <a:pt x="4492" y="211930"/>
                      <a:pt x="4813" y="213076"/>
                    </a:cubicBezTo>
                    <a:lnTo>
                      <a:pt x="5262" y="214777"/>
                    </a:lnTo>
                    <a:cubicBezTo>
                      <a:pt x="6225" y="218635"/>
                      <a:pt x="7315" y="222802"/>
                      <a:pt x="8663" y="227014"/>
                    </a:cubicBezTo>
                    <a:cubicBezTo>
                      <a:pt x="9048" y="228169"/>
                      <a:pt x="9498" y="229289"/>
                      <a:pt x="9882" y="230408"/>
                    </a:cubicBezTo>
                    <a:lnTo>
                      <a:pt x="10459" y="231982"/>
                    </a:lnTo>
                    <a:cubicBezTo>
                      <a:pt x="11615" y="235166"/>
                      <a:pt x="13219" y="239360"/>
                      <a:pt x="15080" y="243572"/>
                    </a:cubicBezTo>
                    <a:cubicBezTo>
                      <a:pt x="15336" y="244210"/>
                      <a:pt x="15465" y="244674"/>
                      <a:pt x="15722" y="245128"/>
                    </a:cubicBezTo>
                    <a:lnTo>
                      <a:pt x="18096" y="250460"/>
                    </a:lnTo>
                    <a:lnTo>
                      <a:pt x="18352" y="250460"/>
                    </a:lnTo>
                    <a:cubicBezTo>
                      <a:pt x="35485" y="284778"/>
                      <a:pt x="63142" y="312126"/>
                      <a:pt x="97344" y="328818"/>
                    </a:cubicBezTo>
                    <a:lnTo>
                      <a:pt x="97023" y="329210"/>
                    </a:lnTo>
                    <a:lnTo>
                      <a:pt x="109343" y="334208"/>
                    </a:lnTo>
                    <a:cubicBezTo>
                      <a:pt x="110370" y="334606"/>
                      <a:pt x="111396" y="334959"/>
                      <a:pt x="112423" y="335299"/>
                    </a:cubicBezTo>
                    <a:cubicBezTo>
                      <a:pt x="112937" y="335479"/>
                      <a:pt x="113514" y="335652"/>
                      <a:pt x="114027" y="335845"/>
                    </a:cubicBezTo>
                    <a:lnTo>
                      <a:pt x="114990" y="336198"/>
                    </a:lnTo>
                    <a:cubicBezTo>
                      <a:pt x="117813" y="337231"/>
                      <a:pt x="120637" y="338257"/>
                      <a:pt x="123524" y="339117"/>
                    </a:cubicBezTo>
                    <a:cubicBezTo>
                      <a:pt x="125064" y="339573"/>
                      <a:pt x="126605" y="339964"/>
                      <a:pt x="128145" y="340336"/>
                    </a:cubicBezTo>
                    <a:lnTo>
                      <a:pt x="130198" y="340850"/>
                    </a:lnTo>
                    <a:lnTo>
                      <a:pt x="132059" y="341325"/>
                    </a:lnTo>
                    <a:cubicBezTo>
                      <a:pt x="134498" y="341966"/>
                      <a:pt x="136936" y="342602"/>
                      <a:pt x="139439" y="343096"/>
                    </a:cubicBezTo>
                    <a:cubicBezTo>
                      <a:pt x="141684" y="343538"/>
                      <a:pt x="143930" y="343853"/>
                      <a:pt x="146240" y="344167"/>
                    </a:cubicBezTo>
                    <a:lnTo>
                      <a:pt x="148422" y="344482"/>
                    </a:lnTo>
                    <a:lnTo>
                      <a:pt x="150732" y="344835"/>
                    </a:lnTo>
                    <a:cubicBezTo>
                      <a:pt x="152464" y="345117"/>
                      <a:pt x="154197" y="345387"/>
                      <a:pt x="155930" y="345560"/>
                    </a:cubicBezTo>
                    <a:cubicBezTo>
                      <a:pt x="161705" y="346137"/>
                      <a:pt x="167416" y="346426"/>
                      <a:pt x="173063" y="346426"/>
                    </a:cubicBezTo>
                    <a:cubicBezTo>
                      <a:pt x="178966" y="346426"/>
                      <a:pt x="185127" y="346086"/>
                      <a:pt x="191415" y="345425"/>
                    </a:cubicBezTo>
                    <a:cubicBezTo>
                      <a:pt x="192505" y="345310"/>
                      <a:pt x="193596" y="345136"/>
                      <a:pt x="194623" y="344950"/>
                    </a:cubicBezTo>
                    <a:cubicBezTo>
                      <a:pt x="195201" y="344860"/>
                      <a:pt x="195714" y="344758"/>
                      <a:pt x="196292" y="344687"/>
                    </a:cubicBezTo>
                    <a:cubicBezTo>
                      <a:pt x="200462" y="344135"/>
                      <a:pt x="204890" y="343481"/>
                      <a:pt x="209446" y="342512"/>
                    </a:cubicBezTo>
                    <a:cubicBezTo>
                      <a:pt x="210601" y="342262"/>
                      <a:pt x="211692" y="341960"/>
                      <a:pt x="212783" y="341658"/>
                    </a:cubicBezTo>
                    <a:lnTo>
                      <a:pt x="214515" y="341203"/>
                    </a:lnTo>
                    <a:cubicBezTo>
                      <a:pt x="218173" y="340285"/>
                      <a:pt x="222536" y="339169"/>
                      <a:pt x="226772" y="337776"/>
                    </a:cubicBezTo>
                    <a:cubicBezTo>
                      <a:pt x="227926" y="337398"/>
                      <a:pt x="229018" y="336993"/>
                      <a:pt x="230108" y="336570"/>
                    </a:cubicBezTo>
                    <a:lnTo>
                      <a:pt x="231712" y="335979"/>
                    </a:lnTo>
                    <a:cubicBezTo>
                      <a:pt x="234921" y="334805"/>
                      <a:pt x="239156" y="333227"/>
                      <a:pt x="243327" y="331359"/>
                    </a:cubicBezTo>
                    <a:cubicBezTo>
                      <a:pt x="243968" y="331122"/>
                      <a:pt x="244418" y="330942"/>
                      <a:pt x="244931" y="330730"/>
                    </a:cubicBezTo>
                    <a:lnTo>
                      <a:pt x="246150" y="330159"/>
                    </a:lnTo>
                    <a:cubicBezTo>
                      <a:pt x="248268" y="339008"/>
                      <a:pt x="254621" y="346336"/>
                      <a:pt x="263412" y="349699"/>
                    </a:cubicBezTo>
                    <a:cubicBezTo>
                      <a:pt x="264695" y="350173"/>
                      <a:pt x="265914" y="350526"/>
                      <a:pt x="267197" y="350822"/>
                    </a:cubicBezTo>
                    <a:lnTo>
                      <a:pt x="267775" y="350956"/>
                    </a:lnTo>
                    <a:cubicBezTo>
                      <a:pt x="269059" y="351232"/>
                      <a:pt x="270277" y="351406"/>
                      <a:pt x="271497" y="351483"/>
                    </a:cubicBezTo>
                    <a:lnTo>
                      <a:pt x="271690" y="351495"/>
                    </a:lnTo>
                    <a:lnTo>
                      <a:pt x="272139" y="351515"/>
                    </a:lnTo>
                    <a:cubicBezTo>
                      <a:pt x="272780" y="351547"/>
                      <a:pt x="273165" y="351566"/>
                      <a:pt x="273550" y="351566"/>
                    </a:cubicBezTo>
                    <a:cubicBezTo>
                      <a:pt x="274128" y="351566"/>
                      <a:pt x="274705" y="351527"/>
                      <a:pt x="275347" y="351483"/>
                    </a:cubicBezTo>
                    <a:cubicBezTo>
                      <a:pt x="275604" y="351476"/>
                      <a:pt x="275924" y="351457"/>
                      <a:pt x="276310" y="351418"/>
                    </a:cubicBezTo>
                    <a:cubicBezTo>
                      <a:pt x="277337" y="351322"/>
                      <a:pt x="278555" y="351123"/>
                      <a:pt x="279775" y="350854"/>
                    </a:cubicBezTo>
                    <a:lnTo>
                      <a:pt x="279967" y="350802"/>
                    </a:lnTo>
                    <a:lnTo>
                      <a:pt x="280609" y="350623"/>
                    </a:lnTo>
                    <a:cubicBezTo>
                      <a:pt x="281571" y="350372"/>
                      <a:pt x="282534" y="350064"/>
                      <a:pt x="283496" y="349699"/>
                    </a:cubicBezTo>
                    <a:cubicBezTo>
                      <a:pt x="283881" y="349557"/>
                      <a:pt x="284202" y="349448"/>
                      <a:pt x="284459" y="349320"/>
                    </a:cubicBezTo>
                    <a:cubicBezTo>
                      <a:pt x="285485" y="348909"/>
                      <a:pt x="286576" y="348364"/>
                      <a:pt x="287668" y="347735"/>
                    </a:cubicBezTo>
                    <a:lnTo>
                      <a:pt x="287732" y="347690"/>
                    </a:lnTo>
                    <a:lnTo>
                      <a:pt x="300501" y="376675"/>
                    </a:lnTo>
                    <a:lnTo>
                      <a:pt x="304158" y="385004"/>
                    </a:lnTo>
                    <a:lnTo>
                      <a:pt x="312436" y="381347"/>
                    </a:lnTo>
                    <a:lnTo>
                      <a:pt x="358637" y="361012"/>
                    </a:lnTo>
                    <a:lnTo>
                      <a:pt x="366915" y="357341"/>
                    </a:lnTo>
                    <a:lnTo>
                      <a:pt x="363257" y="349012"/>
                    </a:lnTo>
                    <a:lnTo>
                      <a:pt x="350488" y="319969"/>
                    </a:lnTo>
                    <a:cubicBezTo>
                      <a:pt x="357097" y="317885"/>
                      <a:pt x="362616" y="313509"/>
                      <a:pt x="366145" y="307395"/>
                    </a:cubicBezTo>
                    <a:cubicBezTo>
                      <a:pt x="366915" y="306158"/>
                      <a:pt x="367493" y="304866"/>
                      <a:pt x="368070" y="303547"/>
                    </a:cubicBezTo>
                    <a:cubicBezTo>
                      <a:pt x="369097" y="300881"/>
                      <a:pt x="369738" y="298070"/>
                      <a:pt x="369995" y="295213"/>
                    </a:cubicBezTo>
                    <a:cubicBezTo>
                      <a:pt x="370381" y="289754"/>
                      <a:pt x="369225" y="284350"/>
                      <a:pt x="366594" y="279546"/>
                    </a:cubicBezTo>
                    <a:lnTo>
                      <a:pt x="366466" y="279355"/>
                    </a:lnTo>
                    <a:cubicBezTo>
                      <a:pt x="366017" y="278545"/>
                      <a:pt x="365632" y="277999"/>
                      <a:pt x="365247" y="277463"/>
                    </a:cubicBezTo>
                    <a:lnTo>
                      <a:pt x="357611" y="282376"/>
                    </a:lnTo>
                    <a:lnTo>
                      <a:pt x="364926" y="276998"/>
                    </a:lnTo>
                    <a:cubicBezTo>
                      <a:pt x="364541" y="276434"/>
                      <a:pt x="364156" y="275879"/>
                      <a:pt x="363771" y="275352"/>
                    </a:cubicBezTo>
                    <a:cubicBezTo>
                      <a:pt x="362873" y="274315"/>
                      <a:pt x="361974" y="273332"/>
                      <a:pt x="361012" y="272423"/>
                    </a:cubicBezTo>
                    <a:lnTo>
                      <a:pt x="330853" y="244410"/>
                    </a:lnTo>
                    <a:lnTo>
                      <a:pt x="333868" y="236986"/>
                    </a:lnTo>
                    <a:cubicBezTo>
                      <a:pt x="334254" y="235976"/>
                      <a:pt x="334574" y="234939"/>
                      <a:pt x="334960" y="233902"/>
                    </a:cubicBezTo>
                    <a:cubicBezTo>
                      <a:pt x="335088" y="233365"/>
                      <a:pt x="335280" y="232818"/>
                      <a:pt x="335473" y="232291"/>
                    </a:cubicBezTo>
                    <a:lnTo>
                      <a:pt x="335858" y="231344"/>
                    </a:lnTo>
                    <a:cubicBezTo>
                      <a:pt x="336884" y="228515"/>
                      <a:pt x="337911" y="225685"/>
                      <a:pt x="338745" y="222793"/>
                    </a:cubicBezTo>
                    <a:cubicBezTo>
                      <a:pt x="339194" y="221228"/>
                      <a:pt x="339644" y="219636"/>
                      <a:pt x="340028" y="218034"/>
                    </a:cubicBezTo>
                    <a:lnTo>
                      <a:pt x="340478" y="216078"/>
                    </a:lnTo>
                    <a:lnTo>
                      <a:pt x="340927" y="214286"/>
                    </a:lnTo>
                    <a:cubicBezTo>
                      <a:pt x="341569" y="211821"/>
                      <a:pt x="342211" y="209364"/>
                      <a:pt x="342724" y="206853"/>
                    </a:cubicBezTo>
                    <a:cubicBezTo>
                      <a:pt x="343173" y="204579"/>
                      <a:pt x="343494" y="202240"/>
                      <a:pt x="343815" y="199902"/>
                    </a:cubicBezTo>
                    <a:lnTo>
                      <a:pt x="344135" y="197809"/>
                    </a:lnTo>
                    <a:lnTo>
                      <a:pt x="344456" y="195517"/>
                    </a:lnTo>
                    <a:cubicBezTo>
                      <a:pt x="344713" y="193797"/>
                      <a:pt x="345034" y="192087"/>
                      <a:pt x="345162" y="190331"/>
                    </a:cubicBezTo>
                    <a:cubicBezTo>
                      <a:pt x="345739" y="184554"/>
                      <a:pt x="346061" y="178794"/>
                      <a:pt x="346061" y="173226"/>
                    </a:cubicBezTo>
                    <a:cubicBezTo>
                      <a:pt x="346061" y="114135"/>
                      <a:pt x="316222" y="59665"/>
                      <a:pt x="266235" y="27512"/>
                    </a:cubicBezTo>
                    <a:cubicBezTo>
                      <a:pt x="238257" y="9507"/>
                      <a:pt x="206045" y="0"/>
                      <a:pt x="1730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  <p:grpSp>
          <p:nvGrpSpPr>
            <p:cNvPr id="408" name="Graphic 857">
              <a:extLst>
                <a:ext uri="{FF2B5EF4-FFF2-40B4-BE49-F238E27FC236}">
                  <a16:creationId xmlns:a16="http://schemas.microsoft.com/office/drawing/2014/main" id="{92929B39-8FB5-40FE-35D1-E3FA94AB146B}"/>
                </a:ext>
              </a:extLst>
            </p:cNvPr>
            <p:cNvGrpSpPr/>
            <p:nvPr/>
          </p:nvGrpSpPr>
          <p:grpSpPr>
            <a:xfrm>
              <a:off x="7993781" y="3130088"/>
              <a:ext cx="351838" cy="363920"/>
              <a:chOff x="7993781" y="3130088"/>
              <a:chExt cx="351838" cy="363920"/>
            </a:xfrm>
            <a:solidFill>
              <a:srgbClr val="2D5967"/>
            </a:solidFill>
          </p:grpSpPr>
          <p:sp>
            <p:nvSpPr>
              <p:cNvPr id="409" name="Freeform: Shape 1016">
                <a:extLst>
                  <a:ext uri="{FF2B5EF4-FFF2-40B4-BE49-F238E27FC236}">
                    <a16:creationId xmlns:a16="http://schemas.microsoft.com/office/drawing/2014/main" id="{254AB519-DE1C-30CD-220D-E23618581813}"/>
                  </a:ext>
                </a:extLst>
              </p:cNvPr>
              <p:cNvSpPr/>
              <p:nvPr/>
            </p:nvSpPr>
            <p:spPr>
              <a:xfrm>
                <a:off x="7993781" y="3130088"/>
                <a:ext cx="327836" cy="328236"/>
              </a:xfrm>
              <a:custGeom>
                <a:avLst/>
                <a:gdLst>
                  <a:gd name="connsiteX0" fmla="*/ 183393 w 327836"/>
                  <a:gd name="connsiteY0" fmla="*/ 309160 h 328236"/>
                  <a:gd name="connsiteX1" fmla="*/ 230172 w 327836"/>
                  <a:gd name="connsiteY1" fmla="*/ 172990 h 328236"/>
                  <a:gd name="connsiteX2" fmla="*/ 309805 w 327836"/>
                  <a:gd name="connsiteY2" fmla="*/ 172990 h 328236"/>
                  <a:gd name="connsiteX3" fmla="*/ 302233 w 327836"/>
                  <a:gd name="connsiteY3" fmla="*/ 211484 h 328236"/>
                  <a:gd name="connsiteX4" fmla="*/ 316286 w 327836"/>
                  <a:gd name="connsiteY4" fmla="*/ 224539 h 328236"/>
                  <a:gd name="connsiteX5" fmla="*/ 327836 w 327836"/>
                  <a:gd name="connsiteY5" fmla="*/ 164120 h 328236"/>
                  <a:gd name="connsiteX6" fmla="*/ 163886 w 327836"/>
                  <a:gd name="connsiteY6" fmla="*/ 0 h 328236"/>
                  <a:gd name="connsiteX7" fmla="*/ 0 w 327836"/>
                  <a:gd name="connsiteY7" fmla="*/ 164120 h 328236"/>
                  <a:gd name="connsiteX8" fmla="*/ 163886 w 327836"/>
                  <a:gd name="connsiteY8" fmla="*/ 328236 h 328236"/>
                  <a:gd name="connsiteX9" fmla="*/ 231969 w 327836"/>
                  <a:gd name="connsiteY9" fmla="*/ 313362 h 328236"/>
                  <a:gd name="connsiteX10" fmla="*/ 231841 w 327836"/>
                  <a:gd name="connsiteY10" fmla="*/ 293666 h 328236"/>
                  <a:gd name="connsiteX11" fmla="*/ 183393 w 327836"/>
                  <a:gd name="connsiteY11" fmla="*/ 309160 h 328236"/>
                  <a:gd name="connsiteX12" fmla="*/ 163886 w 327836"/>
                  <a:gd name="connsiteY12" fmla="*/ 305612 h 328236"/>
                  <a:gd name="connsiteX13" fmla="*/ 115375 w 327836"/>
                  <a:gd name="connsiteY13" fmla="*/ 172990 h 328236"/>
                  <a:gd name="connsiteX14" fmla="*/ 212462 w 327836"/>
                  <a:gd name="connsiteY14" fmla="*/ 172990 h 328236"/>
                  <a:gd name="connsiteX15" fmla="*/ 163886 w 327836"/>
                  <a:gd name="connsiteY15" fmla="*/ 305612 h 328236"/>
                  <a:gd name="connsiteX16" fmla="*/ 212462 w 327836"/>
                  <a:gd name="connsiteY16" fmla="*/ 155249 h 328236"/>
                  <a:gd name="connsiteX17" fmla="*/ 115375 w 327836"/>
                  <a:gd name="connsiteY17" fmla="*/ 155249 h 328236"/>
                  <a:gd name="connsiteX18" fmla="*/ 163951 w 327836"/>
                  <a:gd name="connsiteY18" fmla="*/ 22627 h 328236"/>
                  <a:gd name="connsiteX19" fmla="*/ 212462 w 327836"/>
                  <a:gd name="connsiteY19" fmla="*/ 155249 h 328236"/>
                  <a:gd name="connsiteX20" fmla="*/ 309805 w 327836"/>
                  <a:gd name="connsiteY20" fmla="*/ 155249 h 328236"/>
                  <a:gd name="connsiteX21" fmla="*/ 230172 w 327836"/>
                  <a:gd name="connsiteY21" fmla="*/ 155249 h 328236"/>
                  <a:gd name="connsiteX22" fmla="*/ 183393 w 327836"/>
                  <a:gd name="connsiteY22" fmla="*/ 19079 h 328236"/>
                  <a:gd name="connsiteX23" fmla="*/ 309805 w 327836"/>
                  <a:gd name="connsiteY23" fmla="*/ 155249 h 328236"/>
                  <a:gd name="connsiteX24" fmla="*/ 144443 w 327836"/>
                  <a:gd name="connsiteY24" fmla="*/ 19079 h 328236"/>
                  <a:gd name="connsiteX25" fmla="*/ 97664 w 327836"/>
                  <a:gd name="connsiteY25" fmla="*/ 155249 h 328236"/>
                  <a:gd name="connsiteX26" fmla="*/ 18032 w 327836"/>
                  <a:gd name="connsiteY26" fmla="*/ 155249 h 328236"/>
                  <a:gd name="connsiteX27" fmla="*/ 144443 w 327836"/>
                  <a:gd name="connsiteY27" fmla="*/ 19079 h 328236"/>
                  <a:gd name="connsiteX28" fmla="*/ 18032 w 327836"/>
                  <a:gd name="connsiteY28" fmla="*/ 172990 h 328236"/>
                  <a:gd name="connsiteX29" fmla="*/ 97664 w 327836"/>
                  <a:gd name="connsiteY29" fmla="*/ 172990 h 328236"/>
                  <a:gd name="connsiteX30" fmla="*/ 144443 w 327836"/>
                  <a:gd name="connsiteY30" fmla="*/ 309160 h 328236"/>
                  <a:gd name="connsiteX31" fmla="*/ 18032 w 327836"/>
                  <a:gd name="connsiteY31" fmla="*/ 172990 h 32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836" h="328236">
                    <a:moveTo>
                      <a:pt x="183393" y="309160"/>
                    </a:moveTo>
                    <a:cubicBezTo>
                      <a:pt x="212077" y="269529"/>
                      <a:pt x="228439" y="222111"/>
                      <a:pt x="230172" y="172990"/>
                    </a:cubicBezTo>
                    <a:lnTo>
                      <a:pt x="309805" y="172990"/>
                    </a:lnTo>
                    <a:cubicBezTo>
                      <a:pt x="309035" y="186382"/>
                      <a:pt x="306404" y="199292"/>
                      <a:pt x="302233" y="211484"/>
                    </a:cubicBezTo>
                    <a:lnTo>
                      <a:pt x="316286" y="224539"/>
                    </a:lnTo>
                    <a:cubicBezTo>
                      <a:pt x="323729" y="205825"/>
                      <a:pt x="327836" y="185454"/>
                      <a:pt x="327836" y="164120"/>
                    </a:cubicBezTo>
                    <a:cubicBezTo>
                      <a:pt x="327836" y="73622"/>
                      <a:pt x="254299" y="0"/>
                      <a:pt x="163886" y="0"/>
                    </a:cubicBezTo>
                    <a:cubicBezTo>
                      <a:pt x="73537" y="0"/>
                      <a:pt x="0" y="73622"/>
                      <a:pt x="0" y="164120"/>
                    </a:cubicBezTo>
                    <a:cubicBezTo>
                      <a:pt x="0" y="254618"/>
                      <a:pt x="73537" y="328236"/>
                      <a:pt x="163886" y="328236"/>
                    </a:cubicBezTo>
                    <a:cubicBezTo>
                      <a:pt x="188206" y="328236"/>
                      <a:pt x="211243" y="322891"/>
                      <a:pt x="231969" y="313362"/>
                    </a:cubicBezTo>
                    <a:lnTo>
                      <a:pt x="231841" y="293666"/>
                    </a:lnTo>
                    <a:cubicBezTo>
                      <a:pt x="217017" y="301509"/>
                      <a:pt x="200719" y="306850"/>
                      <a:pt x="183393" y="309160"/>
                    </a:cubicBezTo>
                    <a:close/>
                    <a:moveTo>
                      <a:pt x="163886" y="305612"/>
                    </a:moveTo>
                    <a:cubicBezTo>
                      <a:pt x="134241" y="267673"/>
                      <a:pt x="117236" y="221228"/>
                      <a:pt x="115375" y="172990"/>
                    </a:cubicBezTo>
                    <a:lnTo>
                      <a:pt x="212462" y="172990"/>
                    </a:lnTo>
                    <a:cubicBezTo>
                      <a:pt x="210600" y="221237"/>
                      <a:pt x="193596" y="267673"/>
                      <a:pt x="163886" y="305612"/>
                    </a:cubicBezTo>
                    <a:close/>
                    <a:moveTo>
                      <a:pt x="212462" y="155249"/>
                    </a:moveTo>
                    <a:lnTo>
                      <a:pt x="115375" y="155249"/>
                    </a:lnTo>
                    <a:cubicBezTo>
                      <a:pt x="117236" y="107011"/>
                      <a:pt x="134241" y="60566"/>
                      <a:pt x="163951" y="22627"/>
                    </a:cubicBezTo>
                    <a:cubicBezTo>
                      <a:pt x="193596" y="60566"/>
                      <a:pt x="210600" y="107011"/>
                      <a:pt x="212462" y="155249"/>
                    </a:cubicBezTo>
                    <a:close/>
                    <a:moveTo>
                      <a:pt x="309805" y="155249"/>
                    </a:moveTo>
                    <a:lnTo>
                      <a:pt x="230172" y="155249"/>
                    </a:lnTo>
                    <a:cubicBezTo>
                      <a:pt x="228439" y="106129"/>
                      <a:pt x="212077" y="58710"/>
                      <a:pt x="183393" y="19079"/>
                    </a:cubicBezTo>
                    <a:cubicBezTo>
                      <a:pt x="251990" y="28267"/>
                      <a:pt x="305634" y="85176"/>
                      <a:pt x="309805" y="155249"/>
                    </a:cubicBezTo>
                    <a:close/>
                    <a:moveTo>
                      <a:pt x="144443" y="19079"/>
                    </a:moveTo>
                    <a:cubicBezTo>
                      <a:pt x="115760" y="58710"/>
                      <a:pt x="99397" y="106129"/>
                      <a:pt x="97664" y="155249"/>
                    </a:cubicBezTo>
                    <a:lnTo>
                      <a:pt x="18032" y="155249"/>
                    </a:lnTo>
                    <a:cubicBezTo>
                      <a:pt x="22202" y="85176"/>
                      <a:pt x="75911" y="28267"/>
                      <a:pt x="144443" y="19079"/>
                    </a:cubicBezTo>
                    <a:close/>
                    <a:moveTo>
                      <a:pt x="18032" y="172990"/>
                    </a:moveTo>
                    <a:lnTo>
                      <a:pt x="97664" y="172990"/>
                    </a:lnTo>
                    <a:cubicBezTo>
                      <a:pt x="99397" y="222111"/>
                      <a:pt x="115760" y="269529"/>
                      <a:pt x="144443" y="309160"/>
                    </a:cubicBezTo>
                    <a:cubicBezTo>
                      <a:pt x="75911" y="299980"/>
                      <a:pt x="22202" y="243073"/>
                      <a:pt x="18032" y="17299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  <p:sp>
            <p:nvSpPr>
              <p:cNvPr id="410" name="Freeform: Shape 1017">
                <a:extLst>
                  <a:ext uri="{FF2B5EF4-FFF2-40B4-BE49-F238E27FC236}">
                    <a16:creationId xmlns:a16="http://schemas.microsoft.com/office/drawing/2014/main" id="{A88A3E39-5405-AE10-4895-1C5111BFA90A}"/>
                  </a:ext>
                </a:extLst>
              </p:cNvPr>
              <p:cNvSpPr/>
              <p:nvPr/>
            </p:nvSpPr>
            <p:spPr>
              <a:xfrm>
                <a:off x="8238519" y="3330943"/>
                <a:ext cx="107099" cy="163064"/>
              </a:xfrm>
              <a:custGeom>
                <a:avLst/>
                <a:gdLst>
                  <a:gd name="connsiteX0" fmla="*/ 88039 w 107099"/>
                  <a:gd name="connsiteY0" fmla="*/ 102271 h 163064"/>
                  <a:gd name="connsiteX1" fmla="*/ 104466 w 107099"/>
                  <a:gd name="connsiteY1" fmla="*/ 92854 h 163064"/>
                  <a:gd name="connsiteX2" fmla="*/ 105749 w 107099"/>
                  <a:gd name="connsiteY2" fmla="*/ 90234 h 163064"/>
                  <a:gd name="connsiteX3" fmla="*/ 107032 w 107099"/>
                  <a:gd name="connsiteY3" fmla="*/ 84566 h 163064"/>
                  <a:gd name="connsiteX4" fmla="*/ 104658 w 107099"/>
                  <a:gd name="connsiteY4" fmla="*/ 73794 h 163064"/>
                  <a:gd name="connsiteX5" fmla="*/ 104594 w 107099"/>
                  <a:gd name="connsiteY5" fmla="*/ 73685 h 163064"/>
                  <a:gd name="connsiteX6" fmla="*/ 103761 w 107099"/>
                  <a:gd name="connsiteY6" fmla="*/ 72420 h 163064"/>
                  <a:gd name="connsiteX7" fmla="*/ 102798 w 107099"/>
                  <a:gd name="connsiteY7" fmla="*/ 71138 h 163064"/>
                  <a:gd name="connsiteX8" fmla="*/ 101001 w 107099"/>
                  <a:gd name="connsiteY8" fmla="*/ 69145 h 163064"/>
                  <a:gd name="connsiteX9" fmla="*/ 32020 w 107099"/>
                  <a:gd name="connsiteY9" fmla="*/ 5150 h 163064"/>
                  <a:gd name="connsiteX10" fmla="*/ 32020 w 107099"/>
                  <a:gd name="connsiteY10" fmla="*/ 5141 h 163064"/>
                  <a:gd name="connsiteX11" fmla="*/ 30030 w 107099"/>
                  <a:gd name="connsiteY11" fmla="*/ 3557 h 163064"/>
                  <a:gd name="connsiteX12" fmla="*/ 29582 w 107099"/>
                  <a:gd name="connsiteY12" fmla="*/ 3221 h 163064"/>
                  <a:gd name="connsiteX13" fmla="*/ 27464 w 107099"/>
                  <a:gd name="connsiteY13" fmla="*/ 1983 h 163064"/>
                  <a:gd name="connsiteX14" fmla="*/ 27207 w 107099"/>
                  <a:gd name="connsiteY14" fmla="*/ 1856 h 163064"/>
                  <a:gd name="connsiteX15" fmla="*/ 25154 w 107099"/>
                  <a:gd name="connsiteY15" fmla="*/ 1028 h 163064"/>
                  <a:gd name="connsiteX16" fmla="*/ 24705 w 107099"/>
                  <a:gd name="connsiteY16" fmla="*/ 855 h 163064"/>
                  <a:gd name="connsiteX17" fmla="*/ 22395 w 107099"/>
                  <a:gd name="connsiteY17" fmla="*/ 291 h 163064"/>
                  <a:gd name="connsiteX18" fmla="*/ 21946 w 107099"/>
                  <a:gd name="connsiteY18" fmla="*/ 227 h 163064"/>
                  <a:gd name="connsiteX19" fmla="*/ 19828 w 107099"/>
                  <a:gd name="connsiteY19" fmla="*/ 27 h 163064"/>
                  <a:gd name="connsiteX20" fmla="*/ 19379 w 107099"/>
                  <a:gd name="connsiteY20" fmla="*/ 9 h 163064"/>
                  <a:gd name="connsiteX21" fmla="*/ 19186 w 107099"/>
                  <a:gd name="connsiteY21" fmla="*/ 0 h 163064"/>
                  <a:gd name="connsiteX22" fmla="*/ 16941 w 107099"/>
                  <a:gd name="connsiteY22" fmla="*/ 137 h 163064"/>
                  <a:gd name="connsiteX23" fmla="*/ 16427 w 107099"/>
                  <a:gd name="connsiteY23" fmla="*/ 227 h 163064"/>
                  <a:gd name="connsiteX24" fmla="*/ 14438 w 107099"/>
                  <a:gd name="connsiteY24" fmla="*/ 619 h 163064"/>
                  <a:gd name="connsiteX25" fmla="*/ 13796 w 107099"/>
                  <a:gd name="connsiteY25" fmla="*/ 801 h 163064"/>
                  <a:gd name="connsiteX26" fmla="*/ 11358 w 107099"/>
                  <a:gd name="connsiteY26" fmla="*/ 1656 h 163064"/>
                  <a:gd name="connsiteX27" fmla="*/ 8278 w 107099"/>
                  <a:gd name="connsiteY27" fmla="*/ 3430 h 163064"/>
                  <a:gd name="connsiteX28" fmla="*/ 193 w 107099"/>
                  <a:gd name="connsiteY28" fmla="*/ 16404 h 163064"/>
                  <a:gd name="connsiteX29" fmla="*/ 0 w 107099"/>
                  <a:gd name="connsiteY29" fmla="*/ 19251 h 163064"/>
                  <a:gd name="connsiteX30" fmla="*/ 513 w 107099"/>
                  <a:gd name="connsiteY30" fmla="*/ 113488 h 163064"/>
                  <a:gd name="connsiteX31" fmla="*/ 12834 w 107099"/>
                  <a:gd name="connsiteY31" fmla="*/ 131218 h 163064"/>
                  <a:gd name="connsiteX32" fmla="*/ 15336 w 107099"/>
                  <a:gd name="connsiteY32" fmla="*/ 131975 h 163064"/>
                  <a:gd name="connsiteX33" fmla="*/ 15849 w 107099"/>
                  <a:gd name="connsiteY33" fmla="*/ 132084 h 163064"/>
                  <a:gd name="connsiteX34" fmla="*/ 18288 w 107099"/>
                  <a:gd name="connsiteY34" fmla="*/ 132431 h 163064"/>
                  <a:gd name="connsiteX35" fmla="*/ 18737 w 107099"/>
                  <a:gd name="connsiteY35" fmla="*/ 132450 h 163064"/>
                  <a:gd name="connsiteX36" fmla="*/ 19699 w 107099"/>
                  <a:gd name="connsiteY36" fmla="*/ 132495 h 163064"/>
                  <a:gd name="connsiteX37" fmla="*/ 20919 w 107099"/>
                  <a:gd name="connsiteY37" fmla="*/ 132431 h 163064"/>
                  <a:gd name="connsiteX38" fmla="*/ 21432 w 107099"/>
                  <a:gd name="connsiteY38" fmla="*/ 132405 h 163064"/>
                  <a:gd name="connsiteX39" fmla="*/ 23870 w 107099"/>
                  <a:gd name="connsiteY39" fmla="*/ 132001 h 163064"/>
                  <a:gd name="connsiteX40" fmla="*/ 24448 w 107099"/>
                  <a:gd name="connsiteY40" fmla="*/ 131847 h 163064"/>
                  <a:gd name="connsiteX41" fmla="*/ 26373 w 107099"/>
                  <a:gd name="connsiteY41" fmla="*/ 131231 h 163064"/>
                  <a:gd name="connsiteX42" fmla="*/ 26950 w 107099"/>
                  <a:gd name="connsiteY42" fmla="*/ 131000 h 163064"/>
                  <a:gd name="connsiteX43" fmla="*/ 29196 w 107099"/>
                  <a:gd name="connsiteY43" fmla="*/ 129890 h 163064"/>
                  <a:gd name="connsiteX44" fmla="*/ 29582 w 107099"/>
                  <a:gd name="connsiteY44" fmla="*/ 129665 h 163064"/>
                  <a:gd name="connsiteX45" fmla="*/ 31378 w 107099"/>
                  <a:gd name="connsiteY45" fmla="*/ 128420 h 163064"/>
                  <a:gd name="connsiteX46" fmla="*/ 31892 w 107099"/>
                  <a:gd name="connsiteY46" fmla="*/ 127984 h 163064"/>
                  <a:gd name="connsiteX47" fmla="*/ 33753 w 107099"/>
                  <a:gd name="connsiteY47" fmla="*/ 126174 h 163064"/>
                  <a:gd name="connsiteX48" fmla="*/ 37090 w 107099"/>
                  <a:gd name="connsiteY48" fmla="*/ 122485 h 163064"/>
                  <a:gd name="connsiteX49" fmla="*/ 54928 w 107099"/>
                  <a:gd name="connsiteY49" fmla="*/ 163065 h 163064"/>
                  <a:gd name="connsiteX50" fmla="*/ 101065 w 107099"/>
                  <a:gd name="connsiteY50" fmla="*/ 142730 h 163064"/>
                  <a:gd name="connsiteX51" fmla="*/ 83290 w 107099"/>
                  <a:gd name="connsiteY51" fmla="*/ 102225 h 163064"/>
                  <a:gd name="connsiteX52" fmla="*/ 87846 w 107099"/>
                  <a:gd name="connsiteY52" fmla="*/ 102271 h 163064"/>
                  <a:gd name="connsiteX53" fmla="*/ 88039 w 107099"/>
                  <a:gd name="connsiteY53" fmla="*/ 102271 h 163064"/>
                  <a:gd name="connsiteX54" fmla="*/ 77708 w 107099"/>
                  <a:gd name="connsiteY54" fmla="*/ 133631 h 163064"/>
                  <a:gd name="connsiteX55" fmla="*/ 64040 w 107099"/>
                  <a:gd name="connsiteY55" fmla="*/ 139675 h 163064"/>
                  <a:gd name="connsiteX56" fmla="*/ 42287 w 107099"/>
                  <a:gd name="connsiteY56" fmla="*/ 90289 h 163064"/>
                  <a:gd name="connsiteX57" fmla="*/ 20662 w 107099"/>
                  <a:gd name="connsiteY57" fmla="*/ 114310 h 163064"/>
                  <a:gd name="connsiteX58" fmla="*/ 19122 w 107099"/>
                  <a:gd name="connsiteY58" fmla="*/ 114669 h 163064"/>
                  <a:gd name="connsiteX59" fmla="*/ 18288 w 107099"/>
                  <a:gd name="connsiteY59" fmla="*/ 113405 h 163064"/>
                  <a:gd name="connsiteX60" fmla="*/ 17711 w 107099"/>
                  <a:gd name="connsiteY60" fmla="*/ 19170 h 163064"/>
                  <a:gd name="connsiteX61" fmla="*/ 18545 w 107099"/>
                  <a:gd name="connsiteY61" fmla="*/ 17914 h 163064"/>
                  <a:gd name="connsiteX62" fmla="*/ 20021 w 107099"/>
                  <a:gd name="connsiteY62" fmla="*/ 18160 h 163064"/>
                  <a:gd name="connsiteX63" fmla="*/ 88937 w 107099"/>
                  <a:gd name="connsiteY63" fmla="*/ 82155 h 163064"/>
                  <a:gd name="connsiteX64" fmla="*/ 89258 w 107099"/>
                  <a:gd name="connsiteY64" fmla="*/ 83656 h 163064"/>
                  <a:gd name="connsiteX65" fmla="*/ 87975 w 107099"/>
                  <a:gd name="connsiteY65" fmla="*/ 84512 h 163064"/>
                  <a:gd name="connsiteX66" fmla="*/ 56019 w 107099"/>
                  <a:gd name="connsiteY66" fmla="*/ 84202 h 163064"/>
                  <a:gd name="connsiteX67" fmla="*/ 77708 w 107099"/>
                  <a:gd name="connsiteY67" fmla="*/ 133631 h 163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07099" h="163064">
                    <a:moveTo>
                      <a:pt x="88039" y="102271"/>
                    </a:moveTo>
                    <a:cubicBezTo>
                      <a:pt x="94905" y="102271"/>
                      <a:pt x="101065" y="98668"/>
                      <a:pt x="104466" y="92854"/>
                    </a:cubicBezTo>
                    <a:cubicBezTo>
                      <a:pt x="104915" y="92027"/>
                      <a:pt x="105365" y="91144"/>
                      <a:pt x="105749" y="90234"/>
                    </a:cubicBezTo>
                    <a:cubicBezTo>
                      <a:pt x="106455" y="88378"/>
                      <a:pt x="106905" y="86477"/>
                      <a:pt x="107032" y="84566"/>
                    </a:cubicBezTo>
                    <a:cubicBezTo>
                      <a:pt x="107354" y="80809"/>
                      <a:pt x="106519" y="77069"/>
                      <a:pt x="104658" y="73794"/>
                    </a:cubicBezTo>
                    <a:cubicBezTo>
                      <a:pt x="104658" y="73758"/>
                      <a:pt x="104594" y="73721"/>
                      <a:pt x="104594" y="73685"/>
                    </a:cubicBezTo>
                    <a:cubicBezTo>
                      <a:pt x="104338" y="73248"/>
                      <a:pt x="104017" y="72848"/>
                      <a:pt x="103761" y="72420"/>
                    </a:cubicBezTo>
                    <a:cubicBezTo>
                      <a:pt x="103439" y="71983"/>
                      <a:pt x="103183" y="71547"/>
                      <a:pt x="102798" y="71138"/>
                    </a:cubicBezTo>
                    <a:cubicBezTo>
                      <a:pt x="102284" y="70446"/>
                      <a:pt x="101643" y="69773"/>
                      <a:pt x="101001" y="69145"/>
                    </a:cubicBezTo>
                    <a:lnTo>
                      <a:pt x="32020" y="5150"/>
                    </a:lnTo>
                    <a:lnTo>
                      <a:pt x="32020" y="5141"/>
                    </a:lnTo>
                    <a:cubicBezTo>
                      <a:pt x="31378" y="4558"/>
                      <a:pt x="30737" y="4039"/>
                      <a:pt x="30030" y="3557"/>
                    </a:cubicBezTo>
                    <a:cubicBezTo>
                      <a:pt x="29903" y="3448"/>
                      <a:pt x="29710" y="3330"/>
                      <a:pt x="29582" y="3221"/>
                    </a:cubicBezTo>
                    <a:cubicBezTo>
                      <a:pt x="28876" y="2766"/>
                      <a:pt x="28170" y="2347"/>
                      <a:pt x="27464" y="1983"/>
                    </a:cubicBezTo>
                    <a:cubicBezTo>
                      <a:pt x="27400" y="1938"/>
                      <a:pt x="27272" y="1901"/>
                      <a:pt x="27207" y="1856"/>
                    </a:cubicBezTo>
                    <a:cubicBezTo>
                      <a:pt x="26566" y="1537"/>
                      <a:pt x="25860" y="1265"/>
                      <a:pt x="25154" y="1028"/>
                    </a:cubicBezTo>
                    <a:cubicBezTo>
                      <a:pt x="25026" y="973"/>
                      <a:pt x="24833" y="910"/>
                      <a:pt x="24705" y="855"/>
                    </a:cubicBezTo>
                    <a:cubicBezTo>
                      <a:pt x="23935" y="619"/>
                      <a:pt x="23165" y="427"/>
                      <a:pt x="22395" y="291"/>
                    </a:cubicBezTo>
                    <a:cubicBezTo>
                      <a:pt x="22266" y="264"/>
                      <a:pt x="22074" y="255"/>
                      <a:pt x="21946" y="227"/>
                    </a:cubicBezTo>
                    <a:cubicBezTo>
                      <a:pt x="21239" y="118"/>
                      <a:pt x="20534" y="55"/>
                      <a:pt x="19828" y="27"/>
                    </a:cubicBezTo>
                    <a:cubicBezTo>
                      <a:pt x="19699" y="18"/>
                      <a:pt x="19571" y="9"/>
                      <a:pt x="19379" y="9"/>
                    </a:cubicBezTo>
                    <a:cubicBezTo>
                      <a:pt x="19315" y="9"/>
                      <a:pt x="19251" y="0"/>
                      <a:pt x="19186" y="0"/>
                    </a:cubicBezTo>
                    <a:cubicBezTo>
                      <a:pt x="18416" y="0"/>
                      <a:pt x="17711" y="55"/>
                      <a:pt x="16941" y="137"/>
                    </a:cubicBezTo>
                    <a:cubicBezTo>
                      <a:pt x="16748" y="155"/>
                      <a:pt x="16619" y="200"/>
                      <a:pt x="16427" y="227"/>
                    </a:cubicBezTo>
                    <a:cubicBezTo>
                      <a:pt x="15785" y="327"/>
                      <a:pt x="15079" y="455"/>
                      <a:pt x="14438" y="619"/>
                    </a:cubicBezTo>
                    <a:cubicBezTo>
                      <a:pt x="14245" y="673"/>
                      <a:pt x="13988" y="737"/>
                      <a:pt x="13796" y="801"/>
                    </a:cubicBezTo>
                    <a:cubicBezTo>
                      <a:pt x="12962" y="1037"/>
                      <a:pt x="12192" y="1310"/>
                      <a:pt x="11358" y="1656"/>
                    </a:cubicBezTo>
                    <a:cubicBezTo>
                      <a:pt x="10267" y="2147"/>
                      <a:pt x="9240" y="2766"/>
                      <a:pt x="8278" y="3430"/>
                    </a:cubicBezTo>
                    <a:cubicBezTo>
                      <a:pt x="3850" y="6441"/>
                      <a:pt x="898" y="11072"/>
                      <a:pt x="193" y="16404"/>
                    </a:cubicBezTo>
                    <a:cubicBezTo>
                      <a:pt x="64" y="17332"/>
                      <a:pt x="0" y="18287"/>
                      <a:pt x="0" y="19251"/>
                    </a:cubicBezTo>
                    <a:lnTo>
                      <a:pt x="513" y="113488"/>
                    </a:lnTo>
                    <a:cubicBezTo>
                      <a:pt x="577" y="121432"/>
                      <a:pt x="5390" y="128395"/>
                      <a:pt x="12834" y="131218"/>
                    </a:cubicBezTo>
                    <a:cubicBezTo>
                      <a:pt x="13668" y="131539"/>
                      <a:pt x="14502" y="131776"/>
                      <a:pt x="15336" y="131975"/>
                    </a:cubicBezTo>
                    <a:cubicBezTo>
                      <a:pt x="15529" y="132014"/>
                      <a:pt x="15657" y="132059"/>
                      <a:pt x="15849" y="132084"/>
                    </a:cubicBezTo>
                    <a:cubicBezTo>
                      <a:pt x="16619" y="132258"/>
                      <a:pt x="17454" y="132367"/>
                      <a:pt x="18288" y="132431"/>
                    </a:cubicBezTo>
                    <a:cubicBezTo>
                      <a:pt x="18416" y="132437"/>
                      <a:pt x="18609" y="132450"/>
                      <a:pt x="18737" y="132450"/>
                    </a:cubicBezTo>
                    <a:cubicBezTo>
                      <a:pt x="19058" y="132469"/>
                      <a:pt x="19379" y="132495"/>
                      <a:pt x="19699" y="132495"/>
                    </a:cubicBezTo>
                    <a:cubicBezTo>
                      <a:pt x="20085" y="132495"/>
                      <a:pt x="20534" y="132456"/>
                      <a:pt x="20919" y="132431"/>
                    </a:cubicBezTo>
                    <a:cubicBezTo>
                      <a:pt x="21112" y="132424"/>
                      <a:pt x="21304" y="132424"/>
                      <a:pt x="21432" y="132405"/>
                    </a:cubicBezTo>
                    <a:cubicBezTo>
                      <a:pt x="22266" y="132322"/>
                      <a:pt x="23100" y="132193"/>
                      <a:pt x="23870" y="132001"/>
                    </a:cubicBezTo>
                    <a:cubicBezTo>
                      <a:pt x="24063" y="131956"/>
                      <a:pt x="24256" y="131905"/>
                      <a:pt x="24448" y="131847"/>
                    </a:cubicBezTo>
                    <a:cubicBezTo>
                      <a:pt x="25090" y="131674"/>
                      <a:pt x="25732" y="131475"/>
                      <a:pt x="26373" y="131231"/>
                    </a:cubicBezTo>
                    <a:cubicBezTo>
                      <a:pt x="26566" y="131160"/>
                      <a:pt x="26759" y="131083"/>
                      <a:pt x="26950" y="131000"/>
                    </a:cubicBezTo>
                    <a:cubicBezTo>
                      <a:pt x="27720" y="130685"/>
                      <a:pt x="28490" y="130320"/>
                      <a:pt x="29196" y="129890"/>
                    </a:cubicBezTo>
                    <a:cubicBezTo>
                      <a:pt x="29325" y="129819"/>
                      <a:pt x="29453" y="129736"/>
                      <a:pt x="29582" y="129665"/>
                    </a:cubicBezTo>
                    <a:cubicBezTo>
                      <a:pt x="30159" y="129280"/>
                      <a:pt x="30800" y="128876"/>
                      <a:pt x="31378" y="128420"/>
                    </a:cubicBezTo>
                    <a:cubicBezTo>
                      <a:pt x="31507" y="128273"/>
                      <a:pt x="31699" y="128138"/>
                      <a:pt x="31892" y="127984"/>
                    </a:cubicBezTo>
                    <a:cubicBezTo>
                      <a:pt x="32533" y="127426"/>
                      <a:pt x="33175" y="126835"/>
                      <a:pt x="33753" y="126174"/>
                    </a:cubicBezTo>
                    <a:lnTo>
                      <a:pt x="37090" y="122485"/>
                    </a:lnTo>
                    <a:lnTo>
                      <a:pt x="54928" y="163065"/>
                    </a:lnTo>
                    <a:lnTo>
                      <a:pt x="101065" y="142730"/>
                    </a:lnTo>
                    <a:lnTo>
                      <a:pt x="83290" y="102225"/>
                    </a:lnTo>
                    <a:lnTo>
                      <a:pt x="87846" y="102271"/>
                    </a:lnTo>
                    <a:cubicBezTo>
                      <a:pt x="87910" y="102271"/>
                      <a:pt x="87975" y="102271"/>
                      <a:pt x="88039" y="102271"/>
                    </a:cubicBezTo>
                    <a:close/>
                    <a:moveTo>
                      <a:pt x="77708" y="133631"/>
                    </a:moveTo>
                    <a:lnTo>
                      <a:pt x="64040" y="139675"/>
                    </a:lnTo>
                    <a:lnTo>
                      <a:pt x="42287" y="90289"/>
                    </a:lnTo>
                    <a:lnTo>
                      <a:pt x="20662" y="114310"/>
                    </a:lnTo>
                    <a:cubicBezTo>
                      <a:pt x="20469" y="114515"/>
                      <a:pt x="20021" y="114996"/>
                      <a:pt x="19122" y="114669"/>
                    </a:cubicBezTo>
                    <a:cubicBezTo>
                      <a:pt x="18288" y="114335"/>
                      <a:pt x="18288" y="113687"/>
                      <a:pt x="18288" y="113405"/>
                    </a:cubicBezTo>
                    <a:lnTo>
                      <a:pt x="17711" y="19170"/>
                    </a:lnTo>
                    <a:cubicBezTo>
                      <a:pt x="17711" y="18924"/>
                      <a:pt x="17711" y="18269"/>
                      <a:pt x="18545" y="17914"/>
                    </a:cubicBezTo>
                    <a:cubicBezTo>
                      <a:pt x="19315" y="17550"/>
                      <a:pt x="19828" y="17996"/>
                      <a:pt x="20021" y="18160"/>
                    </a:cubicBezTo>
                    <a:lnTo>
                      <a:pt x="88937" y="82155"/>
                    </a:lnTo>
                    <a:cubicBezTo>
                      <a:pt x="89130" y="82346"/>
                      <a:pt x="89643" y="82792"/>
                      <a:pt x="89258" y="83656"/>
                    </a:cubicBezTo>
                    <a:cubicBezTo>
                      <a:pt x="88937" y="84521"/>
                      <a:pt x="88232" y="84503"/>
                      <a:pt x="87975" y="84512"/>
                    </a:cubicBezTo>
                    <a:lnTo>
                      <a:pt x="56019" y="84202"/>
                    </a:lnTo>
                    <a:lnTo>
                      <a:pt x="77708" y="133631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10"/>
              </a:p>
            </p:txBody>
          </p:sp>
        </p:grpSp>
      </p:grp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0EDC81B-F11A-569F-D160-7B56A5FC4CA1}"/>
              </a:ext>
            </a:extLst>
          </p:cNvPr>
          <p:cNvCxnSpPr>
            <a:cxnSpLocks/>
          </p:cNvCxnSpPr>
          <p:nvPr/>
        </p:nvCxnSpPr>
        <p:spPr>
          <a:xfrm>
            <a:off x="9471617" y="3428999"/>
            <a:ext cx="566676" cy="0"/>
          </a:xfrm>
          <a:prstGeom prst="line">
            <a:avLst/>
          </a:prstGeom>
          <a:ln w="1143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2CA7497-4AF0-83EE-BDB8-34BE9A155276}"/>
              </a:ext>
            </a:extLst>
          </p:cNvPr>
          <p:cNvCxnSpPr>
            <a:cxnSpLocks/>
          </p:cNvCxnSpPr>
          <p:nvPr/>
        </p:nvCxnSpPr>
        <p:spPr>
          <a:xfrm>
            <a:off x="10349721" y="3441199"/>
            <a:ext cx="460787" cy="0"/>
          </a:xfrm>
          <a:prstGeom prst="line">
            <a:avLst/>
          </a:prstGeom>
          <a:ln w="1143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B6594743-0503-EF50-3FF1-8BEE221BD76C}"/>
              </a:ext>
            </a:extLst>
          </p:cNvPr>
          <p:cNvSpPr txBox="1"/>
          <p:nvPr/>
        </p:nvSpPr>
        <p:spPr>
          <a:xfrm>
            <a:off x="1" y="2245833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Access</a:t>
            </a:r>
            <a:br>
              <a:rPr lang="en-US" sz="800" dirty="0"/>
            </a:br>
            <a:r>
              <a:rPr lang="en-US" sz="800" dirty="0"/>
              <a:t> public subnet</a:t>
            </a:r>
            <a:br>
              <a:rPr lang="en-US" sz="800" dirty="0"/>
            </a:br>
            <a:r>
              <a:rPr lang="en-US" sz="800" dirty="0"/>
              <a:t> compute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A254FA9-4739-F503-D106-21DE8DF1E58A}"/>
              </a:ext>
            </a:extLst>
          </p:cNvPr>
          <p:cNvSpPr txBox="1"/>
          <p:nvPr/>
        </p:nvSpPr>
        <p:spPr>
          <a:xfrm>
            <a:off x="3843352" y="72640"/>
            <a:ext cx="4225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VTAP Archival Solution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07B930B-CADB-DF67-1555-6FC46F64AAA6}"/>
              </a:ext>
            </a:extLst>
          </p:cNvPr>
          <p:cNvSpPr txBox="1"/>
          <p:nvPr/>
        </p:nvSpPr>
        <p:spPr>
          <a:xfrm>
            <a:off x="3578792" y="4893674"/>
            <a:ext cx="101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0" baseline="0" dirty="0">
                <a:ln/>
                <a:solidFill>
                  <a:srgbClr val="000000"/>
                </a:solidFill>
                <a:latin typeface="Oracle Sans"/>
                <a:cs typeface="Oracle Sans"/>
                <a:sym typeface="Oracle Sans"/>
                <a:rtl val="0"/>
              </a:rPr>
              <a:t>.  .  .  .  .  .  .  .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B6A1F82-CDF0-966B-FE01-47B73F160437}"/>
              </a:ext>
            </a:extLst>
          </p:cNvPr>
          <p:cNvSpPr txBox="1"/>
          <p:nvPr/>
        </p:nvSpPr>
        <p:spPr>
          <a:xfrm>
            <a:off x="6188596" y="2663105"/>
            <a:ext cx="649538" cy="21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80" dirty="0"/>
              <a:t>Port #4789</a:t>
            </a:r>
          </a:p>
        </p:txBody>
      </p:sp>
    </p:spTree>
    <p:extLst>
      <p:ext uri="{BB962C8B-B14F-4D97-AF65-F5344CB8AC3E}">
        <p14:creationId xmlns:p14="http://schemas.microsoft.com/office/powerpoint/2010/main" val="1654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158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Open Sans Light</vt:lpstr>
      <vt:lpstr>Open Sans SemiBold</vt:lpstr>
      <vt:lpstr>Oracle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Raleraskar</dc:creator>
  <cp:lastModifiedBy>Mayur Raleraskar</cp:lastModifiedBy>
  <cp:revision>97</cp:revision>
  <dcterms:created xsi:type="dcterms:W3CDTF">2024-08-14T06:47:49Z</dcterms:created>
  <dcterms:modified xsi:type="dcterms:W3CDTF">2024-09-06T21:42:15Z</dcterms:modified>
</cp:coreProperties>
</file>