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tiff" ContentType="image/tiff"/>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41" r:id="rId1"/>
  </p:sldMasterIdLst>
  <p:notesMasterIdLst>
    <p:notesMasterId r:id="rId39"/>
  </p:notesMasterIdLst>
  <p:sldIdLst>
    <p:sldId id="6928" r:id="rId2"/>
    <p:sldId id="7298" r:id="rId3"/>
    <p:sldId id="355" r:id="rId4"/>
    <p:sldId id="7332" r:id="rId5"/>
    <p:sldId id="7301" r:id="rId6"/>
    <p:sldId id="7329" r:id="rId7"/>
    <p:sldId id="7330" r:id="rId8"/>
    <p:sldId id="7302" r:id="rId9"/>
    <p:sldId id="7314" r:id="rId10"/>
    <p:sldId id="7331" r:id="rId11"/>
    <p:sldId id="7312" r:id="rId12"/>
    <p:sldId id="7328" r:id="rId13"/>
    <p:sldId id="7326" r:id="rId14"/>
    <p:sldId id="7324" r:id="rId15"/>
    <p:sldId id="7325" r:id="rId16"/>
    <p:sldId id="7305" r:id="rId17"/>
    <p:sldId id="7333" r:id="rId18"/>
    <p:sldId id="7299" r:id="rId19"/>
    <p:sldId id="7271" r:id="rId20"/>
    <p:sldId id="7323" r:id="rId21"/>
    <p:sldId id="7317" r:id="rId22"/>
    <p:sldId id="7257" r:id="rId23"/>
    <p:sldId id="7250" r:id="rId24"/>
    <p:sldId id="7251" r:id="rId25"/>
    <p:sldId id="7266" r:id="rId26"/>
    <p:sldId id="7255" r:id="rId27"/>
    <p:sldId id="7318" r:id="rId28"/>
    <p:sldId id="7315" r:id="rId29"/>
    <p:sldId id="7313" r:id="rId30"/>
    <p:sldId id="7308" r:id="rId31"/>
    <p:sldId id="7309" r:id="rId32"/>
    <p:sldId id="7310" r:id="rId33"/>
    <p:sldId id="7311" r:id="rId34"/>
    <p:sldId id="7319" r:id="rId35"/>
    <p:sldId id="7320" r:id="rId36"/>
    <p:sldId id="7321" r:id="rId37"/>
    <p:sldId id="7322"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Light Theme" id="{97E5D356-5E1C-4C00-B956-86ABE712CB54}">
          <p14:sldIdLst>
            <p14:sldId id="6928"/>
            <p14:sldId id="7298"/>
            <p14:sldId id="355"/>
            <p14:sldId id="7332"/>
            <p14:sldId id="7301"/>
            <p14:sldId id="7329"/>
            <p14:sldId id="7330"/>
            <p14:sldId id="7302"/>
            <p14:sldId id="7314"/>
            <p14:sldId id="7331"/>
            <p14:sldId id="7312"/>
            <p14:sldId id="7328"/>
            <p14:sldId id="7326"/>
            <p14:sldId id="7324"/>
            <p14:sldId id="7325"/>
            <p14:sldId id="7305"/>
            <p14:sldId id="7333"/>
            <p14:sldId id="7299"/>
            <p14:sldId id="7271"/>
            <p14:sldId id="7323"/>
            <p14:sldId id="7317"/>
            <p14:sldId id="7257"/>
            <p14:sldId id="7250"/>
            <p14:sldId id="7251"/>
            <p14:sldId id="7266"/>
            <p14:sldId id="7255"/>
            <p14:sldId id="7318"/>
            <p14:sldId id="7315"/>
            <p14:sldId id="7313"/>
            <p14:sldId id="7308"/>
            <p14:sldId id="7309"/>
            <p14:sldId id="7310"/>
            <p14:sldId id="7311"/>
            <p14:sldId id="7319"/>
            <p14:sldId id="7320"/>
            <p14:sldId id="7321"/>
            <p14:sldId id="7322"/>
          </p14:sldIdLst>
        </p14:section>
      </p14:sectionLst>
    </p:ext>
    <p:ext uri="{EFAFB233-063F-42B5-8137-9DF3F51BA10A}">
      <p15:sldGuideLst xmlns:p15="http://schemas.microsoft.com/office/powerpoint/2012/main">
        <p15:guide id="1" orient="horz" pos="3552" userDrawn="1">
          <p15:clr>
            <a:srgbClr val="A4A3A4"/>
          </p15:clr>
        </p15:guide>
        <p15:guide id="2" pos="7224"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3E0"/>
    <a:srgbClr val="D2CDC7"/>
    <a:srgbClr val="A8A29B"/>
    <a:srgbClr val="BBD1D1"/>
    <a:srgbClr val="E0E2E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3240" autoAdjust="0"/>
    <p:restoredTop sz="86386"/>
  </p:normalViewPr>
  <p:slideViewPr>
    <p:cSldViewPr snapToGrid="0" showGuides="1">
      <p:cViewPr varScale="1">
        <p:scale>
          <a:sx n="65" d="100"/>
          <a:sy n="65" d="100"/>
        </p:scale>
        <p:origin x="224" y="712"/>
      </p:cViewPr>
      <p:guideLst>
        <p:guide orient="horz" pos="3552"/>
        <p:guide pos="7224"/>
      </p:guideLst>
    </p:cSldViewPr>
  </p:slideViewPr>
  <p:outlineViewPr>
    <p:cViewPr>
      <p:scale>
        <a:sx n="33" d="100"/>
        <a:sy n="33" d="100"/>
      </p:scale>
      <p:origin x="0" y="-10096"/>
    </p:cViewPr>
  </p:outlineViewPr>
  <p:notesTextViewPr>
    <p:cViewPr>
      <p:scale>
        <a:sx n="1" d="1"/>
        <a:sy n="1" d="1"/>
      </p:scale>
      <p:origin x="0" y="0"/>
    </p:cViewPr>
  </p:notesTextViewPr>
  <p:sorterViewPr>
    <p:cViewPr varScale="1">
      <p:scale>
        <a:sx n="1" d="1"/>
        <a:sy n="1" d="1"/>
      </p:scale>
      <p:origin x="0" y="-19840"/>
    </p:cViewPr>
  </p:sorterViewPr>
  <p:notesViewPr>
    <p:cSldViewPr snapToGrid="0">
      <p:cViewPr varScale="1">
        <p:scale>
          <a:sx n="53" d="100"/>
          <a:sy n="53" d="100"/>
        </p:scale>
        <p:origin x="2960" y="17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EYCSB Query</a:t>
            </a:r>
            <a:r>
              <a:rPr lang="en-US" baseline="0" dirty="0"/>
              <a:t> response time speedup with </a:t>
            </a:r>
            <a:r>
              <a:rPr lang="en-US" dirty="0"/>
              <a:t>21c</a:t>
            </a:r>
            <a:r>
              <a:rPr lang="en-US" baseline="0" dirty="0"/>
              <a:t> </a:t>
            </a:r>
            <a:r>
              <a:rPr lang="en-US" dirty="0"/>
              <a:t>IMC</a:t>
            </a:r>
            <a:r>
              <a:rPr lang="en-US" baseline="0" dirty="0"/>
              <a:t> JSON</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Response Time Speedup with IMC</c:v>
                </c:pt>
              </c:strCache>
            </c:strRef>
          </c:tx>
          <c:spPr>
            <a:solidFill>
              <a:schemeClr val="accent1"/>
            </a:solidFill>
            <a:ln>
              <a:noFill/>
            </a:ln>
            <a:effectLst/>
          </c:spPr>
          <c:invertIfNegative val="0"/>
          <c:cat>
            <c:strRef>
              <c:f>Sheet1!$A$2:$A$7</c:f>
              <c:strCache>
                <c:ptCount val="6"/>
                <c:pt idx="0">
                  <c:v>EYCSB Search</c:v>
                </c:pt>
                <c:pt idx="1">
                  <c:v>EYCSB Page</c:v>
                </c:pt>
                <c:pt idx="2">
                  <c:v>EYCSB Nest Scan</c:v>
                </c:pt>
                <c:pt idx="3">
                  <c:v>EYCSB Array Scan</c:v>
                </c:pt>
                <c:pt idx="4">
                  <c:v>EYCSB Array DeepScan</c:v>
                </c:pt>
                <c:pt idx="5">
                  <c:v>EYCSB Aggregate</c:v>
                </c:pt>
              </c:strCache>
            </c:strRef>
          </c:cat>
          <c:val>
            <c:numRef>
              <c:f>Sheet1!$B$2:$B$7</c:f>
              <c:numCache>
                <c:formatCode>0%</c:formatCode>
                <c:ptCount val="6"/>
                <c:pt idx="0">
                  <c:v>6.0769230769230766</c:v>
                </c:pt>
                <c:pt idx="1">
                  <c:v>0.48987854251012147</c:v>
                </c:pt>
                <c:pt idx="2">
                  <c:v>6.2666666666666666</c:v>
                </c:pt>
                <c:pt idx="3">
                  <c:v>13.5</c:v>
                </c:pt>
                <c:pt idx="4">
                  <c:v>5.6315789473684212</c:v>
                </c:pt>
                <c:pt idx="5">
                  <c:v>5.6896551724137936</c:v>
                </c:pt>
              </c:numCache>
            </c:numRef>
          </c:val>
          <c:extLst>
            <c:ext xmlns:c16="http://schemas.microsoft.com/office/drawing/2014/chart" uri="{C3380CC4-5D6E-409C-BE32-E72D297353CC}">
              <c16:uniqueId val="{00000000-D179-3B42-8209-44A9F5DBD5C6}"/>
            </c:ext>
          </c:extLst>
        </c:ser>
        <c:dLbls>
          <c:showLegendKey val="0"/>
          <c:showVal val="0"/>
          <c:showCatName val="0"/>
          <c:showSerName val="0"/>
          <c:showPercent val="0"/>
          <c:showBubbleSize val="0"/>
        </c:dLbls>
        <c:gapWidth val="219"/>
        <c:overlap val="-27"/>
        <c:axId val="1408151887"/>
        <c:axId val="1407571407"/>
      </c:barChart>
      <c:catAx>
        <c:axId val="140815188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07571407"/>
        <c:crosses val="autoZero"/>
        <c:auto val="1"/>
        <c:lblAlgn val="ctr"/>
        <c:lblOffset val="100"/>
        <c:noMultiLvlLbl val="0"/>
      </c:catAx>
      <c:valAx>
        <c:axId val="1407571407"/>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a:t>%Speed up</a:t>
                </a: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0815188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Exadata smart scans for 100M docs between</a:t>
            </a:r>
            <a:r>
              <a:rPr lang="en-US" baseline="0" dirty="0"/>
              <a:t> 4KB and 8KB in size</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Sheet1!$C$1</c:f>
              <c:strCache>
                <c:ptCount val="1"/>
                <c:pt idx="0">
                  <c:v>19c BLOB</c:v>
                </c:pt>
              </c:strCache>
            </c:strRef>
          </c:tx>
          <c:spPr>
            <a:solidFill>
              <a:schemeClr val="accent6"/>
            </a:solidFill>
            <a:ln>
              <a:noFill/>
            </a:ln>
            <a:effectLst/>
          </c:spPr>
          <c:invertIfNegative val="0"/>
          <c:cat>
            <c:strRef>
              <c:f>Sheet1!$A$2:$A$6</c:f>
              <c:strCache>
                <c:ptCount val="5"/>
                <c:pt idx="0">
                  <c:v>Q1</c:v>
                </c:pt>
                <c:pt idx="1">
                  <c:v>Q2</c:v>
                </c:pt>
                <c:pt idx="2">
                  <c:v>Q3</c:v>
                </c:pt>
                <c:pt idx="3">
                  <c:v>Q4</c:v>
                </c:pt>
                <c:pt idx="4">
                  <c:v>Q5</c:v>
                </c:pt>
              </c:strCache>
            </c:strRef>
          </c:cat>
          <c:val>
            <c:numRef>
              <c:f>Sheet1!$C$2:$C$6</c:f>
              <c:numCache>
                <c:formatCode>General</c:formatCode>
                <c:ptCount val="5"/>
                <c:pt idx="0">
                  <c:v>267</c:v>
                </c:pt>
                <c:pt idx="1">
                  <c:v>267</c:v>
                </c:pt>
                <c:pt idx="2">
                  <c:v>269</c:v>
                </c:pt>
                <c:pt idx="3">
                  <c:v>268</c:v>
                </c:pt>
                <c:pt idx="4">
                  <c:v>268</c:v>
                </c:pt>
              </c:numCache>
            </c:numRef>
          </c:val>
          <c:extLst>
            <c:ext xmlns:c16="http://schemas.microsoft.com/office/drawing/2014/chart" uri="{C3380CC4-5D6E-409C-BE32-E72D297353CC}">
              <c16:uniqueId val="{00000000-5167-CC49-B07F-57EE73261419}"/>
            </c:ext>
          </c:extLst>
        </c:ser>
        <c:ser>
          <c:idx val="1"/>
          <c:order val="1"/>
          <c:tx>
            <c:strRef>
              <c:f>Sheet1!$B$1</c:f>
              <c:strCache>
                <c:ptCount val="1"/>
                <c:pt idx="0">
                  <c:v>21c JSON Type</c:v>
                </c:pt>
              </c:strCache>
            </c:strRef>
          </c:tx>
          <c:spPr>
            <a:solidFill>
              <a:schemeClr val="accent5"/>
            </a:solidFill>
            <a:ln>
              <a:noFill/>
            </a:ln>
            <a:effectLst/>
          </c:spPr>
          <c:invertIfNegative val="0"/>
          <c:cat>
            <c:strRef>
              <c:f>Sheet1!$A$2:$A$6</c:f>
              <c:strCache>
                <c:ptCount val="5"/>
                <c:pt idx="0">
                  <c:v>Q1</c:v>
                </c:pt>
                <c:pt idx="1">
                  <c:v>Q2</c:v>
                </c:pt>
                <c:pt idx="2">
                  <c:v>Q3</c:v>
                </c:pt>
                <c:pt idx="3">
                  <c:v>Q4</c:v>
                </c:pt>
                <c:pt idx="4">
                  <c:v>Q5</c:v>
                </c:pt>
              </c:strCache>
            </c:strRef>
          </c:cat>
          <c:val>
            <c:numRef>
              <c:f>Sheet1!$B$2:$B$6</c:f>
              <c:numCache>
                <c:formatCode>General</c:formatCode>
                <c:ptCount val="5"/>
                <c:pt idx="0">
                  <c:v>112</c:v>
                </c:pt>
                <c:pt idx="1">
                  <c:v>112</c:v>
                </c:pt>
                <c:pt idx="2">
                  <c:v>5.99</c:v>
                </c:pt>
                <c:pt idx="3">
                  <c:v>8.25</c:v>
                </c:pt>
                <c:pt idx="4">
                  <c:v>26.38</c:v>
                </c:pt>
              </c:numCache>
            </c:numRef>
          </c:val>
          <c:extLst>
            <c:ext xmlns:c16="http://schemas.microsoft.com/office/drawing/2014/chart" uri="{C3380CC4-5D6E-409C-BE32-E72D297353CC}">
              <c16:uniqueId val="{00000001-5167-CC49-B07F-57EE73261419}"/>
            </c:ext>
          </c:extLst>
        </c:ser>
        <c:dLbls>
          <c:showLegendKey val="0"/>
          <c:showVal val="0"/>
          <c:showCatName val="0"/>
          <c:showSerName val="0"/>
          <c:showPercent val="0"/>
          <c:showBubbleSize val="0"/>
        </c:dLbls>
        <c:gapWidth val="219"/>
        <c:overlap val="-27"/>
        <c:axId val="1191499295"/>
        <c:axId val="1191803839"/>
      </c:barChart>
      <c:catAx>
        <c:axId val="119149929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91803839"/>
        <c:crosses val="autoZero"/>
        <c:auto val="1"/>
        <c:lblAlgn val="ctr"/>
        <c:lblOffset val="100"/>
        <c:noMultiLvlLbl val="0"/>
      </c:catAx>
      <c:valAx>
        <c:axId val="119180383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a:t>Response Time (s)</a:t>
                </a: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9149929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Small Docs</a:t>
            </a:r>
            <a:r>
              <a:rPr lang="en-US" baseline="0" dirty="0"/>
              <a:t> (&lt; 10KB)</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OSON </c:v>
                </c:pt>
              </c:strCache>
            </c:strRef>
          </c:tx>
          <c:spPr>
            <a:solidFill>
              <a:schemeClr val="accent1"/>
            </a:solidFill>
            <a:ln>
              <a:noFill/>
            </a:ln>
            <a:effectLst/>
          </c:spPr>
          <c:invertIfNegative val="0"/>
          <c:cat>
            <c:strRef>
              <c:f>Sheet1!$A$2:$A$6</c:f>
              <c:strCache>
                <c:ptCount val="5"/>
                <c:pt idx="0">
                  <c:v>D1</c:v>
                </c:pt>
                <c:pt idx="1">
                  <c:v>D2</c:v>
                </c:pt>
                <c:pt idx="2">
                  <c:v>D3</c:v>
                </c:pt>
                <c:pt idx="3">
                  <c:v>D4</c:v>
                </c:pt>
                <c:pt idx="4">
                  <c:v>D5</c:v>
                </c:pt>
              </c:strCache>
            </c:strRef>
          </c:cat>
          <c:val>
            <c:numRef>
              <c:f>Sheet1!$B$2:$B$6</c:f>
              <c:numCache>
                <c:formatCode>#,##0</c:formatCode>
                <c:ptCount val="5"/>
                <c:pt idx="0" formatCode="General">
                  <c:v>524</c:v>
                </c:pt>
                <c:pt idx="1">
                  <c:v>1950</c:v>
                </c:pt>
                <c:pt idx="2">
                  <c:v>2160</c:v>
                </c:pt>
                <c:pt idx="3">
                  <c:v>2476</c:v>
                </c:pt>
                <c:pt idx="4">
                  <c:v>5591</c:v>
                </c:pt>
              </c:numCache>
            </c:numRef>
          </c:val>
          <c:extLst>
            <c:ext xmlns:c16="http://schemas.microsoft.com/office/drawing/2014/chart" uri="{C3380CC4-5D6E-409C-BE32-E72D297353CC}">
              <c16:uniqueId val="{00000000-608F-A643-97EC-551E682B85D5}"/>
            </c:ext>
          </c:extLst>
        </c:ser>
        <c:ser>
          <c:idx val="1"/>
          <c:order val="1"/>
          <c:tx>
            <c:strRef>
              <c:f>Sheet1!$C$1</c:f>
              <c:strCache>
                <c:ptCount val="1"/>
                <c:pt idx="0">
                  <c:v>BSON </c:v>
                </c:pt>
              </c:strCache>
            </c:strRef>
          </c:tx>
          <c:spPr>
            <a:solidFill>
              <a:schemeClr val="accent2"/>
            </a:solidFill>
            <a:ln>
              <a:noFill/>
            </a:ln>
            <a:effectLst/>
          </c:spPr>
          <c:invertIfNegative val="0"/>
          <c:cat>
            <c:strRef>
              <c:f>Sheet1!$A$2:$A$6</c:f>
              <c:strCache>
                <c:ptCount val="5"/>
                <c:pt idx="0">
                  <c:v>D1</c:v>
                </c:pt>
                <c:pt idx="1">
                  <c:v>D2</c:v>
                </c:pt>
                <c:pt idx="2">
                  <c:v>D3</c:v>
                </c:pt>
                <c:pt idx="3">
                  <c:v>D4</c:v>
                </c:pt>
                <c:pt idx="4">
                  <c:v>D5</c:v>
                </c:pt>
              </c:strCache>
            </c:strRef>
          </c:cat>
          <c:val>
            <c:numRef>
              <c:f>Sheet1!$C$2:$C$6</c:f>
              <c:numCache>
                <c:formatCode>#,##0</c:formatCode>
                <c:ptCount val="5"/>
                <c:pt idx="0" formatCode="General">
                  <c:v>764</c:v>
                </c:pt>
                <c:pt idx="1">
                  <c:v>1813</c:v>
                </c:pt>
                <c:pt idx="2">
                  <c:v>3094</c:v>
                </c:pt>
                <c:pt idx="3">
                  <c:v>3293</c:v>
                </c:pt>
                <c:pt idx="4">
                  <c:v>8440</c:v>
                </c:pt>
              </c:numCache>
            </c:numRef>
          </c:val>
          <c:extLst>
            <c:ext xmlns:c16="http://schemas.microsoft.com/office/drawing/2014/chart" uri="{C3380CC4-5D6E-409C-BE32-E72D297353CC}">
              <c16:uniqueId val="{00000001-608F-A643-97EC-551E682B85D5}"/>
            </c:ext>
          </c:extLst>
        </c:ser>
        <c:ser>
          <c:idx val="2"/>
          <c:order val="2"/>
          <c:tx>
            <c:strRef>
              <c:f>Sheet1!$D$1</c:f>
              <c:strCache>
                <c:ptCount val="1"/>
                <c:pt idx="0">
                  <c:v>JSON</c:v>
                </c:pt>
              </c:strCache>
            </c:strRef>
          </c:tx>
          <c:spPr>
            <a:solidFill>
              <a:schemeClr val="accent3"/>
            </a:solidFill>
            <a:ln>
              <a:noFill/>
            </a:ln>
            <a:effectLst/>
          </c:spPr>
          <c:invertIfNegative val="0"/>
          <c:cat>
            <c:strRef>
              <c:f>Sheet1!$A$2:$A$6</c:f>
              <c:strCache>
                <c:ptCount val="5"/>
                <c:pt idx="0">
                  <c:v>D1</c:v>
                </c:pt>
                <c:pt idx="1">
                  <c:v>D2</c:v>
                </c:pt>
                <c:pt idx="2">
                  <c:v>D3</c:v>
                </c:pt>
                <c:pt idx="3">
                  <c:v>D4</c:v>
                </c:pt>
                <c:pt idx="4">
                  <c:v>D5</c:v>
                </c:pt>
              </c:strCache>
            </c:strRef>
          </c:cat>
          <c:val>
            <c:numRef>
              <c:f>Sheet1!$D$2:$D$6</c:f>
              <c:numCache>
                <c:formatCode>#,##0</c:formatCode>
                <c:ptCount val="5"/>
                <c:pt idx="0" formatCode="General">
                  <c:v>613</c:v>
                </c:pt>
                <c:pt idx="1">
                  <c:v>1782</c:v>
                </c:pt>
                <c:pt idx="2">
                  <c:v>2608</c:v>
                </c:pt>
                <c:pt idx="3">
                  <c:v>2943</c:v>
                </c:pt>
                <c:pt idx="4">
                  <c:v>8842</c:v>
                </c:pt>
              </c:numCache>
            </c:numRef>
          </c:val>
          <c:extLst>
            <c:ext xmlns:c16="http://schemas.microsoft.com/office/drawing/2014/chart" uri="{C3380CC4-5D6E-409C-BE32-E72D297353CC}">
              <c16:uniqueId val="{00000002-608F-A643-97EC-551E682B85D5}"/>
            </c:ext>
          </c:extLst>
        </c:ser>
        <c:dLbls>
          <c:showLegendKey val="0"/>
          <c:showVal val="0"/>
          <c:showCatName val="0"/>
          <c:showSerName val="0"/>
          <c:showPercent val="0"/>
          <c:showBubbleSize val="0"/>
        </c:dLbls>
        <c:gapWidth val="219"/>
        <c:overlap val="-27"/>
        <c:axId val="1313901567"/>
        <c:axId val="1313903199"/>
      </c:barChart>
      <c:catAx>
        <c:axId val="131390156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13903199"/>
        <c:crosses val="autoZero"/>
        <c:auto val="1"/>
        <c:lblAlgn val="ctr"/>
        <c:lblOffset val="100"/>
        <c:noMultiLvlLbl val="0"/>
      </c:catAx>
      <c:valAx>
        <c:axId val="131390319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1" i="0" u="none" strike="noStrike" kern="1200" baseline="0">
                    <a:solidFill>
                      <a:schemeClr val="tx1">
                        <a:lumMod val="65000"/>
                        <a:lumOff val="35000"/>
                      </a:schemeClr>
                    </a:solidFill>
                    <a:latin typeface="+mn-lt"/>
                    <a:ea typeface="+mn-ea"/>
                    <a:cs typeface="+mn-cs"/>
                  </a:defRPr>
                </a:pPr>
                <a:r>
                  <a:rPr lang="en-US" b="1" dirty="0"/>
                  <a:t>Document Size</a:t>
                </a:r>
                <a:r>
                  <a:rPr lang="en-US" b="1" baseline="0" dirty="0"/>
                  <a:t> (Bytes)</a:t>
                </a:r>
                <a:endParaRPr lang="en-US" b="1" dirty="0"/>
              </a:p>
            </c:rich>
          </c:tx>
          <c:overlay val="0"/>
          <c:spPr>
            <a:noFill/>
            <a:ln>
              <a:noFill/>
            </a:ln>
            <a:effectLst/>
          </c:spPr>
          <c:txPr>
            <a:bodyPr rot="-5400000" spcFirstLastPara="1" vertOverflow="ellipsis" vert="horz" wrap="square" anchor="ctr" anchorCtr="1"/>
            <a:lstStyle/>
            <a:p>
              <a:pPr>
                <a:defRPr sz="133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1390156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Medium docs (&lt; 1MB)</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OSON </c:v>
                </c:pt>
              </c:strCache>
            </c:strRef>
          </c:tx>
          <c:spPr>
            <a:solidFill>
              <a:schemeClr val="accent1"/>
            </a:solidFill>
            <a:ln>
              <a:noFill/>
            </a:ln>
            <a:effectLst/>
          </c:spPr>
          <c:invertIfNegative val="0"/>
          <c:cat>
            <c:strRef>
              <c:f>Sheet1!$A$2:$A$4</c:f>
              <c:strCache>
                <c:ptCount val="3"/>
                <c:pt idx="0">
                  <c:v>D6</c:v>
                </c:pt>
                <c:pt idx="1">
                  <c:v>D7</c:v>
                </c:pt>
                <c:pt idx="2">
                  <c:v>D8</c:v>
                </c:pt>
              </c:strCache>
            </c:strRef>
          </c:cat>
          <c:val>
            <c:numRef>
              <c:f>Sheet1!$B$2:$B$4</c:f>
              <c:numCache>
                <c:formatCode>#,##0</c:formatCode>
                <c:ptCount val="3"/>
                <c:pt idx="0">
                  <c:v>20486</c:v>
                </c:pt>
                <c:pt idx="1">
                  <c:v>38383</c:v>
                </c:pt>
                <c:pt idx="2">
                  <c:v>103897</c:v>
                </c:pt>
              </c:numCache>
            </c:numRef>
          </c:val>
          <c:extLst>
            <c:ext xmlns:c16="http://schemas.microsoft.com/office/drawing/2014/chart" uri="{C3380CC4-5D6E-409C-BE32-E72D297353CC}">
              <c16:uniqueId val="{00000000-C235-C341-A7D0-E9323B5528AA}"/>
            </c:ext>
          </c:extLst>
        </c:ser>
        <c:ser>
          <c:idx val="1"/>
          <c:order val="1"/>
          <c:tx>
            <c:strRef>
              <c:f>Sheet1!$C$1</c:f>
              <c:strCache>
                <c:ptCount val="1"/>
                <c:pt idx="0">
                  <c:v>BSON </c:v>
                </c:pt>
              </c:strCache>
            </c:strRef>
          </c:tx>
          <c:spPr>
            <a:solidFill>
              <a:schemeClr val="accent2"/>
            </a:solidFill>
            <a:ln>
              <a:noFill/>
            </a:ln>
            <a:effectLst/>
          </c:spPr>
          <c:invertIfNegative val="0"/>
          <c:cat>
            <c:strRef>
              <c:f>Sheet1!$A$2:$A$4</c:f>
              <c:strCache>
                <c:ptCount val="3"/>
                <c:pt idx="0">
                  <c:v>D6</c:v>
                </c:pt>
                <c:pt idx="1">
                  <c:v>D7</c:v>
                </c:pt>
                <c:pt idx="2">
                  <c:v>D8</c:v>
                </c:pt>
              </c:strCache>
            </c:strRef>
          </c:cat>
          <c:val>
            <c:numRef>
              <c:f>Sheet1!$C$2:$C$4</c:f>
              <c:numCache>
                <c:formatCode>#,##0</c:formatCode>
                <c:ptCount val="3"/>
                <c:pt idx="0">
                  <c:v>37526</c:v>
                </c:pt>
                <c:pt idx="1">
                  <c:v>75195</c:v>
                </c:pt>
                <c:pt idx="2">
                  <c:v>133307</c:v>
                </c:pt>
              </c:numCache>
            </c:numRef>
          </c:val>
          <c:extLst>
            <c:ext xmlns:c16="http://schemas.microsoft.com/office/drawing/2014/chart" uri="{C3380CC4-5D6E-409C-BE32-E72D297353CC}">
              <c16:uniqueId val="{00000001-C235-C341-A7D0-E9323B5528AA}"/>
            </c:ext>
          </c:extLst>
        </c:ser>
        <c:ser>
          <c:idx val="2"/>
          <c:order val="2"/>
          <c:tx>
            <c:strRef>
              <c:f>Sheet1!$D$1</c:f>
              <c:strCache>
                <c:ptCount val="1"/>
                <c:pt idx="0">
                  <c:v>JSON</c:v>
                </c:pt>
              </c:strCache>
            </c:strRef>
          </c:tx>
          <c:spPr>
            <a:solidFill>
              <a:schemeClr val="accent3"/>
            </a:solidFill>
            <a:ln>
              <a:noFill/>
            </a:ln>
            <a:effectLst/>
          </c:spPr>
          <c:invertIfNegative val="0"/>
          <c:cat>
            <c:strRef>
              <c:f>Sheet1!$A$2:$A$4</c:f>
              <c:strCache>
                <c:ptCount val="3"/>
                <c:pt idx="0">
                  <c:v>D6</c:v>
                </c:pt>
                <c:pt idx="1">
                  <c:v>D7</c:v>
                </c:pt>
                <c:pt idx="2">
                  <c:v>D8</c:v>
                </c:pt>
              </c:strCache>
            </c:strRef>
          </c:cat>
          <c:val>
            <c:numRef>
              <c:f>Sheet1!$D$2:$D$4</c:f>
              <c:numCache>
                <c:formatCode>#,##0</c:formatCode>
                <c:ptCount val="3"/>
                <c:pt idx="0">
                  <c:v>40285</c:v>
                </c:pt>
                <c:pt idx="1">
                  <c:v>76861</c:v>
                </c:pt>
                <c:pt idx="2">
                  <c:v>141051</c:v>
                </c:pt>
              </c:numCache>
            </c:numRef>
          </c:val>
          <c:extLst>
            <c:ext xmlns:c16="http://schemas.microsoft.com/office/drawing/2014/chart" uri="{C3380CC4-5D6E-409C-BE32-E72D297353CC}">
              <c16:uniqueId val="{00000002-C235-C341-A7D0-E9323B5528AA}"/>
            </c:ext>
          </c:extLst>
        </c:ser>
        <c:dLbls>
          <c:showLegendKey val="0"/>
          <c:showVal val="0"/>
          <c:showCatName val="0"/>
          <c:showSerName val="0"/>
          <c:showPercent val="0"/>
          <c:showBubbleSize val="0"/>
        </c:dLbls>
        <c:gapWidth val="219"/>
        <c:overlap val="-27"/>
        <c:axId val="1313901567"/>
        <c:axId val="1313903199"/>
      </c:barChart>
      <c:catAx>
        <c:axId val="131390156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13903199"/>
        <c:crosses val="autoZero"/>
        <c:auto val="1"/>
        <c:lblAlgn val="ctr"/>
        <c:lblOffset val="100"/>
        <c:noMultiLvlLbl val="0"/>
      </c:catAx>
      <c:valAx>
        <c:axId val="131390319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b="1" dirty="0"/>
                  <a:t>Document size (Bytes)</a:t>
                </a: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1390156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Large docs (&gt; 1MB)</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OSON </c:v>
                </c:pt>
              </c:strCache>
            </c:strRef>
          </c:tx>
          <c:spPr>
            <a:solidFill>
              <a:schemeClr val="accent1"/>
            </a:solidFill>
            <a:ln>
              <a:noFill/>
            </a:ln>
            <a:effectLst/>
          </c:spPr>
          <c:invertIfNegative val="0"/>
          <c:cat>
            <c:strRef>
              <c:f>Sheet1!$A$2:$A$4</c:f>
              <c:strCache>
                <c:ptCount val="3"/>
                <c:pt idx="0">
                  <c:v>D9</c:v>
                </c:pt>
                <c:pt idx="1">
                  <c:v>D10</c:v>
                </c:pt>
                <c:pt idx="2">
                  <c:v>D11</c:v>
                </c:pt>
              </c:strCache>
            </c:strRef>
          </c:cat>
          <c:val>
            <c:numRef>
              <c:f>Sheet1!$B$2:$B$4</c:f>
              <c:numCache>
                <c:formatCode>#,##0</c:formatCode>
                <c:ptCount val="3"/>
                <c:pt idx="0">
                  <c:v>483053</c:v>
                </c:pt>
                <c:pt idx="1">
                  <c:v>2167101</c:v>
                </c:pt>
                <c:pt idx="2">
                  <c:v>13801333</c:v>
                </c:pt>
              </c:numCache>
            </c:numRef>
          </c:val>
          <c:extLst>
            <c:ext xmlns:c16="http://schemas.microsoft.com/office/drawing/2014/chart" uri="{C3380CC4-5D6E-409C-BE32-E72D297353CC}">
              <c16:uniqueId val="{00000000-3663-F245-AD4C-FE96DF32FABC}"/>
            </c:ext>
          </c:extLst>
        </c:ser>
        <c:ser>
          <c:idx val="1"/>
          <c:order val="1"/>
          <c:tx>
            <c:strRef>
              <c:f>Sheet1!$C$1</c:f>
              <c:strCache>
                <c:ptCount val="1"/>
                <c:pt idx="0">
                  <c:v>BSON </c:v>
                </c:pt>
              </c:strCache>
            </c:strRef>
          </c:tx>
          <c:spPr>
            <a:solidFill>
              <a:schemeClr val="accent2"/>
            </a:solidFill>
            <a:ln>
              <a:noFill/>
            </a:ln>
            <a:effectLst/>
          </c:spPr>
          <c:invertIfNegative val="0"/>
          <c:cat>
            <c:strRef>
              <c:f>Sheet1!$A$2:$A$4</c:f>
              <c:strCache>
                <c:ptCount val="3"/>
                <c:pt idx="0">
                  <c:v>D9</c:v>
                </c:pt>
                <c:pt idx="1">
                  <c:v>D10</c:v>
                </c:pt>
                <c:pt idx="2">
                  <c:v>D11</c:v>
                </c:pt>
              </c:strCache>
            </c:strRef>
          </c:cat>
          <c:val>
            <c:numRef>
              <c:f>Sheet1!$C$2:$C$4</c:f>
              <c:numCache>
                <c:formatCode>#,##0</c:formatCode>
                <c:ptCount val="3"/>
                <c:pt idx="0" formatCode="General">
                  <c:v>0</c:v>
                </c:pt>
                <c:pt idx="1">
                  <c:v>3303387</c:v>
                </c:pt>
                <c:pt idx="2">
                  <c:v>37352414</c:v>
                </c:pt>
              </c:numCache>
            </c:numRef>
          </c:val>
          <c:extLst>
            <c:ext xmlns:c16="http://schemas.microsoft.com/office/drawing/2014/chart" uri="{C3380CC4-5D6E-409C-BE32-E72D297353CC}">
              <c16:uniqueId val="{00000001-3663-F245-AD4C-FE96DF32FABC}"/>
            </c:ext>
          </c:extLst>
        </c:ser>
        <c:ser>
          <c:idx val="2"/>
          <c:order val="2"/>
          <c:tx>
            <c:strRef>
              <c:f>Sheet1!$D$1</c:f>
              <c:strCache>
                <c:ptCount val="1"/>
                <c:pt idx="0">
                  <c:v>JSON</c:v>
                </c:pt>
              </c:strCache>
            </c:strRef>
          </c:tx>
          <c:spPr>
            <a:solidFill>
              <a:schemeClr val="accent3"/>
            </a:solidFill>
            <a:ln>
              <a:noFill/>
            </a:ln>
            <a:effectLst/>
          </c:spPr>
          <c:invertIfNegative val="0"/>
          <c:cat>
            <c:strRef>
              <c:f>Sheet1!$A$2:$A$4</c:f>
              <c:strCache>
                <c:ptCount val="3"/>
                <c:pt idx="0">
                  <c:v>D9</c:v>
                </c:pt>
                <c:pt idx="1">
                  <c:v>D10</c:v>
                </c:pt>
                <c:pt idx="2">
                  <c:v>D11</c:v>
                </c:pt>
              </c:strCache>
            </c:strRef>
          </c:cat>
          <c:val>
            <c:numRef>
              <c:f>Sheet1!$D$2:$D$4</c:f>
              <c:numCache>
                <c:formatCode>#,##0</c:formatCode>
                <c:ptCount val="3"/>
                <c:pt idx="0">
                  <c:v>682228</c:v>
                </c:pt>
                <c:pt idx="1">
                  <c:v>3374379</c:v>
                </c:pt>
                <c:pt idx="2">
                  <c:v>41548995</c:v>
                </c:pt>
              </c:numCache>
            </c:numRef>
          </c:val>
          <c:extLst>
            <c:ext xmlns:c16="http://schemas.microsoft.com/office/drawing/2014/chart" uri="{C3380CC4-5D6E-409C-BE32-E72D297353CC}">
              <c16:uniqueId val="{00000002-3663-F245-AD4C-FE96DF32FABC}"/>
            </c:ext>
          </c:extLst>
        </c:ser>
        <c:dLbls>
          <c:showLegendKey val="0"/>
          <c:showVal val="0"/>
          <c:showCatName val="0"/>
          <c:showSerName val="0"/>
          <c:showPercent val="0"/>
          <c:showBubbleSize val="0"/>
        </c:dLbls>
        <c:gapWidth val="219"/>
        <c:overlap val="-27"/>
        <c:axId val="1313901567"/>
        <c:axId val="1313903199"/>
      </c:barChart>
      <c:catAx>
        <c:axId val="131390156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13903199"/>
        <c:crosses val="autoZero"/>
        <c:auto val="1"/>
        <c:lblAlgn val="ctr"/>
        <c:lblOffset val="100"/>
        <c:noMultiLvlLbl val="0"/>
      </c:catAx>
      <c:valAx>
        <c:axId val="131390319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b="1" dirty="0"/>
                  <a:t>Document</a:t>
                </a:r>
                <a:r>
                  <a:rPr lang="en-US" b="1" baseline="0" dirty="0"/>
                  <a:t> Size (Bytes)</a:t>
                </a:r>
                <a:endParaRPr lang="en-US" b="1" dirty="0"/>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1390156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1"/>
            <a:ext cx="2971800" cy="458788"/>
          </a:xfrm>
          <a:prstGeom prst="rect">
            <a:avLst/>
          </a:prstGeom>
        </p:spPr>
        <p:txBody>
          <a:bodyPr vert="horz" lIns="91440" tIns="45720" rIns="91440" bIns="45720" rtlCol="0"/>
          <a:lstStyle>
            <a:lvl1pPr algn="r">
              <a:defRPr sz="1200"/>
            </a:lvl1pPr>
          </a:lstStyle>
          <a:p>
            <a:fld id="{4F9C25BA-F9B0-4418-8CA0-3A9DF1256BA5}" type="datetimeFigureOut">
              <a:rPr lang="en-US" smtClean="0"/>
              <a:t>1/22/21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49"/>
            <a:ext cx="5486400" cy="3600451"/>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DC5964-3162-43B5-B1EC-63C8D166D7D3}" type="slidenum">
              <a:rPr lang="en-US" smtClean="0"/>
              <a:t>‹#›</a:t>
            </a:fld>
            <a:endParaRPr lang="en-US"/>
          </a:p>
        </p:txBody>
      </p:sp>
    </p:spTree>
    <p:extLst>
      <p:ext uri="{BB962C8B-B14F-4D97-AF65-F5344CB8AC3E}">
        <p14:creationId xmlns:p14="http://schemas.microsoft.com/office/powerpoint/2010/main" val="6849716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DC5964-3162-43B5-B1EC-63C8D166D7D3}" type="slidenum">
              <a:rPr lang="en-US" smtClean="0"/>
              <a:t>1</a:t>
            </a:fld>
            <a:endParaRPr lang="en-US"/>
          </a:p>
        </p:txBody>
      </p:sp>
    </p:spTree>
    <p:extLst>
      <p:ext uri="{BB962C8B-B14F-4D97-AF65-F5344CB8AC3E}">
        <p14:creationId xmlns:p14="http://schemas.microsoft.com/office/powerpoint/2010/main" val="13529423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pPr/>
              <a:t>19</a:t>
            </a:fld>
            <a:endParaRPr lang="en-US" dirty="0"/>
          </a:p>
        </p:txBody>
      </p:sp>
    </p:spTree>
    <p:extLst>
      <p:ext uri="{BB962C8B-B14F-4D97-AF65-F5344CB8AC3E}">
        <p14:creationId xmlns:p14="http://schemas.microsoft.com/office/powerpoint/2010/main" val="30226823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EDC5964-3162-43B5-B1EC-63C8D166D7D3}" type="slidenum">
              <a:rPr lang="en-US" smtClean="0"/>
              <a:t>22</a:t>
            </a:fld>
            <a:endParaRPr lang="en-US"/>
          </a:p>
        </p:txBody>
      </p:sp>
    </p:spTree>
    <p:extLst>
      <p:ext uri="{BB962C8B-B14F-4D97-AF65-F5344CB8AC3E}">
        <p14:creationId xmlns:p14="http://schemas.microsoft.com/office/powerpoint/2010/main" val="7030800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EDC5964-3162-43B5-B1EC-63C8D166D7D3}" type="slidenum">
              <a:rPr lang="en-US" smtClean="0"/>
              <a:t>23</a:t>
            </a:fld>
            <a:endParaRPr lang="en-US"/>
          </a:p>
        </p:txBody>
      </p:sp>
    </p:spTree>
    <p:extLst>
      <p:ext uri="{BB962C8B-B14F-4D97-AF65-F5344CB8AC3E}">
        <p14:creationId xmlns:p14="http://schemas.microsoft.com/office/powerpoint/2010/main" val="19159268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EDC5964-3162-43B5-B1EC-63C8D166D7D3}" type="slidenum">
              <a:rPr lang="en-US" smtClean="0"/>
              <a:t>24</a:t>
            </a:fld>
            <a:endParaRPr lang="en-US"/>
          </a:p>
        </p:txBody>
      </p:sp>
    </p:spTree>
    <p:extLst>
      <p:ext uri="{BB962C8B-B14F-4D97-AF65-F5344CB8AC3E}">
        <p14:creationId xmlns:p14="http://schemas.microsoft.com/office/powerpoint/2010/main" val="5491815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EDC5964-3162-43B5-B1EC-63C8D166D7D3}" type="slidenum">
              <a:rPr lang="en-US" smtClean="0"/>
              <a:t>25</a:t>
            </a:fld>
            <a:endParaRPr lang="en-US"/>
          </a:p>
        </p:txBody>
      </p:sp>
    </p:spTree>
    <p:extLst>
      <p:ext uri="{BB962C8B-B14F-4D97-AF65-F5344CB8AC3E}">
        <p14:creationId xmlns:p14="http://schemas.microsoft.com/office/powerpoint/2010/main" val="5412217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EDC5964-3162-43B5-B1EC-63C8D166D7D3}" type="slidenum">
              <a:rPr lang="en-US" smtClean="0"/>
              <a:t>26</a:t>
            </a:fld>
            <a:endParaRPr lang="en-US"/>
          </a:p>
        </p:txBody>
      </p:sp>
    </p:spTree>
    <p:extLst>
      <p:ext uri="{BB962C8B-B14F-4D97-AF65-F5344CB8AC3E}">
        <p14:creationId xmlns:p14="http://schemas.microsoft.com/office/powerpoint/2010/main" val="32495832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EDC5964-3162-43B5-B1EC-63C8D166D7D3}" type="slidenum">
              <a:rPr lang="en-US" smtClean="0"/>
              <a:t>28</a:t>
            </a:fld>
            <a:endParaRPr lang="en-US"/>
          </a:p>
        </p:txBody>
      </p:sp>
    </p:spTree>
    <p:extLst>
      <p:ext uri="{BB962C8B-B14F-4D97-AF65-F5344CB8AC3E}">
        <p14:creationId xmlns:p14="http://schemas.microsoft.com/office/powerpoint/2010/main" val="40235641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EDC5964-3162-43B5-B1EC-63C8D166D7D3}" type="slidenum">
              <a:rPr lang="en-US" smtClean="0"/>
              <a:t>30</a:t>
            </a:fld>
            <a:endParaRPr lang="en-US"/>
          </a:p>
        </p:txBody>
      </p:sp>
    </p:spTree>
    <p:extLst>
      <p:ext uri="{BB962C8B-B14F-4D97-AF65-F5344CB8AC3E}">
        <p14:creationId xmlns:p14="http://schemas.microsoft.com/office/powerpoint/2010/main" val="28326119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EDC5964-3162-43B5-B1EC-63C8D166D7D3}" type="slidenum">
              <a:rPr lang="en-US" smtClean="0"/>
              <a:t>31</a:t>
            </a:fld>
            <a:endParaRPr lang="en-US"/>
          </a:p>
        </p:txBody>
      </p:sp>
    </p:spTree>
    <p:extLst>
      <p:ext uri="{BB962C8B-B14F-4D97-AF65-F5344CB8AC3E}">
        <p14:creationId xmlns:p14="http://schemas.microsoft.com/office/powerpoint/2010/main" val="42915247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EDC5964-3162-43B5-B1EC-63C8D166D7D3}" type="slidenum">
              <a:rPr lang="en-US" smtClean="0"/>
              <a:t>32</a:t>
            </a:fld>
            <a:endParaRPr lang="en-US"/>
          </a:p>
        </p:txBody>
      </p:sp>
    </p:spTree>
    <p:extLst>
      <p:ext uri="{BB962C8B-B14F-4D97-AF65-F5344CB8AC3E}">
        <p14:creationId xmlns:p14="http://schemas.microsoft.com/office/powerpoint/2010/main" val="25738634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3863" y="393700"/>
            <a:ext cx="4733925" cy="2663825"/>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uk-UA" smtClean="0">
                <a:solidFill>
                  <a:prstClr val="black"/>
                </a:solidFill>
              </a:rPr>
              <a:pPr/>
              <a:t>3</a:t>
            </a:fld>
            <a:endParaRPr lang="uk-UA" dirty="0">
              <a:solidFill>
                <a:prstClr val="black"/>
              </a:solidFill>
            </a:endParaRPr>
          </a:p>
        </p:txBody>
      </p:sp>
    </p:spTree>
    <p:extLst>
      <p:ext uri="{BB962C8B-B14F-4D97-AF65-F5344CB8AC3E}">
        <p14:creationId xmlns:p14="http://schemas.microsoft.com/office/powerpoint/2010/main" val="18273730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EDC5964-3162-43B5-B1EC-63C8D166D7D3}" type="slidenum">
              <a:rPr lang="en-US" smtClean="0"/>
              <a:t>33</a:t>
            </a:fld>
            <a:endParaRPr lang="en-US"/>
          </a:p>
        </p:txBody>
      </p:sp>
    </p:spTree>
    <p:extLst>
      <p:ext uri="{BB962C8B-B14F-4D97-AF65-F5344CB8AC3E}">
        <p14:creationId xmlns:p14="http://schemas.microsoft.com/office/powerpoint/2010/main" val="23158957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DC5964-3162-43B5-B1EC-63C8D166D7D3}" type="slidenum">
              <a:rPr lang="en-US" smtClean="0"/>
              <a:t>7</a:t>
            </a:fld>
            <a:endParaRPr lang="en-US"/>
          </a:p>
        </p:txBody>
      </p:sp>
    </p:spTree>
    <p:extLst>
      <p:ext uri="{BB962C8B-B14F-4D97-AF65-F5344CB8AC3E}">
        <p14:creationId xmlns:p14="http://schemas.microsoft.com/office/powerpoint/2010/main" val="16180750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DC5964-3162-43B5-B1EC-63C8D166D7D3}" type="slidenum">
              <a:rPr lang="en-US" smtClean="0"/>
              <a:t>9</a:t>
            </a:fld>
            <a:endParaRPr lang="en-US"/>
          </a:p>
        </p:txBody>
      </p:sp>
    </p:spTree>
    <p:extLst>
      <p:ext uri="{BB962C8B-B14F-4D97-AF65-F5344CB8AC3E}">
        <p14:creationId xmlns:p14="http://schemas.microsoft.com/office/powerpoint/2010/main" val="15862696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For </a:t>
            </a:r>
            <a:r>
              <a:rPr lang="en-US" sz="1200" kern="1200" dirty="0" err="1">
                <a:solidFill>
                  <a:schemeClr val="tx1"/>
                </a:solidFill>
                <a:effectLst/>
                <a:latin typeface="+mn-lt"/>
                <a:ea typeface="+mn-ea"/>
                <a:cs typeface="+mn-cs"/>
              </a:rPr>
              <a:t>multivalue</a:t>
            </a:r>
            <a:r>
              <a:rPr lang="en-US" sz="1200" kern="1200" dirty="0">
                <a:solidFill>
                  <a:schemeClr val="tx1"/>
                </a:solidFill>
                <a:effectLst/>
                <a:latin typeface="+mn-lt"/>
                <a:ea typeface="+mn-ea"/>
                <a:cs typeface="+mn-cs"/>
              </a:rPr>
              <a:t> index, we only index items in an array that are </a:t>
            </a:r>
            <a:r>
              <a:rPr lang="en-US" sz="1200" i="1" kern="1200" dirty="0">
                <a:solidFill>
                  <a:schemeClr val="tx1"/>
                </a:solidFill>
                <a:effectLst/>
                <a:latin typeface="+mn-lt"/>
                <a:ea typeface="+mn-ea"/>
                <a:cs typeface="+mn-cs"/>
              </a:rPr>
              <a:t>scalars</a:t>
            </a:r>
            <a:r>
              <a:rPr lang="en-US" sz="1200" kern="1200" dirty="0">
                <a:solidFill>
                  <a:schemeClr val="tx1"/>
                </a:solidFill>
                <a:effectLst/>
                <a:latin typeface="+mn-lt"/>
                <a:ea typeface="+mn-ea"/>
                <a:cs typeface="+mn-cs"/>
              </a:rPr>
              <a:t>. If an item in an array is a JSON object or array, then MVI doesn't apply to that particular item. Specifically, the path expression (in simplified dot notation) in the multi-value index definition specifies the selected values and their type using the trailing </a:t>
            </a:r>
            <a:r>
              <a:rPr lang="en-US" sz="1200" kern="1200" dirty="0" err="1">
                <a:solidFill>
                  <a:schemeClr val="tx1"/>
                </a:solidFill>
                <a:effectLst/>
                <a:latin typeface="+mn-lt"/>
                <a:ea typeface="+mn-ea"/>
                <a:cs typeface="+mn-cs"/>
              </a:rPr>
              <a:t>typeitem</a:t>
            </a:r>
            <a:r>
              <a:rPr lang="en-US" sz="1200" kern="1200" dirty="0">
                <a:solidFill>
                  <a:schemeClr val="tx1"/>
                </a:solidFill>
                <a:effectLst/>
                <a:latin typeface="+mn-lt"/>
                <a:ea typeface="+mn-ea"/>
                <a:cs typeface="+mn-cs"/>
              </a:rPr>
              <a:t> trailing function. Any selected value that is not scalar or that cannot be converted with the </a:t>
            </a:r>
            <a:r>
              <a:rPr lang="en-US" sz="1200" kern="1200" dirty="0" err="1">
                <a:solidFill>
                  <a:schemeClr val="tx1"/>
                </a:solidFill>
                <a:effectLst/>
                <a:latin typeface="+mn-lt"/>
                <a:ea typeface="+mn-ea"/>
                <a:cs typeface="+mn-cs"/>
              </a:rPr>
              <a:t>typeitem</a:t>
            </a:r>
            <a:r>
              <a:rPr lang="en-US" sz="1200" kern="1200" dirty="0">
                <a:solidFill>
                  <a:schemeClr val="tx1"/>
                </a:solidFill>
                <a:effectLst/>
                <a:latin typeface="+mn-lt"/>
                <a:ea typeface="+mn-ea"/>
                <a:cs typeface="+mn-cs"/>
              </a:rPr>
              <a:t> trailing function gets ignored.</a:t>
            </a:r>
          </a:p>
          <a:p>
            <a:r>
              <a:rPr lang="en-US" sz="1200" kern="1200" dirty="0">
                <a:solidFill>
                  <a:schemeClr val="tx1"/>
                </a:solidFill>
                <a:effectLst/>
                <a:latin typeface="+mn-lt"/>
                <a:ea typeface="+mn-ea"/>
                <a:cs typeface="+mn-cs"/>
              </a:rPr>
              <a:t>For example, in each of the following insertion case, MVI has only two index entries created, one for 1 and the other one for 2.</a:t>
            </a:r>
          </a:p>
          <a:p>
            <a:r>
              <a:rPr lang="en-US" sz="1200" kern="1200" dirty="0">
                <a:solidFill>
                  <a:schemeClr val="tx1"/>
                </a:solidFill>
                <a:effectLst/>
                <a:latin typeface="+mn-lt"/>
                <a:ea typeface="+mn-ea"/>
                <a:cs typeface="+mn-cs"/>
              </a:rPr>
              <a:t>create table t (col </a:t>
            </a:r>
            <a:r>
              <a:rPr lang="en-US" sz="1200" kern="1200" dirty="0" err="1">
                <a:solidFill>
                  <a:schemeClr val="tx1"/>
                </a:solidFill>
                <a:effectLst/>
                <a:latin typeface="+mn-lt"/>
                <a:ea typeface="+mn-ea"/>
                <a:cs typeface="+mn-cs"/>
              </a:rPr>
              <a:t>json</a:t>
            </a:r>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create </a:t>
            </a:r>
            <a:r>
              <a:rPr lang="en-US" sz="1200" kern="1200" dirty="0" err="1">
                <a:solidFill>
                  <a:schemeClr val="tx1"/>
                </a:solidFill>
                <a:effectLst/>
                <a:latin typeface="+mn-lt"/>
                <a:ea typeface="+mn-ea"/>
                <a:cs typeface="+mn-cs"/>
              </a:rPr>
              <a:t>multivalue</a:t>
            </a:r>
            <a:r>
              <a:rPr lang="en-US" sz="1200" kern="1200" dirty="0">
                <a:solidFill>
                  <a:schemeClr val="tx1"/>
                </a:solidFill>
                <a:effectLst/>
                <a:latin typeface="+mn-lt"/>
                <a:ea typeface="+mn-ea"/>
                <a:cs typeface="+mn-cs"/>
              </a:rPr>
              <a:t> index mvi on t t (</a:t>
            </a:r>
            <a:r>
              <a:rPr lang="en-US" sz="1200" kern="1200" dirty="0" err="1">
                <a:solidFill>
                  <a:schemeClr val="tx1"/>
                </a:solidFill>
                <a:effectLst/>
                <a:latin typeface="+mn-lt"/>
                <a:ea typeface="+mn-ea"/>
                <a:cs typeface="+mn-cs"/>
              </a:rPr>
              <a:t>t.col.a.number</a:t>
            </a:r>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Case 1) insert into t values ('{a:[1,2,"d"]}');</a:t>
            </a:r>
          </a:p>
          <a:p>
            <a:r>
              <a:rPr lang="en-US" sz="1200" kern="1200" dirty="0">
                <a:solidFill>
                  <a:schemeClr val="tx1"/>
                </a:solidFill>
                <a:effectLst/>
                <a:latin typeface="+mn-lt"/>
                <a:ea typeface="+mn-ea"/>
                <a:cs typeface="+mn-cs"/>
              </a:rPr>
              <a:t>Case 2) insert into t values ('{a:[1,2,["d"]]}');</a:t>
            </a:r>
          </a:p>
          <a:p>
            <a:r>
              <a:rPr lang="en-US" sz="1200" kern="1200" dirty="0">
                <a:solidFill>
                  <a:schemeClr val="tx1"/>
                </a:solidFill>
                <a:effectLst/>
                <a:latin typeface="+mn-lt"/>
                <a:ea typeface="+mn-ea"/>
                <a:cs typeface="+mn-cs"/>
              </a:rPr>
              <a:t>Case 3) insert into t values ('{a:[1,2,{}]}');</a:t>
            </a:r>
          </a:p>
          <a:p>
            <a:r>
              <a:rPr lang="en-US" sz="1200" kern="1200" dirty="0">
                <a:solidFill>
                  <a:schemeClr val="tx1"/>
                </a:solidFill>
                <a:effectLst/>
                <a:latin typeface="+mn-lt"/>
                <a:ea typeface="+mn-ea"/>
                <a:cs typeface="+mn-cs"/>
              </a:rPr>
              <a:t>Case 4): insert into t values ('{a:[1,2,[3, 4]]}');</a:t>
            </a:r>
          </a:p>
          <a:p>
            <a:endParaRPr lang="en-US" dirty="0"/>
          </a:p>
        </p:txBody>
      </p:sp>
      <p:sp>
        <p:nvSpPr>
          <p:cNvPr id="4" name="Slide Number Placeholder 3"/>
          <p:cNvSpPr>
            <a:spLocks noGrp="1"/>
          </p:cNvSpPr>
          <p:nvPr>
            <p:ph type="sldNum" sz="quarter" idx="5"/>
          </p:nvPr>
        </p:nvSpPr>
        <p:spPr/>
        <p:txBody>
          <a:bodyPr/>
          <a:lstStyle/>
          <a:p>
            <a:fld id="{9EDC5964-3162-43B5-B1EC-63C8D166D7D3}" type="slidenum">
              <a:rPr lang="en-US" smtClean="0"/>
              <a:t>10</a:t>
            </a:fld>
            <a:endParaRPr lang="en-US"/>
          </a:p>
        </p:txBody>
      </p:sp>
    </p:spTree>
    <p:extLst>
      <p:ext uri="{BB962C8B-B14F-4D97-AF65-F5344CB8AC3E}">
        <p14:creationId xmlns:p14="http://schemas.microsoft.com/office/powerpoint/2010/main" val="20144204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DC5964-3162-43B5-B1EC-63C8D166D7D3}" type="slidenum">
              <a:rPr lang="en-US" smtClean="0"/>
              <a:t>12</a:t>
            </a:fld>
            <a:endParaRPr lang="en-US"/>
          </a:p>
        </p:txBody>
      </p:sp>
    </p:spTree>
    <p:extLst>
      <p:ext uri="{BB962C8B-B14F-4D97-AF65-F5344CB8AC3E}">
        <p14:creationId xmlns:p14="http://schemas.microsoft.com/office/powerpoint/2010/main" val="26771953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DC5964-3162-43B5-B1EC-63C8D166D7D3}" type="slidenum">
              <a:rPr lang="en-US" smtClean="0"/>
              <a:t>13</a:t>
            </a:fld>
            <a:endParaRPr lang="en-US"/>
          </a:p>
        </p:txBody>
      </p:sp>
    </p:spTree>
    <p:extLst>
      <p:ext uri="{BB962C8B-B14F-4D97-AF65-F5344CB8AC3E}">
        <p14:creationId xmlns:p14="http://schemas.microsoft.com/office/powerpoint/2010/main" val="5208115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DC5964-3162-43B5-B1EC-63C8D166D7D3}" type="slidenum">
              <a:rPr lang="en-US" smtClean="0"/>
              <a:t>14</a:t>
            </a:fld>
            <a:endParaRPr lang="en-US"/>
          </a:p>
        </p:txBody>
      </p:sp>
    </p:spTree>
    <p:extLst>
      <p:ext uri="{BB962C8B-B14F-4D97-AF65-F5344CB8AC3E}">
        <p14:creationId xmlns:p14="http://schemas.microsoft.com/office/powerpoint/2010/main" val="17039759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DC5964-3162-43B5-B1EC-63C8D166D7D3}" type="slidenum">
              <a:rPr lang="en-US" smtClean="0"/>
              <a:t>15</a:t>
            </a:fld>
            <a:endParaRPr lang="en-US"/>
          </a:p>
        </p:txBody>
      </p:sp>
    </p:spTree>
    <p:extLst>
      <p:ext uri="{BB962C8B-B14F-4D97-AF65-F5344CB8AC3E}">
        <p14:creationId xmlns:p14="http://schemas.microsoft.com/office/powerpoint/2010/main" val="293484614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7.jp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7.jp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7.jp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7.jp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7.jp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7.jp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7.jp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7.jp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7.jp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7.jp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7.jp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7.jp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7.jp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7.jpg"/></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7.jpg"/></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Master" Target="../slideMasters/slideMaster1.xml"/><Relationship Id="rId4" Type="http://schemas.openxmlformats.org/officeDocument/2006/relationships/image" Target="../media/image15.png"/></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3.png"/><Relationship Id="rId1" Type="http://schemas.openxmlformats.org/officeDocument/2006/relationships/slideMaster" Target="../slideMasters/slideMaster1.xml"/><Relationship Id="rId4" Type="http://schemas.openxmlformats.org/officeDocument/2006/relationships/image" Target="../media/image15.png"/></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7.jp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19.png"/><Relationship Id="rId1" Type="http://schemas.openxmlformats.org/officeDocument/2006/relationships/slideMaster" Target="../slideMasters/slideMaster1.xml"/><Relationship Id="rId5" Type="http://schemas.openxmlformats.org/officeDocument/2006/relationships/image" Target="../media/image20.png"/><Relationship Id="rId4" Type="http://schemas.openxmlformats.org/officeDocument/2006/relationships/image" Target="../media/image15.png"/></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19.png"/><Relationship Id="rId1" Type="http://schemas.openxmlformats.org/officeDocument/2006/relationships/slideMaster" Target="../slideMasters/slideMaster1.xml"/><Relationship Id="rId5" Type="http://schemas.openxmlformats.org/officeDocument/2006/relationships/image" Target="../media/image20.png"/><Relationship Id="rId4" Type="http://schemas.openxmlformats.org/officeDocument/2006/relationships/image" Target="../media/image15.png"/></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21.png"/><Relationship Id="rId1" Type="http://schemas.openxmlformats.org/officeDocument/2006/relationships/slideMaster" Target="../slideMasters/slideMaster1.xml"/><Relationship Id="rId4" Type="http://schemas.openxmlformats.org/officeDocument/2006/relationships/image" Target="../media/image15.png"/></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7.jpg"/></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jpg"/><Relationship Id="rId1" Type="http://schemas.openxmlformats.org/officeDocument/2006/relationships/slideMaster" Target="../slideMasters/slideMaster1.xml"/><Relationship Id="rId4" Type="http://schemas.openxmlformats.org/officeDocument/2006/relationships/image" Target="../media/image15.png"/></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jpeg"/><Relationship Id="rId1" Type="http://schemas.openxmlformats.org/officeDocument/2006/relationships/slideMaster" Target="../slideMasters/slideMaster1.xml"/><Relationship Id="rId4" Type="http://schemas.openxmlformats.org/officeDocument/2006/relationships/image" Target="../media/image27.svg"/></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7.jpg"/></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7.jp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7.jp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7.jp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7.jp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Light - Title with Abstract Border">
    <p:bg>
      <p:bgPr>
        <a:solidFill>
          <a:schemeClr val="bg2"/>
        </a:solidFill>
        <a:effectLst/>
      </p:bgPr>
    </p:bg>
    <p:spTree>
      <p:nvGrpSpPr>
        <p:cNvPr id="1" name=""/>
        <p:cNvGrpSpPr/>
        <p:nvPr/>
      </p:nvGrpSpPr>
      <p:grpSpPr>
        <a:xfrm>
          <a:off x="0" y="0"/>
          <a:ext cx="0" cy="0"/>
          <a:chOff x="0" y="0"/>
          <a:chExt cx="0" cy="0"/>
        </a:xfrm>
      </p:grpSpPr>
      <p:pic>
        <p:nvPicPr>
          <p:cNvPr id="11" name="Abstract Illustration">
            <a:extLst>
              <a:ext uri="{FF2B5EF4-FFF2-40B4-BE49-F238E27FC236}">
                <a16:creationId xmlns:a16="http://schemas.microsoft.com/office/drawing/2014/main" id="{E5246624-F21C-C74D-A490-03903A0F5104}"/>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a:xfrm>
            <a:off x="0" y="0"/>
            <a:ext cx="12192000" cy="6858000"/>
          </a:xfrm>
          <a:custGeom>
            <a:avLst/>
            <a:gdLst>
              <a:gd name="connsiteX0" fmla="*/ 761999 w 12192000"/>
              <a:gd name="connsiteY0" fmla="*/ 587874 h 6858000"/>
              <a:gd name="connsiteX1" fmla="*/ 761999 w 12192000"/>
              <a:gd name="connsiteY1" fmla="*/ 6270127 h 6858000"/>
              <a:gd name="connsiteX2" fmla="*/ 11430000 w 12192000"/>
              <a:gd name="connsiteY2" fmla="*/ 6270127 h 6858000"/>
              <a:gd name="connsiteX3" fmla="*/ 11430000 w 12192000"/>
              <a:gd name="connsiteY3" fmla="*/ 587874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761999" y="587874"/>
                </a:moveTo>
                <a:lnTo>
                  <a:pt x="761999" y="6270127"/>
                </a:lnTo>
                <a:lnTo>
                  <a:pt x="11430000" y="6270127"/>
                </a:lnTo>
                <a:lnTo>
                  <a:pt x="11430000" y="587874"/>
                </a:lnTo>
                <a:close/>
                <a:moveTo>
                  <a:pt x="0" y="0"/>
                </a:moveTo>
                <a:lnTo>
                  <a:pt x="12192000" y="0"/>
                </a:lnTo>
                <a:lnTo>
                  <a:pt x="12192000" y="6858000"/>
                </a:lnTo>
                <a:lnTo>
                  <a:pt x="0" y="6858000"/>
                </a:lnTo>
                <a:close/>
              </a:path>
            </a:pathLst>
          </a:custGeom>
        </p:spPr>
      </p:pic>
      <p:pic>
        <p:nvPicPr>
          <p:cNvPr id="30" name="OTag">
            <a:extLst>
              <a:ext uri="{FF2B5EF4-FFF2-40B4-BE49-F238E27FC236}">
                <a16:creationId xmlns:a16="http://schemas.microsoft.com/office/drawing/2014/main" id="{EDF18AE6-A97A-EC4A-9347-1802C0689B2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4" name="Text Field">
            <a:extLst>
              <a:ext uri="{FF2B5EF4-FFF2-40B4-BE49-F238E27FC236}">
                <a16:creationId xmlns:a16="http://schemas.microsoft.com/office/drawing/2014/main" id="{7F29C372-9BB3-B540-BC47-46BD6E59417E}"/>
              </a:ext>
            </a:extLst>
          </p:cNvPr>
          <p:cNvSpPr>
            <a:spLocks noGrp="1"/>
          </p:cNvSpPr>
          <p:nvPr>
            <p:ph type="body" sz="quarter" idx="34" hasCustomPrompt="1"/>
          </p:nvPr>
        </p:nvSpPr>
        <p:spPr>
          <a:xfrm>
            <a:off x="1018030" y="4706392"/>
            <a:ext cx="5077970" cy="895181"/>
          </a:xfrm>
        </p:spPr>
        <p:txBody>
          <a:bodyPr>
            <a:noAutofit/>
          </a:bodyPr>
          <a:lstStyle>
            <a:lvl1pPr>
              <a:defRPr/>
            </a:lvl1pPr>
          </a:lstStyle>
          <a:p>
            <a:pPr lvl="0"/>
            <a:r>
              <a:rPr lang="en-US" dirty="0"/>
              <a:t>Presenter’s Title</a:t>
            </a:r>
          </a:p>
          <a:p>
            <a:pPr lvl="0"/>
            <a:r>
              <a:rPr lang="en-US" dirty="0"/>
              <a:t>Organization, Division or Business Unit</a:t>
            </a:r>
          </a:p>
          <a:p>
            <a:pPr lvl="0"/>
            <a:r>
              <a:rPr lang="en-US" dirty="0"/>
              <a:t>Month 00, 2019</a:t>
            </a:r>
          </a:p>
        </p:txBody>
      </p:sp>
      <p:sp>
        <p:nvSpPr>
          <p:cNvPr id="15" name="Text Field">
            <a:extLst>
              <a:ext uri="{FF2B5EF4-FFF2-40B4-BE49-F238E27FC236}">
                <a16:creationId xmlns:a16="http://schemas.microsoft.com/office/drawing/2014/main" id="{5EDA7B8D-9195-5945-993F-1344630DF996}"/>
              </a:ext>
            </a:extLst>
          </p:cNvPr>
          <p:cNvSpPr>
            <a:spLocks noGrp="1"/>
          </p:cNvSpPr>
          <p:nvPr>
            <p:ph type="body" sz="quarter" idx="35" hasCustomPrompt="1"/>
          </p:nvPr>
        </p:nvSpPr>
        <p:spPr>
          <a:xfrm>
            <a:off x="1018030" y="4368799"/>
            <a:ext cx="5077970" cy="266291"/>
          </a:xfrm>
        </p:spPr>
        <p:txBody>
          <a:bodyPr>
            <a:noAutofit/>
          </a:bodyPr>
          <a:lstStyle>
            <a:lvl1pPr>
              <a:defRPr b="1"/>
            </a:lvl1pPr>
          </a:lstStyle>
          <a:p>
            <a:pPr lvl="0"/>
            <a:r>
              <a:rPr lang="en-US" dirty="0"/>
              <a:t>Name</a:t>
            </a:r>
          </a:p>
        </p:txBody>
      </p:sp>
      <p:cxnSp>
        <p:nvCxnSpPr>
          <p:cNvPr id="18" name="Accent Mark">
            <a:extLst>
              <a:ext uri="{FF2B5EF4-FFF2-40B4-BE49-F238E27FC236}">
                <a16:creationId xmlns:a16="http://schemas.microsoft.com/office/drawing/2014/main" id="{AA45C8D8-A5D7-DC46-8327-6FCBF03151F6}"/>
              </a:ext>
            </a:extLst>
          </p:cNvPr>
          <p:cNvCxnSpPr>
            <a:cxnSpLocks/>
          </p:cNvCxnSpPr>
          <p:nvPr userDrawn="1"/>
        </p:nvCxnSpPr>
        <p:spPr>
          <a:xfrm flipH="1">
            <a:off x="1018030" y="4114800"/>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27" name="Subhead">
            <a:extLst>
              <a:ext uri="{FF2B5EF4-FFF2-40B4-BE49-F238E27FC236}">
                <a16:creationId xmlns:a16="http://schemas.microsoft.com/office/drawing/2014/main" id="{12EB3548-39AB-5846-A4F6-A7D8515AEE59}"/>
              </a:ext>
            </a:extLst>
          </p:cNvPr>
          <p:cNvSpPr>
            <a:spLocks noGrp="1"/>
          </p:cNvSpPr>
          <p:nvPr>
            <p:ph type="body" sz="quarter" idx="33" hasCustomPrompt="1"/>
          </p:nvPr>
        </p:nvSpPr>
        <p:spPr>
          <a:xfrm>
            <a:off x="1018030" y="3519553"/>
            <a:ext cx="10158984" cy="341247"/>
          </a:xfrm>
          <a:prstGeom prst="rect">
            <a:avLst/>
          </a:prstGeom>
        </p:spPr>
        <p:txBody>
          <a:bodyPr>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b="0">
                <a:solidFill>
                  <a:schemeClr val="accent5"/>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Subhead goes here on one line</a:t>
            </a:r>
          </a:p>
        </p:txBody>
      </p:sp>
      <p:sp>
        <p:nvSpPr>
          <p:cNvPr id="26" name="Title">
            <a:extLst>
              <a:ext uri="{FF2B5EF4-FFF2-40B4-BE49-F238E27FC236}">
                <a16:creationId xmlns:a16="http://schemas.microsoft.com/office/drawing/2014/main" id="{2E021ED4-814D-9648-831F-EDE24ED2D4F8}"/>
              </a:ext>
            </a:extLst>
          </p:cNvPr>
          <p:cNvSpPr>
            <a:spLocks noGrp="1"/>
          </p:cNvSpPr>
          <p:nvPr>
            <p:ph type="ctrTitle" hasCustomPrompt="1"/>
          </p:nvPr>
        </p:nvSpPr>
        <p:spPr>
          <a:xfrm>
            <a:off x="1018030" y="2459230"/>
            <a:ext cx="10158984" cy="1025922"/>
          </a:xfrm>
        </p:spPr>
        <p:txBody>
          <a:bodyPr wrap="square" anchor="b">
            <a:noAutofit/>
          </a:bodyPr>
          <a:lstStyle>
            <a:lvl1pPr algn="l">
              <a:lnSpc>
                <a:spcPts val="4000"/>
              </a:lnSpc>
              <a:defRPr sz="4000" b="0">
                <a:latin typeface="Georgia" panose="02040502050405020303" pitchFamily="18" charset="0"/>
              </a:defRPr>
            </a:lvl1pPr>
          </a:lstStyle>
          <a:p>
            <a:r>
              <a:rPr lang="en-US" dirty="0"/>
              <a:t>Title goes here (up to two lines) </a:t>
            </a:r>
            <a:br>
              <a:rPr lang="en-US" dirty="0"/>
            </a:br>
            <a:r>
              <a:rPr lang="en-US" dirty="0"/>
              <a:t>Georgia Regular 40pt</a:t>
            </a:r>
          </a:p>
        </p:txBody>
      </p:sp>
      <p:pic>
        <p:nvPicPr>
          <p:cNvPr id="10" name="Oracle Logo">
            <a:extLst>
              <a:ext uri="{FF2B5EF4-FFF2-40B4-BE49-F238E27FC236}">
                <a16:creationId xmlns:a16="http://schemas.microsoft.com/office/drawing/2014/main" id="{221EC6FF-8F78-9E44-AD47-BEE824DD0F69}"/>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44949" y="1132368"/>
            <a:ext cx="1524893" cy="320040"/>
          </a:xfrm>
          <a:prstGeom prst="rect">
            <a:avLst/>
          </a:prstGeom>
        </p:spPr>
      </p:pic>
    </p:spTree>
    <p:extLst>
      <p:ext uri="{BB962C8B-B14F-4D97-AF65-F5344CB8AC3E}">
        <p14:creationId xmlns:p14="http://schemas.microsoft.com/office/powerpoint/2010/main" val="3358312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Light - Blank">
    <p:bg>
      <p:bgPr>
        <a:solidFill>
          <a:schemeClr val="bg2"/>
        </a:solidFill>
        <a:effectLst/>
      </p:bgPr>
    </p:bg>
    <p:spTree>
      <p:nvGrpSpPr>
        <p:cNvPr id="1" name=""/>
        <p:cNvGrpSpPr/>
        <p:nvPr/>
      </p:nvGrpSpPr>
      <p:grpSpPr>
        <a:xfrm>
          <a:off x="0" y="0"/>
          <a:ext cx="0" cy="0"/>
          <a:chOff x="0" y="0"/>
          <a:chExt cx="0" cy="0"/>
        </a:xfrm>
      </p:grpSpPr>
      <p:pic>
        <p:nvPicPr>
          <p:cNvPr id="14" name="Data Texture Cloud">
            <a:extLst>
              <a:ext uri="{FF2B5EF4-FFF2-40B4-BE49-F238E27FC236}">
                <a16:creationId xmlns:a16="http://schemas.microsoft.com/office/drawing/2014/main" id="{0080C163-77F3-9A4B-A059-12FFFC705F80}"/>
              </a:ext>
            </a:extLst>
          </p:cNvPr>
          <p:cNvPicPr>
            <a:picLocks noChangeAspect="1"/>
          </p:cNvPicPr>
          <p:nvPr userDrawn="1"/>
        </p:nvPicPr>
        <p:blipFill rotWithShape="1">
          <a:blip r:embed="rId2">
            <a:alphaModFix amt="80000"/>
            <a:extLst>
              <a:ext uri="{28A0092B-C50C-407E-A947-70E740481C1C}">
                <a14:useLocalDpi xmlns:a14="http://schemas.microsoft.com/office/drawing/2010/main" val="0"/>
              </a:ext>
            </a:extLst>
          </a:blip>
          <a:srcRect r="48609"/>
          <a:stretch/>
        </p:blipFill>
        <p:spPr>
          <a:xfrm>
            <a:off x="9881411" y="521208"/>
            <a:ext cx="2310589" cy="1700784"/>
          </a:xfrm>
          <a:prstGeom prst="rect">
            <a:avLst/>
          </a:prstGeom>
        </p:spPr>
      </p:pic>
      <p:pic>
        <p:nvPicPr>
          <p:cNvPr id="10" name="OTag">
            <a:extLst>
              <a:ext uri="{FF2B5EF4-FFF2-40B4-BE49-F238E27FC236}">
                <a16:creationId xmlns:a16="http://schemas.microsoft.com/office/drawing/2014/main" id="{ACACB2B4-7B71-9C4C-986F-8528A7AE739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9" name="Footer">
            <a:extLst>
              <a:ext uri="{FF2B5EF4-FFF2-40B4-BE49-F238E27FC236}">
                <a16:creationId xmlns:a16="http://schemas.microsoft.com/office/drawing/2014/main" id="{F8A11974-1B05-3142-902C-0DFEB16D0BB7}"/>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a:t>
            </a:r>
          </a:p>
        </p:txBody>
      </p:sp>
      <p:sp>
        <p:nvSpPr>
          <p:cNvPr id="8" name="Slide Number">
            <a:extLst>
              <a:ext uri="{FF2B5EF4-FFF2-40B4-BE49-F238E27FC236}">
                <a16:creationId xmlns:a16="http://schemas.microsoft.com/office/drawing/2014/main" id="{0462D45F-6FA9-224B-ABF3-CE2CA4B78F68}"/>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pic>
        <p:nvPicPr>
          <p:cNvPr id="7" name="Abstract Pattern Strip">
            <a:extLst>
              <a:ext uri="{FF2B5EF4-FFF2-40B4-BE49-F238E27FC236}">
                <a16:creationId xmlns:a16="http://schemas.microsoft.com/office/drawing/2014/main" id="{1C6BA009-6898-4544-B36F-423AA2D6FE5D}"/>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1608491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Light - Title Only">
    <p:bg>
      <p:bgPr>
        <a:solidFill>
          <a:schemeClr val="bg2"/>
        </a:solidFill>
        <a:effectLst/>
      </p:bgPr>
    </p:bg>
    <p:spTree>
      <p:nvGrpSpPr>
        <p:cNvPr id="1" name=""/>
        <p:cNvGrpSpPr/>
        <p:nvPr/>
      </p:nvGrpSpPr>
      <p:grpSpPr>
        <a:xfrm>
          <a:off x="0" y="0"/>
          <a:ext cx="0" cy="0"/>
          <a:chOff x="0" y="0"/>
          <a:chExt cx="0" cy="0"/>
        </a:xfrm>
      </p:grpSpPr>
      <p:pic>
        <p:nvPicPr>
          <p:cNvPr id="20" name="Data Texture Cloud">
            <a:extLst>
              <a:ext uri="{FF2B5EF4-FFF2-40B4-BE49-F238E27FC236}">
                <a16:creationId xmlns:a16="http://schemas.microsoft.com/office/drawing/2014/main" id="{9450FB77-997D-6A45-B0F4-D18F7B9C7A4E}"/>
              </a:ext>
            </a:extLst>
          </p:cNvPr>
          <p:cNvPicPr>
            <a:picLocks noChangeAspect="1"/>
          </p:cNvPicPr>
          <p:nvPr userDrawn="1"/>
        </p:nvPicPr>
        <p:blipFill rotWithShape="1">
          <a:blip r:embed="rId2">
            <a:alphaModFix amt="80000"/>
            <a:extLst>
              <a:ext uri="{28A0092B-C50C-407E-A947-70E740481C1C}">
                <a14:useLocalDpi xmlns:a14="http://schemas.microsoft.com/office/drawing/2010/main" val="0"/>
              </a:ext>
            </a:extLst>
          </a:blip>
          <a:srcRect r="48609"/>
          <a:stretch/>
        </p:blipFill>
        <p:spPr>
          <a:xfrm>
            <a:off x="9881411" y="521208"/>
            <a:ext cx="2310589" cy="1700784"/>
          </a:xfrm>
          <a:prstGeom prst="rect">
            <a:avLst/>
          </a:prstGeom>
        </p:spPr>
      </p:pic>
      <p:pic>
        <p:nvPicPr>
          <p:cNvPr id="17" name="OTag">
            <a:extLst>
              <a:ext uri="{FF2B5EF4-FFF2-40B4-BE49-F238E27FC236}">
                <a16:creationId xmlns:a16="http://schemas.microsoft.com/office/drawing/2014/main" id="{E92E3AB4-CA2B-2947-A479-6006EC506B3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12" name="Footer">
            <a:extLst>
              <a:ext uri="{FF2B5EF4-FFF2-40B4-BE49-F238E27FC236}">
                <a16:creationId xmlns:a16="http://schemas.microsoft.com/office/drawing/2014/main" id="{094BB478-39FC-BC45-B020-64CE083CBD80}"/>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a:t>
            </a:r>
          </a:p>
        </p:txBody>
      </p:sp>
      <p:sp>
        <p:nvSpPr>
          <p:cNvPr id="13" name="Slide Number">
            <a:extLst>
              <a:ext uri="{FF2B5EF4-FFF2-40B4-BE49-F238E27FC236}">
                <a16:creationId xmlns:a16="http://schemas.microsoft.com/office/drawing/2014/main" id="{AA183BAF-A3AC-2441-881F-3E02660F877B}"/>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cxnSp>
        <p:nvCxnSpPr>
          <p:cNvPr id="14" name="Accent Mark">
            <a:extLst>
              <a:ext uri="{FF2B5EF4-FFF2-40B4-BE49-F238E27FC236}">
                <a16:creationId xmlns:a16="http://schemas.microsoft.com/office/drawing/2014/main" id="{034E11FD-0B1E-6B44-8BDF-4C70FAA7BAAB}"/>
              </a:ext>
            </a:extLst>
          </p:cNvPr>
          <p:cNvCxnSpPr>
            <a:cxnSpLocks/>
          </p:cNvCxnSpPr>
          <p:nvPr userDrawn="1"/>
        </p:nvCxnSpPr>
        <p:spPr>
          <a:xfrm flipH="1">
            <a:off x="768095" y="1584959"/>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4" name="Title">
            <a:extLst>
              <a:ext uri="{FF2B5EF4-FFF2-40B4-BE49-F238E27FC236}">
                <a16:creationId xmlns:a16="http://schemas.microsoft.com/office/drawing/2014/main" id="{8CF093CC-9165-2740-A9A1-C2DF5C8D69CB}"/>
              </a:ext>
            </a:extLst>
          </p:cNvPr>
          <p:cNvSpPr>
            <a:spLocks noGrp="1"/>
          </p:cNvSpPr>
          <p:nvPr>
            <p:ph type="body" sz="quarter" idx="10" hasCustomPrompt="1"/>
          </p:nvPr>
        </p:nvSpPr>
        <p:spPr>
          <a:xfrm>
            <a:off x="762000" y="508000"/>
            <a:ext cx="10671048" cy="822960"/>
          </a:xfrm>
        </p:spPr>
        <p:txBody>
          <a:bodyPr anchor="b" anchorCtr="0"/>
          <a:lstStyle>
            <a:lvl1pPr>
              <a:defRPr sz="2400" b="1"/>
            </a:lvl1pPr>
          </a:lstStyle>
          <a:p>
            <a:pPr lvl="0"/>
            <a:r>
              <a:rPr lang="en-US" dirty="0"/>
              <a:t>Title</a:t>
            </a:r>
          </a:p>
        </p:txBody>
      </p:sp>
      <p:pic>
        <p:nvPicPr>
          <p:cNvPr id="10" name="Abstract Pattern Strip">
            <a:extLst>
              <a:ext uri="{FF2B5EF4-FFF2-40B4-BE49-F238E27FC236}">
                <a16:creationId xmlns:a16="http://schemas.microsoft.com/office/drawing/2014/main" id="{F8EAAC4E-E42A-FD43-B6C4-901DD6D04973}"/>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1665172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Light - Title/Subtitle">
    <p:bg>
      <p:bgPr>
        <a:solidFill>
          <a:schemeClr val="bg2"/>
        </a:solidFill>
        <a:effectLst/>
      </p:bgPr>
    </p:bg>
    <p:spTree>
      <p:nvGrpSpPr>
        <p:cNvPr id="1" name=""/>
        <p:cNvGrpSpPr/>
        <p:nvPr/>
      </p:nvGrpSpPr>
      <p:grpSpPr>
        <a:xfrm>
          <a:off x="0" y="0"/>
          <a:ext cx="0" cy="0"/>
          <a:chOff x="0" y="0"/>
          <a:chExt cx="0" cy="0"/>
        </a:xfrm>
      </p:grpSpPr>
      <p:pic>
        <p:nvPicPr>
          <p:cNvPr id="19" name="Data Texture Cloud">
            <a:extLst>
              <a:ext uri="{FF2B5EF4-FFF2-40B4-BE49-F238E27FC236}">
                <a16:creationId xmlns:a16="http://schemas.microsoft.com/office/drawing/2014/main" id="{2079C2AD-37AA-0044-A804-55FDAE95F69D}"/>
              </a:ext>
            </a:extLst>
          </p:cNvPr>
          <p:cNvPicPr>
            <a:picLocks noChangeAspect="1"/>
          </p:cNvPicPr>
          <p:nvPr userDrawn="1"/>
        </p:nvPicPr>
        <p:blipFill rotWithShape="1">
          <a:blip r:embed="rId2">
            <a:alphaModFix amt="80000"/>
            <a:extLst>
              <a:ext uri="{28A0092B-C50C-407E-A947-70E740481C1C}">
                <a14:useLocalDpi xmlns:a14="http://schemas.microsoft.com/office/drawing/2010/main" val="0"/>
              </a:ext>
            </a:extLst>
          </a:blip>
          <a:srcRect r="48609"/>
          <a:stretch/>
        </p:blipFill>
        <p:spPr>
          <a:xfrm>
            <a:off x="9881411" y="521208"/>
            <a:ext cx="2310589" cy="1700784"/>
          </a:xfrm>
          <a:prstGeom prst="rect">
            <a:avLst/>
          </a:prstGeom>
        </p:spPr>
      </p:pic>
      <p:pic>
        <p:nvPicPr>
          <p:cNvPr id="17" name="OTag">
            <a:extLst>
              <a:ext uri="{FF2B5EF4-FFF2-40B4-BE49-F238E27FC236}">
                <a16:creationId xmlns:a16="http://schemas.microsoft.com/office/drawing/2014/main" id="{E92E3AB4-CA2B-2947-A479-6006EC506B3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11" name="Footer">
            <a:extLst>
              <a:ext uri="{FF2B5EF4-FFF2-40B4-BE49-F238E27FC236}">
                <a16:creationId xmlns:a16="http://schemas.microsoft.com/office/drawing/2014/main" id="{9B38191F-5718-D34F-A1D1-D1C28CE0A93A}"/>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a:t>
            </a:r>
          </a:p>
        </p:txBody>
      </p:sp>
      <p:sp>
        <p:nvSpPr>
          <p:cNvPr id="12" name="Slide Number">
            <a:extLst>
              <a:ext uri="{FF2B5EF4-FFF2-40B4-BE49-F238E27FC236}">
                <a16:creationId xmlns:a16="http://schemas.microsoft.com/office/drawing/2014/main" id="{D7A7E286-6F34-C745-B594-99BF177EC18C}"/>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cxnSp>
        <p:nvCxnSpPr>
          <p:cNvPr id="16" name="Accent Mark">
            <a:extLst>
              <a:ext uri="{FF2B5EF4-FFF2-40B4-BE49-F238E27FC236}">
                <a16:creationId xmlns:a16="http://schemas.microsoft.com/office/drawing/2014/main" id="{A3FCA7A5-C5A6-7E43-9B07-6B262509CB94}"/>
              </a:ext>
            </a:extLst>
          </p:cNvPr>
          <p:cNvCxnSpPr>
            <a:cxnSpLocks/>
          </p:cNvCxnSpPr>
          <p:nvPr userDrawn="1"/>
        </p:nvCxnSpPr>
        <p:spPr>
          <a:xfrm flipH="1">
            <a:off x="768095" y="1584959"/>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15" name="Subtitle">
            <a:extLst>
              <a:ext uri="{FF2B5EF4-FFF2-40B4-BE49-F238E27FC236}">
                <a16:creationId xmlns:a16="http://schemas.microsoft.com/office/drawing/2014/main" id="{FC0004EB-159B-A345-859C-0E83416ED930}"/>
              </a:ext>
            </a:extLst>
          </p:cNvPr>
          <p:cNvSpPr>
            <a:spLocks noGrp="1"/>
          </p:cNvSpPr>
          <p:nvPr>
            <p:ph type="body" sz="quarter" idx="11" hasCustomPrompt="1"/>
          </p:nvPr>
        </p:nvSpPr>
        <p:spPr>
          <a:xfrm>
            <a:off x="762000" y="1000420"/>
            <a:ext cx="10671048" cy="330540"/>
          </a:xfrm>
          <a:prstGeom prst="rect">
            <a:avLst/>
          </a:prstGeom>
        </p:spPr>
        <p:txBody>
          <a:bodyPr lIns="0">
            <a:noAutofit/>
          </a:bodyPr>
          <a:lstStyle>
            <a:lvl1pPr marL="0" indent="0">
              <a:spcAft>
                <a:spcPts val="0"/>
              </a:spcAft>
              <a:buNone/>
              <a:defRPr sz="2000" b="0" i="0">
                <a:latin typeface="Oracle Sans" panose="020B0503020204020204" pitchFamily="34" charset="0"/>
                <a:cs typeface="Oracle Sans" panose="020B0503020204020204" pitchFamily="34" charset="0"/>
              </a:defRPr>
            </a:lvl1pPr>
          </a:lstStyle>
          <a:p>
            <a:pPr lvl="0"/>
            <a:r>
              <a:rPr lang="en-US" dirty="0"/>
              <a:t>Subtitle</a:t>
            </a:r>
          </a:p>
        </p:txBody>
      </p:sp>
      <p:sp>
        <p:nvSpPr>
          <p:cNvPr id="14" name="Title">
            <a:extLst>
              <a:ext uri="{FF2B5EF4-FFF2-40B4-BE49-F238E27FC236}">
                <a16:creationId xmlns:a16="http://schemas.microsoft.com/office/drawing/2014/main" id="{C5B988DC-BF6C-334D-85AD-4F0BEE2F334E}"/>
              </a:ext>
            </a:extLst>
          </p:cNvPr>
          <p:cNvSpPr>
            <a:spLocks noGrp="1"/>
          </p:cNvSpPr>
          <p:nvPr>
            <p:ph type="title" hasCustomPrompt="1"/>
          </p:nvPr>
        </p:nvSpPr>
        <p:spPr>
          <a:xfrm>
            <a:off x="762000" y="508000"/>
            <a:ext cx="10671048" cy="492103"/>
          </a:xfrm>
        </p:spPr>
        <p:txBody>
          <a:bodyPr vert="horz" lIns="0" tIns="0" rIns="0" bIns="0" rtlCol="0" anchor="b">
            <a:noAutofit/>
          </a:bodyPr>
          <a:lstStyle>
            <a:lvl1pPr>
              <a:defRPr lang="en-US" sz="2400" b="1" i="0" baseline="0">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Title</a:t>
            </a:r>
          </a:p>
        </p:txBody>
      </p:sp>
      <p:pic>
        <p:nvPicPr>
          <p:cNvPr id="10" name="Abstract Pattern Strip">
            <a:extLst>
              <a:ext uri="{FF2B5EF4-FFF2-40B4-BE49-F238E27FC236}">
                <a16:creationId xmlns:a16="http://schemas.microsoft.com/office/drawing/2014/main" id="{F8EAAC4E-E42A-FD43-B6C4-901DD6D04973}"/>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583223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Light - Title 1 Column">
    <p:bg>
      <p:bgPr>
        <a:solidFill>
          <a:schemeClr val="bg2"/>
        </a:solidFill>
        <a:effectLst/>
      </p:bgPr>
    </p:bg>
    <p:spTree>
      <p:nvGrpSpPr>
        <p:cNvPr id="1" name=""/>
        <p:cNvGrpSpPr/>
        <p:nvPr/>
      </p:nvGrpSpPr>
      <p:grpSpPr>
        <a:xfrm>
          <a:off x="0" y="0"/>
          <a:ext cx="0" cy="0"/>
          <a:chOff x="0" y="0"/>
          <a:chExt cx="0" cy="0"/>
        </a:xfrm>
      </p:grpSpPr>
      <p:pic>
        <p:nvPicPr>
          <p:cNvPr id="12" name="Data Texture Cloud">
            <a:extLst>
              <a:ext uri="{FF2B5EF4-FFF2-40B4-BE49-F238E27FC236}">
                <a16:creationId xmlns:a16="http://schemas.microsoft.com/office/drawing/2014/main" id="{1232875C-001D-FE46-B15E-BCC2DA970349}"/>
              </a:ext>
            </a:extLst>
          </p:cNvPr>
          <p:cNvPicPr>
            <a:picLocks noChangeAspect="1"/>
          </p:cNvPicPr>
          <p:nvPr userDrawn="1"/>
        </p:nvPicPr>
        <p:blipFill rotWithShape="1">
          <a:blip r:embed="rId2">
            <a:alphaModFix amt="80000"/>
            <a:extLst>
              <a:ext uri="{28A0092B-C50C-407E-A947-70E740481C1C}">
                <a14:useLocalDpi xmlns:a14="http://schemas.microsoft.com/office/drawing/2010/main" val="0"/>
              </a:ext>
            </a:extLst>
          </a:blip>
          <a:srcRect r="48609"/>
          <a:stretch/>
        </p:blipFill>
        <p:spPr>
          <a:xfrm>
            <a:off x="9881411" y="521208"/>
            <a:ext cx="2310589" cy="1700784"/>
          </a:xfrm>
          <a:prstGeom prst="rect">
            <a:avLst/>
          </a:prstGeom>
        </p:spPr>
      </p:pic>
      <p:pic>
        <p:nvPicPr>
          <p:cNvPr id="18" name="OTag">
            <a:extLst>
              <a:ext uri="{FF2B5EF4-FFF2-40B4-BE49-F238E27FC236}">
                <a16:creationId xmlns:a16="http://schemas.microsoft.com/office/drawing/2014/main" id="{F65C325A-C973-E74C-AD41-1A4DFAE0BBE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14" name="Footer">
            <a:extLst>
              <a:ext uri="{FF2B5EF4-FFF2-40B4-BE49-F238E27FC236}">
                <a16:creationId xmlns:a16="http://schemas.microsoft.com/office/drawing/2014/main" id="{8F5FEAFC-E730-6143-955B-B888D65BB03B}"/>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a:t>
            </a:r>
          </a:p>
        </p:txBody>
      </p:sp>
      <p:sp>
        <p:nvSpPr>
          <p:cNvPr id="10" name="Slide Number">
            <a:extLst>
              <a:ext uri="{FF2B5EF4-FFF2-40B4-BE49-F238E27FC236}">
                <a16:creationId xmlns:a16="http://schemas.microsoft.com/office/drawing/2014/main" id="{1E5257D9-94BC-EA48-90D5-9C33C6B01320}"/>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3" name="Text Field">
            <a:extLst>
              <a:ext uri="{FF2B5EF4-FFF2-40B4-BE49-F238E27FC236}">
                <a16:creationId xmlns:a16="http://schemas.microsoft.com/office/drawing/2014/main" id="{045207A1-9D66-724A-930C-C571DE4ABBA3}"/>
              </a:ext>
            </a:extLst>
          </p:cNvPr>
          <p:cNvSpPr>
            <a:spLocks noGrp="1"/>
          </p:cNvSpPr>
          <p:nvPr>
            <p:ph type="body" sz="quarter" idx="12"/>
          </p:nvPr>
        </p:nvSpPr>
        <p:spPr>
          <a:xfrm>
            <a:off x="758952" y="1837944"/>
            <a:ext cx="10671048" cy="4261104"/>
          </a:xfrm>
        </p:spPr>
        <p:txBody>
          <a:bodyPr/>
          <a:lstStyle>
            <a:lvl1pPr>
              <a:defRPr sz="2400"/>
            </a:lvl1pPr>
            <a:lvl2pPr>
              <a:defRPr sz="2400"/>
            </a:lvl2pPr>
            <a:lvl3pPr>
              <a:defRPr sz="2000"/>
            </a:lvl3pPr>
            <a:lvl4pPr>
              <a:defRPr sz="1800"/>
            </a:lvl4pPr>
            <a:lvl5pPr>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33" name="Accent Mark">
            <a:extLst>
              <a:ext uri="{FF2B5EF4-FFF2-40B4-BE49-F238E27FC236}">
                <a16:creationId xmlns:a16="http://schemas.microsoft.com/office/drawing/2014/main" id="{F8F561A6-16DC-7848-8FAE-BF35C0DBFABA}"/>
              </a:ext>
            </a:extLst>
          </p:cNvPr>
          <p:cNvCxnSpPr>
            <a:cxnSpLocks/>
          </p:cNvCxnSpPr>
          <p:nvPr userDrawn="1"/>
        </p:nvCxnSpPr>
        <p:spPr>
          <a:xfrm flipH="1">
            <a:off x="768095" y="1584959"/>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30" name="Title">
            <a:extLst>
              <a:ext uri="{FF2B5EF4-FFF2-40B4-BE49-F238E27FC236}">
                <a16:creationId xmlns:a16="http://schemas.microsoft.com/office/drawing/2014/main" id="{B798445E-3B2E-534C-BFFA-8DEA65B69CA1}"/>
              </a:ext>
            </a:extLst>
          </p:cNvPr>
          <p:cNvSpPr>
            <a:spLocks noGrp="1"/>
          </p:cNvSpPr>
          <p:nvPr>
            <p:ph type="title" hasCustomPrompt="1"/>
          </p:nvPr>
        </p:nvSpPr>
        <p:spPr>
          <a:xfrm>
            <a:off x="762000" y="508000"/>
            <a:ext cx="10671048" cy="822960"/>
          </a:xfrm>
        </p:spPr>
        <p:txBody>
          <a:bodyPr vert="horz" lIns="0" tIns="0" rIns="0" bIns="0" rtlCol="0" anchor="b">
            <a:noAutofit/>
          </a:bodyPr>
          <a:lstStyle>
            <a:lvl1pPr>
              <a:defRPr lang="en-US" sz="2400" b="1" i="0" baseline="0">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Title</a:t>
            </a:r>
          </a:p>
        </p:txBody>
      </p:sp>
      <p:pic>
        <p:nvPicPr>
          <p:cNvPr id="29" name="Abstract Pattern Strip">
            <a:extLst>
              <a:ext uri="{FF2B5EF4-FFF2-40B4-BE49-F238E27FC236}">
                <a16:creationId xmlns:a16="http://schemas.microsoft.com/office/drawing/2014/main" id="{97C41585-3E8F-3F44-8E67-F9A5553AB99D}"/>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2663805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Light - Title/Subtitle 1 Column">
    <p:bg>
      <p:bgPr>
        <a:solidFill>
          <a:schemeClr val="bg2"/>
        </a:solidFill>
        <a:effectLst/>
      </p:bgPr>
    </p:bg>
    <p:spTree>
      <p:nvGrpSpPr>
        <p:cNvPr id="1" name=""/>
        <p:cNvGrpSpPr/>
        <p:nvPr/>
      </p:nvGrpSpPr>
      <p:grpSpPr>
        <a:xfrm>
          <a:off x="0" y="0"/>
          <a:ext cx="0" cy="0"/>
          <a:chOff x="0" y="0"/>
          <a:chExt cx="0" cy="0"/>
        </a:xfrm>
      </p:grpSpPr>
      <p:pic>
        <p:nvPicPr>
          <p:cNvPr id="19" name="Data Texture Cloud">
            <a:extLst>
              <a:ext uri="{FF2B5EF4-FFF2-40B4-BE49-F238E27FC236}">
                <a16:creationId xmlns:a16="http://schemas.microsoft.com/office/drawing/2014/main" id="{BAF6345E-D104-C540-A797-9C0E53A4C8D6}"/>
              </a:ext>
            </a:extLst>
          </p:cNvPr>
          <p:cNvPicPr>
            <a:picLocks noChangeAspect="1"/>
          </p:cNvPicPr>
          <p:nvPr userDrawn="1"/>
        </p:nvPicPr>
        <p:blipFill rotWithShape="1">
          <a:blip r:embed="rId2">
            <a:alphaModFix amt="80000"/>
            <a:extLst>
              <a:ext uri="{28A0092B-C50C-407E-A947-70E740481C1C}">
                <a14:useLocalDpi xmlns:a14="http://schemas.microsoft.com/office/drawing/2010/main" val="0"/>
              </a:ext>
            </a:extLst>
          </a:blip>
          <a:srcRect r="48609"/>
          <a:stretch/>
        </p:blipFill>
        <p:spPr>
          <a:xfrm>
            <a:off x="9881411" y="521208"/>
            <a:ext cx="2310589" cy="1700784"/>
          </a:xfrm>
          <a:prstGeom prst="rect">
            <a:avLst/>
          </a:prstGeom>
        </p:spPr>
      </p:pic>
      <p:pic>
        <p:nvPicPr>
          <p:cNvPr id="18" name="OTag">
            <a:extLst>
              <a:ext uri="{FF2B5EF4-FFF2-40B4-BE49-F238E27FC236}">
                <a16:creationId xmlns:a16="http://schemas.microsoft.com/office/drawing/2014/main" id="{F65C325A-C973-E74C-AD41-1A4DFAE0BBE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16" name="Footer">
            <a:extLst>
              <a:ext uri="{FF2B5EF4-FFF2-40B4-BE49-F238E27FC236}">
                <a16:creationId xmlns:a16="http://schemas.microsoft.com/office/drawing/2014/main" id="{1AB0EF40-5295-EF4A-B110-EB440EE86C0C}"/>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a:t>
            </a:r>
          </a:p>
        </p:txBody>
      </p:sp>
      <p:sp>
        <p:nvSpPr>
          <p:cNvPr id="11" name="Slide Number">
            <a:extLst>
              <a:ext uri="{FF2B5EF4-FFF2-40B4-BE49-F238E27FC236}">
                <a16:creationId xmlns:a16="http://schemas.microsoft.com/office/drawing/2014/main" id="{283AD0B3-8B9E-384F-BE6B-7400CAFC9F2F}"/>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2" name="Text Field">
            <a:extLst>
              <a:ext uri="{FF2B5EF4-FFF2-40B4-BE49-F238E27FC236}">
                <a16:creationId xmlns:a16="http://schemas.microsoft.com/office/drawing/2014/main" id="{2A24E767-3408-FF44-93E3-22135CDCE5AB}"/>
              </a:ext>
            </a:extLst>
          </p:cNvPr>
          <p:cNvSpPr>
            <a:spLocks noGrp="1"/>
          </p:cNvSpPr>
          <p:nvPr>
            <p:ph type="body" sz="quarter" idx="12"/>
          </p:nvPr>
        </p:nvSpPr>
        <p:spPr>
          <a:xfrm>
            <a:off x="758952" y="1837944"/>
            <a:ext cx="10671048" cy="42611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Accent Mark">
            <a:extLst>
              <a:ext uri="{FF2B5EF4-FFF2-40B4-BE49-F238E27FC236}">
                <a16:creationId xmlns:a16="http://schemas.microsoft.com/office/drawing/2014/main" id="{95ED051A-D2F4-A940-B08A-5DD1A2024E84}"/>
              </a:ext>
            </a:extLst>
          </p:cNvPr>
          <p:cNvCxnSpPr>
            <a:cxnSpLocks/>
          </p:cNvCxnSpPr>
          <p:nvPr userDrawn="1"/>
        </p:nvCxnSpPr>
        <p:spPr>
          <a:xfrm flipH="1">
            <a:off x="768095" y="1584959"/>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3" name="Subtitle">
            <a:extLst>
              <a:ext uri="{FF2B5EF4-FFF2-40B4-BE49-F238E27FC236}">
                <a16:creationId xmlns:a16="http://schemas.microsoft.com/office/drawing/2014/main" id="{46A3BF75-E03A-3149-A8B6-C22593F32B62}"/>
              </a:ext>
            </a:extLst>
          </p:cNvPr>
          <p:cNvSpPr>
            <a:spLocks noGrp="1"/>
          </p:cNvSpPr>
          <p:nvPr>
            <p:ph type="body" sz="quarter" idx="11" hasCustomPrompt="1"/>
          </p:nvPr>
        </p:nvSpPr>
        <p:spPr>
          <a:xfrm>
            <a:off x="762000" y="1000420"/>
            <a:ext cx="10671048" cy="330540"/>
          </a:xfrm>
          <a:prstGeom prst="rect">
            <a:avLst/>
          </a:prstGeom>
        </p:spPr>
        <p:txBody>
          <a:bodyPr lIns="0">
            <a:noAutofit/>
          </a:bodyPr>
          <a:lstStyle>
            <a:lvl1pPr marL="0" indent="0">
              <a:spcAft>
                <a:spcPts val="0"/>
              </a:spcAft>
              <a:buNone/>
              <a:defRPr sz="2000" b="0" i="0">
                <a:latin typeface="Oracle Sans" panose="020B0503020204020204" pitchFamily="34" charset="0"/>
                <a:cs typeface="Oracle Sans" panose="020B0503020204020204" pitchFamily="34" charset="0"/>
              </a:defRPr>
            </a:lvl1pPr>
          </a:lstStyle>
          <a:p>
            <a:pPr lvl="0"/>
            <a:r>
              <a:rPr lang="en-US" dirty="0"/>
              <a:t>Subtitle</a:t>
            </a:r>
          </a:p>
        </p:txBody>
      </p:sp>
      <p:sp>
        <p:nvSpPr>
          <p:cNvPr id="30" name="Title">
            <a:extLst>
              <a:ext uri="{FF2B5EF4-FFF2-40B4-BE49-F238E27FC236}">
                <a16:creationId xmlns:a16="http://schemas.microsoft.com/office/drawing/2014/main" id="{B798445E-3B2E-534C-BFFA-8DEA65B69CA1}"/>
              </a:ext>
            </a:extLst>
          </p:cNvPr>
          <p:cNvSpPr>
            <a:spLocks noGrp="1"/>
          </p:cNvSpPr>
          <p:nvPr>
            <p:ph type="title" hasCustomPrompt="1"/>
          </p:nvPr>
        </p:nvSpPr>
        <p:spPr>
          <a:xfrm>
            <a:off x="762000" y="508000"/>
            <a:ext cx="10671048" cy="492103"/>
          </a:xfrm>
        </p:spPr>
        <p:txBody>
          <a:bodyPr vert="horz" lIns="0" tIns="0" rIns="0" bIns="0" rtlCol="0" anchor="b">
            <a:noAutofit/>
          </a:bodyPr>
          <a:lstStyle>
            <a:lvl1pPr>
              <a:defRPr lang="en-US" sz="2400" b="1" i="0" baseline="0">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Title</a:t>
            </a:r>
          </a:p>
        </p:txBody>
      </p:sp>
      <p:pic>
        <p:nvPicPr>
          <p:cNvPr id="29" name="Abstract Pattern Strip">
            <a:extLst>
              <a:ext uri="{FF2B5EF4-FFF2-40B4-BE49-F238E27FC236}">
                <a16:creationId xmlns:a16="http://schemas.microsoft.com/office/drawing/2014/main" id="{97C41585-3E8F-3F44-8E67-F9A5553AB99D}"/>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4109948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Light - Title 2 Column">
    <p:bg>
      <p:bgPr>
        <a:solidFill>
          <a:schemeClr val="bg2"/>
        </a:solidFill>
        <a:effectLst/>
      </p:bgPr>
    </p:bg>
    <p:spTree>
      <p:nvGrpSpPr>
        <p:cNvPr id="1" name=""/>
        <p:cNvGrpSpPr/>
        <p:nvPr/>
      </p:nvGrpSpPr>
      <p:grpSpPr>
        <a:xfrm>
          <a:off x="0" y="0"/>
          <a:ext cx="0" cy="0"/>
          <a:chOff x="0" y="0"/>
          <a:chExt cx="0" cy="0"/>
        </a:xfrm>
      </p:grpSpPr>
      <p:pic>
        <p:nvPicPr>
          <p:cNvPr id="19" name="Data Texture Cloud">
            <a:extLst>
              <a:ext uri="{FF2B5EF4-FFF2-40B4-BE49-F238E27FC236}">
                <a16:creationId xmlns:a16="http://schemas.microsoft.com/office/drawing/2014/main" id="{CE6E5ABD-A4A2-D340-B066-B5DA98D2FDE8}"/>
              </a:ext>
            </a:extLst>
          </p:cNvPr>
          <p:cNvPicPr>
            <a:picLocks noChangeAspect="1"/>
          </p:cNvPicPr>
          <p:nvPr userDrawn="1"/>
        </p:nvPicPr>
        <p:blipFill rotWithShape="1">
          <a:blip r:embed="rId2">
            <a:alphaModFix amt="80000"/>
            <a:extLst>
              <a:ext uri="{28A0092B-C50C-407E-A947-70E740481C1C}">
                <a14:useLocalDpi xmlns:a14="http://schemas.microsoft.com/office/drawing/2010/main" val="0"/>
              </a:ext>
            </a:extLst>
          </a:blip>
          <a:srcRect r="48609"/>
          <a:stretch/>
        </p:blipFill>
        <p:spPr>
          <a:xfrm>
            <a:off x="9881411" y="521208"/>
            <a:ext cx="2310589" cy="1700784"/>
          </a:xfrm>
          <a:prstGeom prst="rect">
            <a:avLst/>
          </a:prstGeom>
        </p:spPr>
      </p:pic>
      <p:pic>
        <p:nvPicPr>
          <p:cNvPr id="21" name="OTag">
            <a:extLst>
              <a:ext uri="{FF2B5EF4-FFF2-40B4-BE49-F238E27FC236}">
                <a16:creationId xmlns:a16="http://schemas.microsoft.com/office/drawing/2014/main" id="{388F650B-0096-C146-8FEB-5C25B15CB5E8}"/>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13" name="Footer">
            <a:extLst>
              <a:ext uri="{FF2B5EF4-FFF2-40B4-BE49-F238E27FC236}">
                <a16:creationId xmlns:a16="http://schemas.microsoft.com/office/drawing/2014/main" id="{C90B1C98-9997-BC41-8A72-235FB5E6B247}"/>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a:t>
            </a:r>
          </a:p>
        </p:txBody>
      </p:sp>
      <p:sp>
        <p:nvSpPr>
          <p:cNvPr id="14" name="Slide Number">
            <a:extLst>
              <a:ext uri="{FF2B5EF4-FFF2-40B4-BE49-F238E27FC236}">
                <a16:creationId xmlns:a16="http://schemas.microsoft.com/office/drawing/2014/main" id="{B1F84A78-226C-CA42-8F2B-D960C013FF3B}"/>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7" name="Text Field">
            <a:extLst>
              <a:ext uri="{FF2B5EF4-FFF2-40B4-BE49-F238E27FC236}">
                <a16:creationId xmlns:a16="http://schemas.microsoft.com/office/drawing/2014/main" id="{127206D3-5FC9-5940-86CA-B490BFF33849}"/>
              </a:ext>
            </a:extLst>
          </p:cNvPr>
          <p:cNvSpPr>
            <a:spLocks noGrp="1"/>
          </p:cNvSpPr>
          <p:nvPr>
            <p:ph type="body" sz="quarter" idx="13"/>
          </p:nvPr>
        </p:nvSpPr>
        <p:spPr>
          <a:xfrm>
            <a:off x="6345940" y="1837944"/>
            <a:ext cx="5084064" cy="42611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25" name="Column Divider">
            <a:extLst>
              <a:ext uri="{FF2B5EF4-FFF2-40B4-BE49-F238E27FC236}">
                <a16:creationId xmlns:a16="http://schemas.microsoft.com/office/drawing/2014/main" id="{28A42096-606C-8147-93BA-A37267AD56C9}"/>
              </a:ext>
            </a:extLst>
          </p:cNvPr>
          <p:cNvCxnSpPr/>
          <p:nvPr userDrawn="1"/>
        </p:nvCxnSpPr>
        <p:spPr>
          <a:xfrm>
            <a:off x="6096002" y="1838958"/>
            <a:ext cx="0" cy="4261104"/>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6" name="Text Field">
            <a:extLst>
              <a:ext uri="{FF2B5EF4-FFF2-40B4-BE49-F238E27FC236}">
                <a16:creationId xmlns:a16="http://schemas.microsoft.com/office/drawing/2014/main" id="{1A2A31D1-C418-294D-BD2C-301BE963D206}"/>
              </a:ext>
            </a:extLst>
          </p:cNvPr>
          <p:cNvSpPr>
            <a:spLocks noGrp="1"/>
          </p:cNvSpPr>
          <p:nvPr>
            <p:ph type="body" sz="quarter" idx="12"/>
          </p:nvPr>
        </p:nvSpPr>
        <p:spPr>
          <a:xfrm>
            <a:off x="758951" y="1837944"/>
            <a:ext cx="5084064" cy="42611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24" name="Accent Mark">
            <a:extLst>
              <a:ext uri="{FF2B5EF4-FFF2-40B4-BE49-F238E27FC236}">
                <a16:creationId xmlns:a16="http://schemas.microsoft.com/office/drawing/2014/main" id="{4F8F28C5-BA11-D440-84B1-6070C377A958}"/>
              </a:ext>
            </a:extLst>
          </p:cNvPr>
          <p:cNvCxnSpPr>
            <a:cxnSpLocks/>
          </p:cNvCxnSpPr>
          <p:nvPr userDrawn="1"/>
        </p:nvCxnSpPr>
        <p:spPr>
          <a:xfrm flipH="1">
            <a:off x="768095" y="1584959"/>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15" name="Title">
            <a:extLst>
              <a:ext uri="{FF2B5EF4-FFF2-40B4-BE49-F238E27FC236}">
                <a16:creationId xmlns:a16="http://schemas.microsoft.com/office/drawing/2014/main" id="{0D3E541A-8971-9E40-A861-AC82931F7911}"/>
              </a:ext>
            </a:extLst>
          </p:cNvPr>
          <p:cNvSpPr>
            <a:spLocks noGrp="1"/>
          </p:cNvSpPr>
          <p:nvPr>
            <p:ph type="title" hasCustomPrompt="1"/>
          </p:nvPr>
        </p:nvSpPr>
        <p:spPr>
          <a:xfrm>
            <a:off x="762000" y="508000"/>
            <a:ext cx="10671048" cy="822960"/>
          </a:xfrm>
        </p:spPr>
        <p:txBody>
          <a:bodyPr vert="horz" lIns="0" tIns="0" rIns="0" bIns="0" rtlCol="0" anchor="b">
            <a:noAutofit/>
          </a:bodyPr>
          <a:lstStyle>
            <a:lvl1pPr>
              <a:defRPr lang="en-US" sz="2400" b="1" i="0" baseline="0">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Title</a:t>
            </a:r>
          </a:p>
        </p:txBody>
      </p:sp>
      <p:pic>
        <p:nvPicPr>
          <p:cNvPr id="12" name="Abstract Pattern Strip">
            <a:extLst>
              <a:ext uri="{FF2B5EF4-FFF2-40B4-BE49-F238E27FC236}">
                <a16:creationId xmlns:a16="http://schemas.microsoft.com/office/drawing/2014/main" id="{687B8698-4A21-5E41-B9EE-1BBBD0BD5BD3}"/>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3285375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6912"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Light - Title/Subtitle 2 Column">
    <p:bg>
      <p:bgPr>
        <a:solidFill>
          <a:schemeClr val="bg2"/>
        </a:solidFill>
        <a:effectLst/>
      </p:bgPr>
    </p:bg>
    <p:spTree>
      <p:nvGrpSpPr>
        <p:cNvPr id="1" name=""/>
        <p:cNvGrpSpPr/>
        <p:nvPr/>
      </p:nvGrpSpPr>
      <p:grpSpPr>
        <a:xfrm>
          <a:off x="0" y="0"/>
          <a:ext cx="0" cy="0"/>
          <a:chOff x="0" y="0"/>
          <a:chExt cx="0" cy="0"/>
        </a:xfrm>
      </p:grpSpPr>
      <p:pic>
        <p:nvPicPr>
          <p:cNvPr id="22" name="Data Texture Cloud">
            <a:extLst>
              <a:ext uri="{FF2B5EF4-FFF2-40B4-BE49-F238E27FC236}">
                <a16:creationId xmlns:a16="http://schemas.microsoft.com/office/drawing/2014/main" id="{C2F2253F-E2CD-F84C-B073-F9A6ABBAA333}"/>
              </a:ext>
            </a:extLst>
          </p:cNvPr>
          <p:cNvPicPr>
            <a:picLocks noChangeAspect="1"/>
          </p:cNvPicPr>
          <p:nvPr userDrawn="1"/>
        </p:nvPicPr>
        <p:blipFill rotWithShape="1">
          <a:blip r:embed="rId2">
            <a:alphaModFix amt="80000"/>
            <a:extLst>
              <a:ext uri="{28A0092B-C50C-407E-A947-70E740481C1C}">
                <a14:useLocalDpi xmlns:a14="http://schemas.microsoft.com/office/drawing/2010/main" val="0"/>
              </a:ext>
            </a:extLst>
          </a:blip>
          <a:srcRect r="48609"/>
          <a:stretch/>
        </p:blipFill>
        <p:spPr>
          <a:xfrm>
            <a:off x="9881411" y="521208"/>
            <a:ext cx="2310589" cy="1700784"/>
          </a:xfrm>
          <a:prstGeom prst="rect">
            <a:avLst/>
          </a:prstGeom>
        </p:spPr>
      </p:pic>
      <p:pic>
        <p:nvPicPr>
          <p:cNvPr id="21" name="OTag">
            <a:extLst>
              <a:ext uri="{FF2B5EF4-FFF2-40B4-BE49-F238E27FC236}">
                <a16:creationId xmlns:a16="http://schemas.microsoft.com/office/drawing/2014/main" id="{388F650B-0096-C146-8FEB-5C25B15CB5E8}"/>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13" name="Footer">
            <a:extLst>
              <a:ext uri="{FF2B5EF4-FFF2-40B4-BE49-F238E27FC236}">
                <a16:creationId xmlns:a16="http://schemas.microsoft.com/office/drawing/2014/main" id="{B0B28D38-F083-CA40-B16E-54DA45441E85}"/>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a:t>
            </a:r>
          </a:p>
        </p:txBody>
      </p:sp>
      <p:sp>
        <p:nvSpPr>
          <p:cNvPr id="16" name="Slide Number">
            <a:extLst>
              <a:ext uri="{FF2B5EF4-FFF2-40B4-BE49-F238E27FC236}">
                <a16:creationId xmlns:a16="http://schemas.microsoft.com/office/drawing/2014/main" id="{03830144-8015-0B47-8564-18124FA6BA25}"/>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9" name="Text Field">
            <a:extLst>
              <a:ext uri="{FF2B5EF4-FFF2-40B4-BE49-F238E27FC236}">
                <a16:creationId xmlns:a16="http://schemas.microsoft.com/office/drawing/2014/main" id="{2A8FF7D0-24DE-7247-896A-E6C4E80C5A3C}"/>
              </a:ext>
            </a:extLst>
          </p:cNvPr>
          <p:cNvSpPr>
            <a:spLocks noGrp="1"/>
          </p:cNvSpPr>
          <p:nvPr>
            <p:ph type="body" sz="quarter" idx="14"/>
          </p:nvPr>
        </p:nvSpPr>
        <p:spPr>
          <a:xfrm>
            <a:off x="6345940" y="1837944"/>
            <a:ext cx="5084064" cy="42611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20" name="Column Divider">
            <a:extLst>
              <a:ext uri="{FF2B5EF4-FFF2-40B4-BE49-F238E27FC236}">
                <a16:creationId xmlns:a16="http://schemas.microsoft.com/office/drawing/2014/main" id="{EA926242-7D27-8F4E-A826-549D9E4C23B9}"/>
              </a:ext>
            </a:extLst>
          </p:cNvPr>
          <p:cNvCxnSpPr/>
          <p:nvPr userDrawn="1"/>
        </p:nvCxnSpPr>
        <p:spPr>
          <a:xfrm>
            <a:off x="6096002" y="1838958"/>
            <a:ext cx="0" cy="4261104"/>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5" name="Text Field">
            <a:extLst>
              <a:ext uri="{FF2B5EF4-FFF2-40B4-BE49-F238E27FC236}">
                <a16:creationId xmlns:a16="http://schemas.microsoft.com/office/drawing/2014/main" id="{B4879B6D-DA18-6D4D-8E7D-338DA1C8FEEF}"/>
              </a:ext>
            </a:extLst>
          </p:cNvPr>
          <p:cNvSpPr>
            <a:spLocks noGrp="1"/>
          </p:cNvSpPr>
          <p:nvPr>
            <p:ph type="body" sz="quarter" idx="13"/>
          </p:nvPr>
        </p:nvSpPr>
        <p:spPr>
          <a:xfrm>
            <a:off x="758951" y="1837944"/>
            <a:ext cx="5084064" cy="42611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23" name="Accent Mark">
            <a:extLst>
              <a:ext uri="{FF2B5EF4-FFF2-40B4-BE49-F238E27FC236}">
                <a16:creationId xmlns:a16="http://schemas.microsoft.com/office/drawing/2014/main" id="{41922730-243C-E841-A960-EDBFD169F158}"/>
              </a:ext>
            </a:extLst>
          </p:cNvPr>
          <p:cNvCxnSpPr>
            <a:cxnSpLocks/>
          </p:cNvCxnSpPr>
          <p:nvPr userDrawn="1"/>
        </p:nvCxnSpPr>
        <p:spPr>
          <a:xfrm flipH="1">
            <a:off x="768095" y="1584959"/>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17" name="Subtitle">
            <a:extLst>
              <a:ext uri="{FF2B5EF4-FFF2-40B4-BE49-F238E27FC236}">
                <a16:creationId xmlns:a16="http://schemas.microsoft.com/office/drawing/2014/main" id="{BD40C05F-32CC-E442-B2BC-903A0529B0B8}"/>
              </a:ext>
            </a:extLst>
          </p:cNvPr>
          <p:cNvSpPr>
            <a:spLocks noGrp="1"/>
          </p:cNvSpPr>
          <p:nvPr>
            <p:ph type="body" sz="quarter" idx="12" hasCustomPrompt="1"/>
          </p:nvPr>
        </p:nvSpPr>
        <p:spPr>
          <a:xfrm>
            <a:off x="762000" y="1000420"/>
            <a:ext cx="10671048" cy="330540"/>
          </a:xfrm>
          <a:prstGeom prst="rect">
            <a:avLst/>
          </a:prstGeom>
        </p:spPr>
        <p:txBody>
          <a:bodyPr lIns="0">
            <a:noAutofit/>
          </a:bodyPr>
          <a:lstStyle>
            <a:lvl1pPr marL="0" indent="0">
              <a:spcAft>
                <a:spcPts val="0"/>
              </a:spcAft>
              <a:buNone/>
              <a:defRPr sz="2000" b="0" i="0">
                <a:latin typeface="Oracle Sans" panose="020B0503020204020204" pitchFamily="34" charset="0"/>
                <a:cs typeface="Oracle Sans" panose="020B0503020204020204" pitchFamily="34" charset="0"/>
              </a:defRPr>
            </a:lvl1pPr>
          </a:lstStyle>
          <a:p>
            <a:pPr lvl="0"/>
            <a:r>
              <a:rPr lang="en-US" dirty="0"/>
              <a:t>Subtitle</a:t>
            </a:r>
          </a:p>
        </p:txBody>
      </p:sp>
      <p:sp>
        <p:nvSpPr>
          <p:cNvPr id="14" name="Title">
            <a:extLst>
              <a:ext uri="{FF2B5EF4-FFF2-40B4-BE49-F238E27FC236}">
                <a16:creationId xmlns:a16="http://schemas.microsoft.com/office/drawing/2014/main" id="{50F45247-EDFA-CF4B-A197-C393721426EC}"/>
              </a:ext>
            </a:extLst>
          </p:cNvPr>
          <p:cNvSpPr>
            <a:spLocks noGrp="1"/>
          </p:cNvSpPr>
          <p:nvPr>
            <p:ph type="title" hasCustomPrompt="1"/>
          </p:nvPr>
        </p:nvSpPr>
        <p:spPr>
          <a:xfrm>
            <a:off x="762000" y="508000"/>
            <a:ext cx="10671048" cy="492103"/>
          </a:xfrm>
        </p:spPr>
        <p:txBody>
          <a:bodyPr vert="horz" lIns="0" tIns="0" rIns="0" bIns="0" rtlCol="0" anchor="b">
            <a:noAutofit/>
          </a:bodyPr>
          <a:lstStyle>
            <a:lvl1pPr>
              <a:defRPr lang="en-US" sz="2400" b="1" i="0" baseline="0">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Title</a:t>
            </a:r>
          </a:p>
        </p:txBody>
      </p:sp>
      <p:pic>
        <p:nvPicPr>
          <p:cNvPr id="12" name="Abstract Pattern Strip">
            <a:extLst>
              <a:ext uri="{FF2B5EF4-FFF2-40B4-BE49-F238E27FC236}">
                <a16:creationId xmlns:a16="http://schemas.microsoft.com/office/drawing/2014/main" id="{687B8698-4A21-5E41-B9EE-1BBBD0BD5BD3}"/>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712667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6912">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Light - Title 3 Column">
    <p:bg>
      <p:bgPr>
        <a:solidFill>
          <a:schemeClr val="bg2"/>
        </a:solidFill>
        <a:effectLst/>
      </p:bgPr>
    </p:bg>
    <p:spTree>
      <p:nvGrpSpPr>
        <p:cNvPr id="1" name=""/>
        <p:cNvGrpSpPr/>
        <p:nvPr/>
      </p:nvGrpSpPr>
      <p:grpSpPr>
        <a:xfrm>
          <a:off x="0" y="0"/>
          <a:ext cx="0" cy="0"/>
          <a:chOff x="0" y="0"/>
          <a:chExt cx="0" cy="0"/>
        </a:xfrm>
      </p:grpSpPr>
      <p:pic>
        <p:nvPicPr>
          <p:cNvPr id="21" name="Data Texture Cloud">
            <a:extLst>
              <a:ext uri="{FF2B5EF4-FFF2-40B4-BE49-F238E27FC236}">
                <a16:creationId xmlns:a16="http://schemas.microsoft.com/office/drawing/2014/main" id="{6B9192B5-0A20-764D-9C90-A22272603329}"/>
              </a:ext>
            </a:extLst>
          </p:cNvPr>
          <p:cNvPicPr>
            <a:picLocks noChangeAspect="1"/>
          </p:cNvPicPr>
          <p:nvPr userDrawn="1"/>
        </p:nvPicPr>
        <p:blipFill rotWithShape="1">
          <a:blip r:embed="rId2">
            <a:alphaModFix amt="80000"/>
            <a:extLst>
              <a:ext uri="{28A0092B-C50C-407E-A947-70E740481C1C}">
                <a14:useLocalDpi xmlns:a14="http://schemas.microsoft.com/office/drawing/2010/main" val="0"/>
              </a:ext>
            </a:extLst>
          </a:blip>
          <a:srcRect r="48609"/>
          <a:stretch/>
        </p:blipFill>
        <p:spPr>
          <a:xfrm>
            <a:off x="9881411" y="521208"/>
            <a:ext cx="2310589" cy="1700784"/>
          </a:xfrm>
          <a:prstGeom prst="rect">
            <a:avLst/>
          </a:prstGeom>
        </p:spPr>
      </p:pic>
      <p:pic>
        <p:nvPicPr>
          <p:cNvPr id="23" name="OTag">
            <a:extLst>
              <a:ext uri="{FF2B5EF4-FFF2-40B4-BE49-F238E27FC236}">
                <a16:creationId xmlns:a16="http://schemas.microsoft.com/office/drawing/2014/main" id="{EBAE077C-DB09-ED47-8D39-D0B8EC31F86E}"/>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14" name="Footer">
            <a:extLst>
              <a:ext uri="{FF2B5EF4-FFF2-40B4-BE49-F238E27FC236}">
                <a16:creationId xmlns:a16="http://schemas.microsoft.com/office/drawing/2014/main" id="{04ED8D0D-9633-5F4D-A28C-1584C0DFFEE2}"/>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a:t>
            </a:r>
          </a:p>
        </p:txBody>
      </p:sp>
      <p:sp>
        <p:nvSpPr>
          <p:cNvPr id="16" name="Slide Number">
            <a:extLst>
              <a:ext uri="{FF2B5EF4-FFF2-40B4-BE49-F238E27FC236}">
                <a16:creationId xmlns:a16="http://schemas.microsoft.com/office/drawing/2014/main" id="{3415ABCF-F4E1-8F45-97C7-BB3BBB93D523}"/>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8" name="Text Field">
            <a:extLst>
              <a:ext uri="{FF2B5EF4-FFF2-40B4-BE49-F238E27FC236}">
                <a16:creationId xmlns:a16="http://schemas.microsoft.com/office/drawing/2014/main" id="{F99B7BFF-D980-2D4A-B1AC-7510DE0D9D1C}"/>
              </a:ext>
            </a:extLst>
          </p:cNvPr>
          <p:cNvSpPr>
            <a:spLocks noGrp="1"/>
          </p:cNvSpPr>
          <p:nvPr>
            <p:ph type="body" sz="quarter" idx="14"/>
          </p:nvPr>
        </p:nvSpPr>
        <p:spPr>
          <a:xfrm>
            <a:off x="8128000" y="1837944"/>
            <a:ext cx="3300984" cy="42611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44" name="Column Divider">
            <a:extLst>
              <a:ext uri="{FF2B5EF4-FFF2-40B4-BE49-F238E27FC236}">
                <a16:creationId xmlns:a16="http://schemas.microsoft.com/office/drawing/2014/main" id="{AFE66E1B-CB9E-AD43-8F62-B5F7E5962235}"/>
              </a:ext>
            </a:extLst>
          </p:cNvPr>
          <p:cNvCxnSpPr/>
          <p:nvPr userDrawn="1"/>
        </p:nvCxnSpPr>
        <p:spPr>
          <a:xfrm>
            <a:off x="7937500" y="1838958"/>
            <a:ext cx="0" cy="4261104"/>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9" name="Text Field">
            <a:extLst>
              <a:ext uri="{FF2B5EF4-FFF2-40B4-BE49-F238E27FC236}">
                <a16:creationId xmlns:a16="http://schemas.microsoft.com/office/drawing/2014/main" id="{A701984C-34A6-1346-A2AA-2794191C0405}"/>
              </a:ext>
            </a:extLst>
          </p:cNvPr>
          <p:cNvSpPr>
            <a:spLocks noGrp="1"/>
          </p:cNvSpPr>
          <p:nvPr>
            <p:ph type="body" sz="quarter" idx="15"/>
          </p:nvPr>
        </p:nvSpPr>
        <p:spPr>
          <a:xfrm>
            <a:off x="4445000" y="1837944"/>
            <a:ext cx="3300984" cy="42611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43" name="Column Divider">
            <a:extLst>
              <a:ext uri="{FF2B5EF4-FFF2-40B4-BE49-F238E27FC236}">
                <a16:creationId xmlns:a16="http://schemas.microsoft.com/office/drawing/2014/main" id="{96487311-07DE-BA4A-B675-135E5473D5A5}"/>
              </a:ext>
            </a:extLst>
          </p:cNvPr>
          <p:cNvCxnSpPr/>
          <p:nvPr userDrawn="1"/>
        </p:nvCxnSpPr>
        <p:spPr>
          <a:xfrm>
            <a:off x="4254500" y="1838958"/>
            <a:ext cx="0" cy="4261104"/>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7" name="Text Field">
            <a:extLst>
              <a:ext uri="{FF2B5EF4-FFF2-40B4-BE49-F238E27FC236}">
                <a16:creationId xmlns:a16="http://schemas.microsoft.com/office/drawing/2014/main" id="{31E9FA52-D320-6043-8DA5-2A295E356128}"/>
              </a:ext>
            </a:extLst>
          </p:cNvPr>
          <p:cNvSpPr>
            <a:spLocks noGrp="1"/>
          </p:cNvSpPr>
          <p:nvPr>
            <p:ph type="body" sz="quarter" idx="13"/>
          </p:nvPr>
        </p:nvSpPr>
        <p:spPr>
          <a:xfrm>
            <a:off x="758951" y="1837944"/>
            <a:ext cx="3300984" cy="42611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42" name="Accent Mark">
            <a:extLst>
              <a:ext uri="{FF2B5EF4-FFF2-40B4-BE49-F238E27FC236}">
                <a16:creationId xmlns:a16="http://schemas.microsoft.com/office/drawing/2014/main" id="{4E732D89-C34A-F248-94A1-01F258A23E11}"/>
              </a:ext>
            </a:extLst>
          </p:cNvPr>
          <p:cNvCxnSpPr>
            <a:cxnSpLocks/>
          </p:cNvCxnSpPr>
          <p:nvPr userDrawn="1"/>
        </p:nvCxnSpPr>
        <p:spPr>
          <a:xfrm flipH="1">
            <a:off x="768095" y="1584959"/>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15" name="Title">
            <a:extLst>
              <a:ext uri="{FF2B5EF4-FFF2-40B4-BE49-F238E27FC236}">
                <a16:creationId xmlns:a16="http://schemas.microsoft.com/office/drawing/2014/main" id="{F4A9A468-00C1-2342-A578-C97FF9884A1A}"/>
              </a:ext>
            </a:extLst>
          </p:cNvPr>
          <p:cNvSpPr>
            <a:spLocks noGrp="1"/>
          </p:cNvSpPr>
          <p:nvPr userDrawn="1">
            <p:ph type="title" hasCustomPrompt="1"/>
          </p:nvPr>
        </p:nvSpPr>
        <p:spPr>
          <a:xfrm>
            <a:off x="762000" y="508000"/>
            <a:ext cx="10671048" cy="822960"/>
          </a:xfrm>
        </p:spPr>
        <p:txBody>
          <a:bodyPr vert="horz" lIns="0" tIns="0" rIns="0" bIns="0" rtlCol="0" anchor="b">
            <a:noAutofit/>
          </a:bodyPr>
          <a:lstStyle>
            <a:lvl1pPr>
              <a:defRPr lang="en-US" sz="2400" b="1" i="0" baseline="0">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Title</a:t>
            </a:r>
          </a:p>
        </p:txBody>
      </p:sp>
      <p:pic>
        <p:nvPicPr>
          <p:cNvPr id="13" name="Abstract Pattern Strip">
            <a:extLst>
              <a:ext uri="{FF2B5EF4-FFF2-40B4-BE49-F238E27FC236}">
                <a16:creationId xmlns:a16="http://schemas.microsoft.com/office/drawing/2014/main" id="{86CFE0F6-D0AB-E843-A2CE-635D3678C9D7}"/>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4026315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1" pos="2664" userDrawn="1">
          <p15:clr>
            <a:srgbClr val="FBAE40"/>
          </p15:clr>
        </p15:guide>
        <p15:guide id="12" pos="4848" userDrawn="1">
          <p15:clr>
            <a:srgbClr val="FBAE40"/>
          </p15:clr>
        </p15:guide>
        <p15:guide id="13" pos="2544" userDrawn="1">
          <p15:clr>
            <a:srgbClr val="FBAE40"/>
          </p15:clr>
        </p15:guide>
        <p15:guide id="14" pos="4728" userDrawn="1">
          <p15:clr>
            <a:srgbClr val="FBAE40"/>
          </p15:clr>
        </p15:guide>
        <p15:guide id="15" pos="6912"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Light - Title/Subtitle 3 Column">
    <p:bg>
      <p:bgPr>
        <a:solidFill>
          <a:schemeClr val="bg2"/>
        </a:solidFill>
        <a:effectLst/>
      </p:bgPr>
    </p:bg>
    <p:spTree>
      <p:nvGrpSpPr>
        <p:cNvPr id="1" name=""/>
        <p:cNvGrpSpPr/>
        <p:nvPr/>
      </p:nvGrpSpPr>
      <p:grpSpPr>
        <a:xfrm>
          <a:off x="0" y="0"/>
          <a:ext cx="0" cy="0"/>
          <a:chOff x="0" y="0"/>
          <a:chExt cx="0" cy="0"/>
        </a:xfrm>
      </p:grpSpPr>
      <p:pic>
        <p:nvPicPr>
          <p:cNvPr id="22" name="Data Texture Cloud">
            <a:extLst>
              <a:ext uri="{FF2B5EF4-FFF2-40B4-BE49-F238E27FC236}">
                <a16:creationId xmlns:a16="http://schemas.microsoft.com/office/drawing/2014/main" id="{C70EC8FB-8F52-1849-8B54-6C3C260AEC4E}"/>
              </a:ext>
            </a:extLst>
          </p:cNvPr>
          <p:cNvPicPr>
            <a:picLocks noChangeAspect="1"/>
          </p:cNvPicPr>
          <p:nvPr userDrawn="1"/>
        </p:nvPicPr>
        <p:blipFill rotWithShape="1">
          <a:blip r:embed="rId2">
            <a:alphaModFix amt="80000"/>
            <a:extLst>
              <a:ext uri="{28A0092B-C50C-407E-A947-70E740481C1C}">
                <a14:useLocalDpi xmlns:a14="http://schemas.microsoft.com/office/drawing/2010/main" val="0"/>
              </a:ext>
            </a:extLst>
          </a:blip>
          <a:srcRect r="48609"/>
          <a:stretch/>
        </p:blipFill>
        <p:spPr>
          <a:xfrm>
            <a:off x="9881411" y="521208"/>
            <a:ext cx="2310589" cy="1700784"/>
          </a:xfrm>
          <a:prstGeom prst="rect">
            <a:avLst/>
          </a:prstGeom>
        </p:spPr>
      </p:pic>
      <p:pic>
        <p:nvPicPr>
          <p:cNvPr id="23" name="OTag">
            <a:extLst>
              <a:ext uri="{FF2B5EF4-FFF2-40B4-BE49-F238E27FC236}">
                <a16:creationId xmlns:a16="http://schemas.microsoft.com/office/drawing/2014/main" id="{EBAE077C-DB09-ED47-8D39-D0B8EC31F86E}"/>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24" name="Footer">
            <a:extLst>
              <a:ext uri="{FF2B5EF4-FFF2-40B4-BE49-F238E27FC236}">
                <a16:creationId xmlns:a16="http://schemas.microsoft.com/office/drawing/2014/main" id="{E2B63F06-EA27-0644-94D3-23B5E702495B}"/>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a:t>
            </a:r>
          </a:p>
        </p:txBody>
      </p:sp>
      <p:sp>
        <p:nvSpPr>
          <p:cNvPr id="15" name="Slide Number">
            <a:extLst>
              <a:ext uri="{FF2B5EF4-FFF2-40B4-BE49-F238E27FC236}">
                <a16:creationId xmlns:a16="http://schemas.microsoft.com/office/drawing/2014/main" id="{5DB444FB-0B40-4E4B-905E-8C07DFBDC500}"/>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9" name="Text Field">
            <a:extLst>
              <a:ext uri="{FF2B5EF4-FFF2-40B4-BE49-F238E27FC236}">
                <a16:creationId xmlns:a16="http://schemas.microsoft.com/office/drawing/2014/main" id="{AFFA3B66-F839-0A43-B947-288947FAE76A}"/>
              </a:ext>
            </a:extLst>
          </p:cNvPr>
          <p:cNvSpPr>
            <a:spLocks noGrp="1"/>
          </p:cNvSpPr>
          <p:nvPr>
            <p:ph type="body" sz="quarter" idx="15"/>
          </p:nvPr>
        </p:nvSpPr>
        <p:spPr>
          <a:xfrm>
            <a:off x="8128000" y="1837944"/>
            <a:ext cx="3300984" cy="42611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26" name="Column Divider">
            <a:extLst>
              <a:ext uri="{FF2B5EF4-FFF2-40B4-BE49-F238E27FC236}">
                <a16:creationId xmlns:a16="http://schemas.microsoft.com/office/drawing/2014/main" id="{FEBC52D1-D61C-E242-953A-FE75F4230057}"/>
              </a:ext>
            </a:extLst>
          </p:cNvPr>
          <p:cNvCxnSpPr/>
          <p:nvPr userDrawn="1"/>
        </p:nvCxnSpPr>
        <p:spPr>
          <a:xfrm>
            <a:off x="7937500" y="1838958"/>
            <a:ext cx="0" cy="4261104"/>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20" name="Text Field">
            <a:extLst>
              <a:ext uri="{FF2B5EF4-FFF2-40B4-BE49-F238E27FC236}">
                <a16:creationId xmlns:a16="http://schemas.microsoft.com/office/drawing/2014/main" id="{A3F2668A-2594-E744-9A86-00F03A65B3D0}"/>
              </a:ext>
            </a:extLst>
          </p:cNvPr>
          <p:cNvSpPr>
            <a:spLocks noGrp="1"/>
          </p:cNvSpPr>
          <p:nvPr>
            <p:ph type="body" sz="quarter" idx="16"/>
          </p:nvPr>
        </p:nvSpPr>
        <p:spPr>
          <a:xfrm>
            <a:off x="4445000" y="1837944"/>
            <a:ext cx="3300984" cy="42611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25" name="Column Divider">
            <a:extLst>
              <a:ext uri="{FF2B5EF4-FFF2-40B4-BE49-F238E27FC236}">
                <a16:creationId xmlns:a16="http://schemas.microsoft.com/office/drawing/2014/main" id="{FFFD347B-C0A8-2C4A-806D-EDC1B041B75F}"/>
              </a:ext>
            </a:extLst>
          </p:cNvPr>
          <p:cNvCxnSpPr/>
          <p:nvPr userDrawn="1"/>
        </p:nvCxnSpPr>
        <p:spPr>
          <a:xfrm>
            <a:off x="4254500" y="1838958"/>
            <a:ext cx="0" cy="4261104"/>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6" name="Text Field">
            <a:extLst>
              <a:ext uri="{FF2B5EF4-FFF2-40B4-BE49-F238E27FC236}">
                <a16:creationId xmlns:a16="http://schemas.microsoft.com/office/drawing/2014/main" id="{1DBDDCF0-B3BA-F84E-B95B-56F0DD652B4E}"/>
              </a:ext>
            </a:extLst>
          </p:cNvPr>
          <p:cNvSpPr>
            <a:spLocks noGrp="1"/>
          </p:cNvSpPr>
          <p:nvPr>
            <p:ph type="body" sz="quarter" idx="14"/>
          </p:nvPr>
        </p:nvSpPr>
        <p:spPr>
          <a:xfrm>
            <a:off x="758951" y="1837944"/>
            <a:ext cx="3300984" cy="42611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27" name="Accent Mark">
            <a:extLst>
              <a:ext uri="{FF2B5EF4-FFF2-40B4-BE49-F238E27FC236}">
                <a16:creationId xmlns:a16="http://schemas.microsoft.com/office/drawing/2014/main" id="{A42B5292-498A-834B-8514-61985A013869}"/>
              </a:ext>
            </a:extLst>
          </p:cNvPr>
          <p:cNvCxnSpPr>
            <a:cxnSpLocks/>
          </p:cNvCxnSpPr>
          <p:nvPr userDrawn="1"/>
        </p:nvCxnSpPr>
        <p:spPr>
          <a:xfrm flipH="1">
            <a:off x="768095" y="1584959"/>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18" name="Subtitle">
            <a:extLst>
              <a:ext uri="{FF2B5EF4-FFF2-40B4-BE49-F238E27FC236}">
                <a16:creationId xmlns:a16="http://schemas.microsoft.com/office/drawing/2014/main" id="{C2DB86C1-D122-1844-AC1A-B24593E8DB7A}"/>
              </a:ext>
            </a:extLst>
          </p:cNvPr>
          <p:cNvSpPr>
            <a:spLocks noGrp="1"/>
          </p:cNvSpPr>
          <p:nvPr>
            <p:ph type="body" sz="quarter" idx="13" hasCustomPrompt="1"/>
          </p:nvPr>
        </p:nvSpPr>
        <p:spPr>
          <a:xfrm>
            <a:off x="762000" y="1000420"/>
            <a:ext cx="10671048" cy="330540"/>
          </a:xfrm>
          <a:prstGeom prst="rect">
            <a:avLst/>
          </a:prstGeom>
        </p:spPr>
        <p:txBody>
          <a:bodyPr lIns="0">
            <a:noAutofit/>
          </a:bodyPr>
          <a:lstStyle>
            <a:lvl1pPr marL="0" indent="0">
              <a:spcAft>
                <a:spcPts val="0"/>
              </a:spcAft>
              <a:buNone/>
              <a:defRPr sz="2000" b="0" i="0">
                <a:latin typeface="Oracle Sans" panose="020B0503020204020204" pitchFamily="34" charset="0"/>
                <a:cs typeface="Oracle Sans" panose="020B0503020204020204" pitchFamily="34" charset="0"/>
              </a:defRPr>
            </a:lvl1pPr>
          </a:lstStyle>
          <a:p>
            <a:pPr lvl="0"/>
            <a:r>
              <a:rPr lang="en-US" dirty="0"/>
              <a:t>Subtitle</a:t>
            </a:r>
          </a:p>
        </p:txBody>
      </p:sp>
      <p:sp>
        <p:nvSpPr>
          <p:cNvPr id="17" name="Title">
            <a:extLst>
              <a:ext uri="{FF2B5EF4-FFF2-40B4-BE49-F238E27FC236}">
                <a16:creationId xmlns:a16="http://schemas.microsoft.com/office/drawing/2014/main" id="{1AD6C625-E91C-C740-B6CB-B38FD66B396D}"/>
              </a:ext>
            </a:extLst>
          </p:cNvPr>
          <p:cNvSpPr>
            <a:spLocks noGrp="1"/>
          </p:cNvSpPr>
          <p:nvPr>
            <p:ph type="title" hasCustomPrompt="1"/>
          </p:nvPr>
        </p:nvSpPr>
        <p:spPr>
          <a:xfrm>
            <a:off x="762000" y="508000"/>
            <a:ext cx="10671048" cy="492103"/>
          </a:xfrm>
        </p:spPr>
        <p:txBody>
          <a:bodyPr vert="horz" lIns="0" tIns="0" rIns="0" bIns="0" rtlCol="0" anchor="b">
            <a:noAutofit/>
          </a:bodyPr>
          <a:lstStyle>
            <a:lvl1pPr>
              <a:defRPr lang="en-US" sz="2400" b="1" i="0" baseline="0">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Title</a:t>
            </a:r>
          </a:p>
        </p:txBody>
      </p:sp>
      <p:pic>
        <p:nvPicPr>
          <p:cNvPr id="13" name="Abstract Pattern Strip">
            <a:extLst>
              <a:ext uri="{FF2B5EF4-FFF2-40B4-BE49-F238E27FC236}">
                <a16:creationId xmlns:a16="http://schemas.microsoft.com/office/drawing/2014/main" id="{86CFE0F6-D0AB-E843-A2CE-635D3678C9D7}"/>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3468332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1" pos="2664">
          <p15:clr>
            <a:srgbClr val="FBAE40"/>
          </p15:clr>
        </p15:guide>
        <p15:guide id="12" pos="4848">
          <p15:clr>
            <a:srgbClr val="FBAE40"/>
          </p15:clr>
        </p15:guide>
        <p15:guide id="13" pos="2544">
          <p15:clr>
            <a:srgbClr val="FBAE40"/>
          </p15:clr>
        </p15:guide>
        <p15:guide id="14" pos="4728">
          <p15:clr>
            <a:srgbClr val="FBAE40"/>
          </p15:clr>
        </p15:guide>
        <p15:guide id="15" pos="6912">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Light - Title 4 Column">
    <p:bg>
      <p:bgPr>
        <a:solidFill>
          <a:schemeClr val="bg2"/>
        </a:solidFill>
        <a:effectLst/>
      </p:bgPr>
    </p:bg>
    <p:spTree>
      <p:nvGrpSpPr>
        <p:cNvPr id="1" name=""/>
        <p:cNvGrpSpPr/>
        <p:nvPr/>
      </p:nvGrpSpPr>
      <p:grpSpPr>
        <a:xfrm>
          <a:off x="0" y="0"/>
          <a:ext cx="0" cy="0"/>
          <a:chOff x="0" y="0"/>
          <a:chExt cx="0" cy="0"/>
        </a:xfrm>
      </p:grpSpPr>
      <p:pic>
        <p:nvPicPr>
          <p:cNvPr id="22" name="Data Texture Cloud">
            <a:extLst>
              <a:ext uri="{FF2B5EF4-FFF2-40B4-BE49-F238E27FC236}">
                <a16:creationId xmlns:a16="http://schemas.microsoft.com/office/drawing/2014/main" id="{E384CA2D-A4F2-454B-8E32-D2A8DB39E29E}"/>
              </a:ext>
            </a:extLst>
          </p:cNvPr>
          <p:cNvPicPr>
            <a:picLocks noChangeAspect="1"/>
          </p:cNvPicPr>
          <p:nvPr userDrawn="1"/>
        </p:nvPicPr>
        <p:blipFill rotWithShape="1">
          <a:blip r:embed="rId2">
            <a:alphaModFix amt="80000"/>
            <a:extLst>
              <a:ext uri="{28A0092B-C50C-407E-A947-70E740481C1C}">
                <a14:useLocalDpi xmlns:a14="http://schemas.microsoft.com/office/drawing/2010/main" val="0"/>
              </a:ext>
            </a:extLst>
          </a:blip>
          <a:srcRect r="48609"/>
          <a:stretch/>
        </p:blipFill>
        <p:spPr>
          <a:xfrm>
            <a:off x="9881411" y="521208"/>
            <a:ext cx="2310589" cy="1700784"/>
          </a:xfrm>
          <a:prstGeom prst="rect">
            <a:avLst/>
          </a:prstGeom>
        </p:spPr>
      </p:pic>
      <p:pic>
        <p:nvPicPr>
          <p:cNvPr id="23" name="OTag">
            <a:extLst>
              <a:ext uri="{FF2B5EF4-FFF2-40B4-BE49-F238E27FC236}">
                <a16:creationId xmlns:a16="http://schemas.microsoft.com/office/drawing/2014/main" id="{EBAE077C-DB09-ED47-8D39-D0B8EC31F86E}"/>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24" name="Footer">
            <a:extLst>
              <a:ext uri="{FF2B5EF4-FFF2-40B4-BE49-F238E27FC236}">
                <a16:creationId xmlns:a16="http://schemas.microsoft.com/office/drawing/2014/main" id="{524098CF-9376-754A-A9D8-69D985334EC5}"/>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a:t>
            </a:r>
          </a:p>
        </p:txBody>
      </p:sp>
      <p:sp>
        <p:nvSpPr>
          <p:cNvPr id="16" name="Slide Number">
            <a:extLst>
              <a:ext uri="{FF2B5EF4-FFF2-40B4-BE49-F238E27FC236}">
                <a16:creationId xmlns:a16="http://schemas.microsoft.com/office/drawing/2014/main" id="{03D4BE4B-47A2-B746-908D-9F2520506447}"/>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20" name="Text Field">
            <a:extLst>
              <a:ext uri="{FF2B5EF4-FFF2-40B4-BE49-F238E27FC236}">
                <a16:creationId xmlns:a16="http://schemas.microsoft.com/office/drawing/2014/main" id="{02F4F3B9-1A25-4E45-9B9E-E6DE163F5149}"/>
              </a:ext>
            </a:extLst>
          </p:cNvPr>
          <p:cNvSpPr>
            <a:spLocks noGrp="1"/>
          </p:cNvSpPr>
          <p:nvPr>
            <p:ph type="body" sz="quarter" idx="17"/>
          </p:nvPr>
        </p:nvSpPr>
        <p:spPr>
          <a:xfrm>
            <a:off x="8953500" y="1837944"/>
            <a:ext cx="2478024" cy="42611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53" name="Column Divider">
            <a:extLst>
              <a:ext uri="{FF2B5EF4-FFF2-40B4-BE49-F238E27FC236}">
                <a16:creationId xmlns:a16="http://schemas.microsoft.com/office/drawing/2014/main" id="{C1EA1156-1AC8-084F-859D-8B19F16BA32D}"/>
              </a:ext>
            </a:extLst>
          </p:cNvPr>
          <p:cNvCxnSpPr/>
          <p:nvPr userDrawn="1"/>
        </p:nvCxnSpPr>
        <p:spPr>
          <a:xfrm>
            <a:off x="8826500" y="1838958"/>
            <a:ext cx="0" cy="4261104"/>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8" name="Text Field">
            <a:extLst>
              <a:ext uri="{FF2B5EF4-FFF2-40B4-BE49-F238E27FC236}">
                <a16:creationId xmlns:a16="http://schemas.microsoft.com/office/drawing/2014/main" id="{D92D1E76-E845-ED49-B199-B642E9394D9A}"/>
              </a:ext>
            </a:extLst>
          </p:cNvPr>
          <p:cNvSpPr>
            <a:spLocks noGrp="1"/>
          </p:cNvSpPr>
          <p:nvPr>
            <p:ph type="body" sz="quarter" idx="15"/>
          </p:nvPr>
        </p:nvSpPr>
        <p:spPr>
          <a:xfrm>
            <a:off x="6221476" y="1837944"/>
            <a:ext cx="2478024" cy="42611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52" name="Column Divider">
            <a:extLst>
              <a:ext uri="{FF2B5EF4-FFF2-40B4-BE49-F238E27FC236}">
                <a16:creationId xmlns:a16="http://schemas.microsoft.com/office/drawing/2014/main" id="{9AE92E81-C82E-E149-A4CF-9306BBF686F1}"/>
              </a:ext>
            </a:extLst>
          </p:cNvPr>
          <p:cNvCxnSpPr/>
          <p:nvPr userDrawn="1"/>
        </p:nvCxnSpPr>
        <p:spPr>
          <a:xfrm>
            <a:off x="6096000" y="1838958"/>
            <a:ext cx="0" cy="4261104"/>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9" name="Text Field">
            <a:extLst>
              <a:ext uri="{FF2B5EF4-FFF2-40B4-BE49-F238E27FC236}">
                <a16:creationId xmlns:a16="http://schemas.microsoft.com/office/drawing/2014/main" id="{FAD02FEA-1BCB-BB40-B9E3-D33BD182F3A3}"/>
              </a:ext>
            </a:extLst>
          </p:cNvPr>
          <p:cNvSpPr>
            <a:spLocks noGrp="1"/>
          </p:cNvSpPr>
          <p:nvPr>
            <p:ph type="body" sz="quarter" idx="16"/>
          </p:nvPr>
        </p:nvSpPr>
        <p:spPr>
          <a:xfrm>
            <a:off x="3492500" y="1837944"/>
            <a:ext cx="2478024" cy="42611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51" name="Column Divider">
            <a:extLst>
              <a:ext uri="{FF2B5EF4-FFF2-40B4-BE49-F238E27FC236}">
                <a16:creationId xmlns:a16="http://schemas.microsoft.com/office/drawing/2014/main" id="{D8752716-0CB6-6540-9B2F-91540EE5400A}"/>
              </a:ext>
            </a:extLst>
          </p:cNvPr>
          <p:cNvCxnSpPr/>
          <p:nvPr userDrawn="1"/>
        </p:nvCxnSpPr>
        <p:spPr>
          <a:xfrm>
            <a:off x="3365500" y="1838958"/>
            <a:ext cx="0" cy="4261104"/>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7" name="Text Field">
            <a:extLst>
              <a:ext uri="{FF2B5EF4-FFF2-40B4-BE49-F238E27FC236}">
                <a16:creationId xmlns:a16="http://schemas.microsoft.com/office/drawing/2014/main" id="{CBAC9E2A-9AED-D148-B16F-3A131864B9B9}"/>
              </a:ext>
            </a:extLst>
          </p:cNvPr>
          <p:cNvSpPr>
            <a:spLocks noGrp="1"/>
          </p:cNvSpPr>
          <p:nvPr>
            <p:ph type="body" sz="quarter" idx="14"/>
          </p:nvPr>
        </p:nvSpPr>
        <p:spPr>
          <a:xfrm>
            <a:off x="758951" y="1837944"/>
            <a:ext cx="2478024" cy="42611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49" name="Accent Mark">
            <a:extLst>
              <a:ext uri="{FF2B5EF4-FFF2-40B4-BE49-F238E27FC236}">
                <a16:creationId xmlns:a16="http://schemas.microsoft.com/office/drawing/2014/main" id="{B2F74B94-3BCD-EA4C-BFF9-D9AB5ED375AC}"/>
              </a:ext>
            </a:extLst>
          </p:cNvPr>
          <p:cNvCxnSpPr>
            <a:cxnSpLocks/>
          </p:cNvCxnSpPr>
          <p:nvPr userDrawn="1"/>
        </p:nvCxnSpPr>
        <p:spPr>
          <a:xfrm flipH="1">
            <a:off x="768095" y="1584959"/>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15" name="Title">
            <a:extLst>
              <a:ext uri="{FF2B5EF4-FFF2-40B4-BE49-F238E27FC236}">
                <a16:creationId xmlns:a16="http://schemas.microsoft.com/office/drawing/2014/main" id="{F4A9A468-00C1-2342-A578-C97FF9884A1A}"/>
              </a:ext>
            </a:extLst>
          </p:cNvPr>
          <p:cNvSpPr>
            <a:spLocks noGrp="1"/>
          </p:cNvSpPr>
          <p:nvPr userDrawn="1">
            <p:ph type="title" hasCustomPrompt="1"/>
          </p:nvPr>
        </p:nvSpPr>
        <p:spPr>
          <a:xfrm>
            <a:off x="762000" y="508000"/>
            <a:ext cx="10671048" cy="822960"/>
          </a:xfrm>
        </p:spPr>
        <p:txBody>
          <a:bodyPr vert="horz" lIns="0" tIns="0" rIns="0" bIns="0" rtlCol="0" anchor="b">
            <a:noAutofit/>
          </a:bodyPr>
          <a:lstStyle>
            <a:lvl1pPr>
              <a:defRPr lang="en-US" sz="2400" b="1" i="0" baseline="0">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Title</a:t>
            </a:r>
          </a:p>
        </p:txBody>
      </p:sp>
      <p:pic>
        <p:nvPicPr>
          <p:cNvPr id="13" name="Abstract Pattern Strip">
            <a:extLst>
              <a:ext uri="{FF2B5EF4-FFF2-40B4-BE49-F238E27FC236}">
                <a16:creationId xmlns:a16="http://schemas.microsoft.com/office/drawing/2014/main" id="{86CFE0F6-D0AB-E843-A2CE-635D3678C9D7}"/>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2557095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1" pos="2664">
          <p15:clr>
            <a:srgbClr val="FBAE40"/>
          </p15:clr>
        </p15:guide>
        <p15:guide id="12" pos="4848">
          <p15:clr>
            <a:srgbClr val="FBAE40"/>
          </p15:clr>
        </p15:guide>
        <p15:guide id="13" pos="2544">
          <p15:clr>
            <a:srgbClr val="FBAE40"/>
          </p15:clr>
        </p15:guide>
        <p15:guide id="14" pos="4728">
          <p15:clr>
            <a:srgbClr val="FBAE40"/>
          </p15:clr>
        </p15:guide>
        <p15:guide id="15" pos="6912">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Light - Title">
    <p:bg>
      <p:bgPr>
        <a:solidFill>
          <a:schemeClr val="bg2"/>
        </a:solidFill>
        <a:effectLst/>
      </p:bgPr>
    </p:bg>
    <p:spTree>
      <p:nvGrpSpPr>
        <p:cNvPr id="1" name=""/>
        <p:cNvGrpSpPr/>
        <p:nvPr/>
      </p:nvGrpSpPr>
      <p:grpSpPr>
        <a:xfrm>
          <a:off x="0" y="0"/>
          <a:ext cx="0" cy="0"/>
          <a:chOff x="0" y="0"/>
          <a:chExt cx="0" cy="0"/>
        </a:xfrm>
      </p:grpSpPr>
      <p:pic>
        <p:nvPicPr>
          <p:cNvPr id="13" name="Data Texture Cloud">
            <a:extLst>
              <a:ext uri="{FF2B5EF4-FFF2-40B4-BE49-F238E27FC236}">
                <a16:creationId xmlns:a16="http://schemas.microsoft.com/office/drawing/2014/main" id="{A96A34BF-1E0A-1545-9385-60E322784BA0}"/>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32844" r="-322"/>
          <a:stretch/>
        </p:blipFill>
        <p:spPr>
          <a:xfrm flipH="1">
            <a:off x="8700654" y="248024"/>
            <a:ext cx="3491346" cy="1957206"/>
          </a:xfrm>
          <a:prstGeom prst="rect">
            <a:avLst/>
          </a:prstGeom>
        </p:spPr>
      </p:pic>
      <p:pic>
        <p:nvPicPr>
          <p:cNvPr id="18" name="OTag">
            <a:extLst>
              <a:ext uri="{FF2B5EF4-FFF2-40B4-BE49-F238E27FC236}">
                <a16:creationId xmlns:a16="http://schemas.microsoft.com/office/drawing/2014/main" id="{7BFEFC66-2347-E947-A49E-DD43E74CCC2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10" name="Text Field">
            <a:extLst>
              <a:ext uri="{FF2B5EF4-FFF2-40B4-BE49-F238E27FC236}">
                <a16:creationId xmlns:a16="http://schemas.microsoft.com/office/drawing/2014/main" id="{A57492F9-1AD2-9346-9BB6-C0CF36DEF5ED}"/>
              </a:ext>
            </a:extLst>
          </p:cNvPr>
          <p:cNvSpPr>
            <a:spLocks noGrp="1"/>
          </p:cNvSpPr>
          <p:nvPr>
            <p:ph type="body" sz="quarter" idx="34" hasCustomPrompt="1"/>
          </p:nvPr>
        </p:nvSpPr>
        <p:spPr>
          <a:xfrm>
            <a:off x="1018030" y="4706392"/>
            <a:ext cx="5077970" cy="895181"/>
          </a:xfrm>
        </p:spPr>
        <p:txBody>
          <a:bodyPr>
            <a:noAutofit/>
          </a:bodyPr>
          <a:lstStyle>
            <a:lvl1pPr>
              <a:defRPr/>
            </a:lvl1pPr>
          </a:lstStyle>
          <a:p>
            <a:pPr lvl="0"/>
            <a:r>
              <a:rPr lang="en-US" dirty="0"/>
              <a:t>Presenter’s Title</a:t>
            </a:r>
          </a:p>
          <a:p>
            <a:pPr lvl="0"/>
            <a:r>
              <a:rPr lang="en-US" dirty="0"/>
              <a:t>Organization, Division or Business Unit</a:t>
            </a:r>
          </a:p>
          <a:p>
            <a:pPr lvl="0"/>
            <a:r>
              <a:rPr lang="en-US" dirty="0"/>
              <a:t>Month 00, 2019</a:t>
            </a:r>
          </a:p>
        </p:txBody>
      </p:sp>
      <p:sp>
        <p:nvSpPr>
          <p:cNvPr id="11" name="Text Field">
            <a:extLst>
              <a:ext uri="{FF2B5EF4-FFF2-40B4-BE49-F238E27FC236}">
                <a16:creationId xmlns:a16="http://schemas.microsoft.com/office/drawing/2014/main" id="{5096A149-B6C9-A04E-A2B0-54CCFAA42526}"/>
              </a:ext>
            </a:extLst>
          </p:cNvPr>
          <p:cNvSpPr>
            <a:spLocks noGrp="1"/>
          </p:cNvSpPr>
          <p:nvPr>
            <p:ph type="body" sz="quarter" idx="35" hasCustomPrompt="1"/>
          </p:nvPr>
        </p:nvSpPr>
        <p:spPr>
          <a:xfrm>
            <a:off x="1018030" y="4368799"/>
            <a:ext cx="5077970" cy="266291"/>
          </a:xfrm>
        </p:spPr>
        <p:txBody>
          <a:bodyPr>
            <a:noAutofit/>
          </a:bodyPr>
          <a:lstStyle>
            <a:lvl1pPr>
              <a:defRPr b="1"/>
            </a:lvl1pPr>
          </a:lstStyle>
          <a:p>
            <a:pPr lvl="0"/>
            <a:r>
              <a:rPr lang="en-US" dirty="0"/>
              <a:t>Name</a:t>
            </a:r>
          </a:p>
        </p:txBody>
      </p:sp>
      <p:cxnSp>
        <p:nvCxnSpPr>
          <p:cNvPr id="26" name="Accent Mark">
            <a:extLst>
              <a:ext uri="{FF2B5EF4-FFF2-40B4-BE49-F238E27FC236}">
                <a16:creationId xmlns:a16="http://schemas.microsoft.com/office/drawing/2014/main" id="{0128FA38-C7A0-1C40-B6A7-8B991B8BE254}"/>
              </a:ext>
            </a:extLst>
          </p:cNvPr>
          <p:cNvCxnSpPr>
            <a:cxnSpLocks/>
          </p:cNvCxnSpPr>
          <p:nvPr userDrawn="1"/>
        </p:nvCxnSpPr>
        <p:spPr>
          <a:xfrm flipH="1">
            <a:off x="1018030" y="4114800"/>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25" name="Subhead">
            <a:extLst>
              <a:ext uri="{FF2B5EF4-FFF2-40B4-BE49-F238E27FC236}">
                <a16:creationId xmlns:a16="http://schemas.microsoft.com/office/drawing/2014/main" id="{DE85AE1C-733D-7244-A6DA-C3ADBC76ED0C}"/>
              </a:ext>
            </a:extLst>
          </p:cNvPr>
          <p:cNvSpPr>
            <a:spLocks noGrp="1"/>
          </p:cNvSpPr>
          <p:nvPr>
            <p:ph type="body" sz="quarter" idx="33" hasCustomPrompt="1"/>
          </p:nvPr>
        </p:nvSpPr>
        <p:spPr>
          <a:xfrm>
            <a:off x="1018030" y="3519553"/>
            <a:ext cx="10158984" cy="341247"/>
          </a:xfrm>
          <a:prstGeom prst="rect">
            <a:avLst/>
          </a:prstGeom>
        </p:spPr>
        <p:txBody>
          <a:bodyPr>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b="0">
                <a:solidFill>
                  <a:schemeClr val="accent5"/>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Subhead goes here on one line</a:t>
            </a:r>
          </a:p>
        </p:txBody>
      </p:sp>
      <p:sp>
        <p:nvSpPr>
          <p:cNvPr id="24" name="Title">
            <a:extLst>
              <a:ext uri="{FF2B5EF4-FFF2-40B4-BE49-F238E27FC236}">
                <a16:creationId xmlns:a16="http://schemas.microsoft.com/office/drawing/2014/main" id="{461BB5F1-8825-7944-96EB-8445317513F5}"/>
              </a:ext>
            </a:extLst>
          </p:cNvPr>
          <p:cNvSpPr>
            <a:spLocks noGrp="1"/>
          </p:cNvSpPr>
          <p:nvPr>
            <p:ph type="ctrTitle" hasCustomPrompt="1"/>
          </p:nvPr>
        </p:nvSpPr>
        <p:spPr>
          <a:xfrm>
            <a:off x="1018030" y="2459230"/>
            <a:ext cx="10158984" cy="1025922"/>
          </a:xfrm>
        </p:spPr>
        <p:txBody>
          <a:bodyPr wrap="square" anchor="b">
            <a:noAutofit/>
          </a:bodyPr>
          <a:lstStyle>
            <a:lvl1pPr algn="l">
              <a:lnSpc>
                <a:spcPts val="4000"/>
              </a:lnSpc>
              <a:defRPr sz="4000" b="0">
                <a:latin typeface="Georgia" panose="02040502050405020303" pitchFamily="18" charset="0"/>
              </a:defRPr>
            </a:lvl1pPr>
          </a:lstStyle>
          <a:p>
            <a:r>
              <a:rPr lang="en-US" dirty="0"/>
              <a:t>Title goes here (up to two lines) </a:t>
            </a:r>
            <a:br>
              <a:rPr lang="en-US" dirty="0"/>
            </a:br>
            <a:r>
              <a:rPr lang="en-US" dirty="0"/>
              <a:t>Georgia Regular 40pt</a:t>
            </a:r>
          </a:p>
        </p:txBody>
      </p:sp>
      <p:pic>
        <p:nvPicPr>
          <p:cNvPr id="12" name="Oracle Logo">
            <a:extLst>
              <a:ext uri="{FF2B5EF4-FFF2-40B4-BE49-F238E27FC236}">
                <a16:creationId xmlns:a16="http://schemas.microsoft.com/office/drawing/2014/main" id="{37E7F181-1615-4A41-B1E8-B9FF5CDED018}"/>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44949" y="1132368"/>
            <a:ext cx="1524893" cy="320040"/>
          </a:xfrm>
          <a:prstGeom prst="rect">
            <a:avLst/>
          </a:prstGeom>
        </p:spPr>
      </p:pic>
    </p:spTree>
    <p:extLst>
      <p:ext uri="{BB962C8B-B14F-4D97-AF65-F5344CB8AC3E}">
        <p14:creationId xmlns:p14="http://schemas.microsoft.com/office/powerpoint/2010/main" val="3116399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Light - Title/Subtitle 4 Column">
    <p:bg>
      <p:bgPr>
        <a:solidFill>
          <a:schemeClr val="bg2"/>
        </a:solidFill>
        <a:effectLst/>
      </p:bgPr>
    </p:bg>
    <p:spTree>
      <p:nvGrpSpPr>
        <p:cNvPr id="1" name=""/>
        <p:cNvGrpSpPr/>
        <p:nvPr/>
      </p:nvGrpSpPr>
      <p:grpSpPr>
        <a:xfrm>
          <a:off x="0" y="0"/>
          <a:ext cx="0" cy="0"/>
          <a:chOff x="0" y="0"/>
          <a:chExt cx="0" cy="0"/>
        </a:xfrm>
      </p:grpSpPr>
      <p:pic>
        <p:nvPicPr>
          <p:cNvPr id="21" name="Data Texture Cloud">
            <a:extLst>
              <a:ext uri="{FF2B5EF4-FFF2-40B4-BE49-F238E27FC236}">
                <a16:creationId xmlns:a16="http://schemas.microsoft.com/office/drawing/2014/main" id="{BD09BE5E-B760-8549-A8BC-E223A297FC8C}"/>
              </a:ext>
            </a:extLst>
          </p:cNvPr>
          <p:cNvPicPr>
            <a:picLocks noChangeAspect="1"/>
          </p:cNvPicPr>
          <p:nvPr userDrawn="1"/>
        </p:nvPicPr>
        <p:blipFill rotWithShape="1">
          <a:blip r:embed="rId2">
            <a:alphaModFix amt="80000"/>
            <a:extLst>
              <a:ext uri="{28A0092B-C50C-407E-A947-70E740481C1C}">
                <a14:useLocalDpi xmlns:a14="http://schemas.microsoft.com/office/drawing/2010/main" val="0"/>
              </a:ext>
            </a:extLst>
          </a:blip>
          <a:srcRect r="48609"/>
          <a:stretch/>
        </p:blipFill>
        <p:spPr>
          <a:xfrm>
            <a:off x="9881411" y="521208"/>
            <a:ext cx="2310589" cy="1700784"/>
          </a:xfrm>
          <a:prstGeom prst="rect">
            <a:avLst/>
          </a:prstGeom>
        </p:spPr>
      </p:pic>
      <p:pic>
        <p:nvPicPr>
          <p:cNvPr id="23" name="OTag">
            <a:extLst>
              <a:ext uri="{FF2B5EF4-FFF2-40B4-BE49-F238E27FC236}">
                <a16:creationId xmlns:a16="http://schemas.microsoft.com/office/drawing/2014/main" id="{EBAE077C-DB09-ED47-8D39-D0B8EC31F86E}"/>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22" name="Footer">
            <a:extLst>
              <a:ext uri="{FF2B5EF4-FFF2-40B4-BE49-F238E27FC236}">
                <a16:creationId xmlns:a16="http://schemas.microsoft.com/office/drawing/2014/main" id="{74B95F78-71AA-7641-8496-F7ABCE92E01A}"/>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a:t>
            </a:r>
          </a:p>
        </p:txBody>
      </p:sp>
      <p:sp>
        <p:nvSpPr>
          <p:cNvPr id="19" name="Slide Number">
            <a:extLst>
              <a:ext uri="{FF2B5EF4-FFF2-40B4-BE49-F238E27FC236}">
                <a16:creationId xmlns:a16="http://schemas.microsoft.com/office/drawing/2014/main" id="{33487866-D41F-8C4E-BEA1-BDF786DFA5A6}"/>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35" name="Text Field">
            <a:extLst>
              <a:ext uri="{FF2B5EF4-FFF2-40B4-BE49-F238E27FC236}">
                <a16:creationId xmlns:a16="http://schemas.microsoft.com/office/drawing/2014/main" id="{339804BB-2EA6-8C4F-866E-E719BA537F8D}"/>
              </a:ext>
            </a:extLst>
          </p:cNvPr>
          <p:cNvSpPr>
            <a:spLocks noGrp="1"/>
          </p:cNvSpPr>
          <p:nvPr>
            <p:ph type="body" sz="quarter" idx="18"/>
          </p:nvPr>
        </p:nvSpPr>
        <p:spPr>
          <a:xfrm>
            <a:off x="8953500" y="1837944"/>
            <a:ext cx="2478024" cy="42611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30" name="Column Divider">
            <a:extLst>
              <a:ext uri="{FF2B5EF4-FFF2-40B4-BE49-F238E27FC236}">
                <a16:creationId xmlns:a16="http://schemas.microsoft.com/office/drawing/2014/main" id="{69DCFAC0-F500-FF4B-9DC2-971161B458E5}"/>
              </a:ext>
            </a:extLst>
          </p:cNvPr>
          <p:cNvCxnSpPr/>
          <p:nvPr userDrawn="1"/>
        </p:nvCxnSpPr>
        <p:spPr>
          <a:xfrm>
            <a:off x="8826500" y="1838958"/>
            <a:ext cx="0" cy="4261104"/>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32" name="Text Field">
            <a:extLst>
              <a:ext uri="{FF2B5EF4-FFF2-40B4-BE49-F238E27FC236}">
                <a16:creationId xmlns:a16="http://schemas.microsoft.com/office/drawing/2014/main" id="{32015544-9835-C645-A5B4-B9C3710188C1}"/>
              </a:ext>
            </a:extLst>
          </p:cNvPr>
          <p:cNvSpPr>
            <a:spLocks noGrp="1"/>
          </p:cNvSpPr>
          <p:nvPr>
            <p:ph type="body" sz="quarter" idx="16"/>
          </p:nvPr>
        </p:nvSpPr>
        <p:spPr>
          <a:xfrm>
            <a:off x="6221476" y="1837944"/>
            <a:ext cx="2478024" cy="42611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29" name="Column Divider">
            <a:extLst>
              <a:ext uri="{FF2B5EF4-FFF2-40B4-BE49-F238E27FC236}">
                <a16:creationId xmlns:a16="http://schemas.microsoft.com/office/drawing/2014/main" id="{6D056399-51EB-AC43-94D0-5FE8C7D62D3A}"/>
              </a:ext>
            </a:extLst>
          </p:cNvPr>
          <p:cNvCxnSpPr/>
          <p:nvPr userDrawn="1"/>
        </p:nvCxnSpPr>
        <p:spPr>
          <a:xfrm>
            <a:off x="6096000" y="1838958"/>
            <a:ext cx="0" cy="4261104"/>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34" name="Text Field">
            <a:extLst>
              <a:ext uri="{FF2B5EF4-FFF2-40B4-BE49-F238E27FC236}">
                <a16:creationId xmlns:a16="http://schemas.microsoft.com/office/drawing/2014/main" id="{8936CF8B-824C-6D43-87AC-7D28E5F4AFF6}"/>
              </a:ext>
            </a:extLst>
          </p:cNvPr>
          <p:cNvSpPr>
            <a:spLocks noGrp="1"/>
          </p:cNvSpPr>
          <p:nvPr>
            <p:ph type="body" sz="quarter" idx="17"/>
          </p:nvPr>
        </p:nvSpPr>
        <p:spPr>
          <a:xfrm>
            <a:off x="3492500" y="1837944"/>
            <a:ext cx="2478024" cy="42611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28" name="Column Divider">
            <a:extLst>
              <a:ext uri="{FF2B5EF4-FFF2-40B4-BE49-F238E27FC236}">
                <a16:creationId xmlns:a16="http://schemas.microsoft.com/office/drawing/2014/main" id="{EAAA606E-CE35-0449-B08C-449A1A629AD6}"/>
              </a:ext>
            </a:extLst>
          </p:cNvPr>
          <p:cNvCxnSpPr/>
          <p:nvPr userDrawn="1"/>
        </p:nvCxnSpPr>
        <p:spPr>
          <a:xfrm>
            <a:off x="3365500" y="1838958"/>
            <a:ext cx="0" cy="4261104"/>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31" name="Text Field">
            <a:extLst>
              <a:ext uri="{FF2B5EF4-FFF2-40B4-BE49-F238E27FC236}">
                <a16:creationId xmlns:a16="http://schemas.microsoft.com/office/drawing/2014/main" id="{BBD3C9DD-1023-264E-8B2E-C3737E9E5BB3}"/>
              </a:ext>
            </a:extLst>
          </p:cNvPr>
          <p:cNvSpPr>
            <a:spLocks noGrp="1"/>
          </p:cNvSpPr>
          <p:nvPr>
            <p:ph type="body" sz="quarter" idx="15"/>
          </p:nvPr>
        </p:nvSpPr>
        <p:spPr>
          <a:xfrm>
            <a:off x="758951" y="1837944"/>
            <a:ext cx="2478024" cy="42611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27" name="Accent Mark">
            <a:extLst>
              <a:ext uri="{FF2B5EF4-FFF2-40B4-BE49-F238E27FC236}">
                <a16:creationId xmlns:a16="http://schemas.microsoft.com/office/drawing/2014/main" id="{3AC36BFD-AA0C-534A-ACB9-5B4A91277AB9}"/>
              </a:ext>
            </a:extLst>
          </p:cNvPr>
          <p:cNvCxnSpPr>
            <a:cxnSpLocks/>
          </p:cNvCxnSpPr>
          <p:nvPr userDrawn="1"/>
        </p:nvCxnSpPr>
        <p:spPr>
          <a:xfrm flipH="1">
            <a:off x="768095" y="1584959"/>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18" name="Subtitle">
            <a:extLst>
              <a:ext uri="{FF2B5EF4-FFF2-40B4-BE49-F238E27FC236}">
                <a16:creationId xmlns:a16="http://schemas.microsoft.com/office/drawing/2014/main" id="{0F29B488-9E06-2A4D-AE0A-AEDAC8C00C46}"/>
              </a:ext>
            </a:extLst>
          </p:cNvPr>
          <p:cNvSpPr>
            <a:spLocks noGrp="1"/>
          </p:cNvSpPr>
          <p:nvPr>
            <p:ph type="body" sz="quarter" idx="14" hasCustomPrompt="1"/>
          </p:nvPr>
        </p:nvSpPr>
        <p:spPr>
          <a:xfrm>
            <a:off x="762000" y="1000420"/>
            <a:ext cx="10671048" cy="330540"/>
          </a:xfrm>
          <a:prstGeom prst="rect">
            <a:avLst/>
          </a:prstGeom>
        </p:spPr>
        <p:txBody>
          <a:bodyPr lIns="0">
            <a:noAutofit/>
          </a:bodyPr>
          <a:lstStyle>
            <a:lvl1pPr marL="0" indent="0">
              <a:spcAft>
                <a:spcPts val="0"/>
              </a:spcAft>
              <a:buNone/>
              <a:defRPr sz="2000" b="0" i="0">
                <a:latin typeface="Oracle Sans" panose="020B0503020204020204" pitchFamily="34" charset="0"/>
                <a:cs typeface="Oracle Sans" panose="020B0503020204020204" pitchFamily="34" charset="0"/>
              </a:defRPr>
            </a:lvl1pPr>
          </a:lstStyle>
          <a:p>
            <a:pPr lvl="0"/>
            <a:r>
              <a:rPr lang="en-US" dirty="0"/>
              <a:t>Subtitle</a:t>
            </a:r>
          </a:p>
        </p:txBody>
      </p:sp>
      <p:sp>
        <p:nvSpPr>
          <p:cNvPr id="17" name="Title">
            <a:extLst>
              <a:ext uri="{FF2B5EF4-FFF2-40B4-BE49-F238E27FC236}">
                <a16:creationId xmlns:a16="http://schemas.microsoft.com/office/drawing/2014/main" id="{0F194A7A-6F4C-2E4D-9455-39C5AB9DA04B}"/>
              </a:ext>
            </a:extLst>
          </p:cNvPr>
          <p:cNvSpPr>
            <a:spLocks noGrp="1"/>
          </p:cNvSpPr>
          <p:nvPr>
            <p:ph type="title" hasCustomPrompt="1"/>
          </p:nvPr>
        </p:nvSpPr>
        <p:spPr>
          <a:xfrm>
            <a:off x="762000" y="508000"/>
            <a:ext cx="10671048" cy="492103"/>
          </a:xfrm>
        </p:spPr>
        <p:txBody>
          <a:bodyPr vert="horz" lIns="0" tIns="0" rIns="0" bIns="0" rtlCol="0" anchor="b">
            <a:noAutofit/>
          </a:bodyPr>
          <a:lstStyle>
            <a:lvl1pPr>
              <a:defRPr lang="en-US" sz="2400" b="1" i="0" baseline="0">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Title</a:t>
            </a:r>
          </a:p>
        </p:txBody>
      </p:sp>
      <p:pic>
        <p:nvPicPr>
          <p:cNvPr id="13" name="Abstract Pattern Strip">
            <a:extLst>
              <a:ext uri="{FF2B5EF4-FFF2-40B4-BE49-F238E27FC236}">
                <a16:creationId xmlns:a16="http://schemas.microsoft.com/office/drawing/2014/main" id="{86CFE0F6-D0AB-E843-A2CE-635D3678C9D7}"/>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71315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1" pos="2664">
          <p15:clr>
            <a:srgbClr val="FBAE40"/>
          </p15:clr>
        </p15:guide>
        <p15:guide id="12" pos="4848">
          <p15:clr>
            <a:srgbClr val="FBAE40"/>
          </p15:clr>
        </p15:guide>
        <p15:guide id="13" pos="2544">
          <p15:clr>
            <a:srgbClr val="FBAE40"/>
          </p15:clr>
        </p15:guide>
        <p15:guide id="14" pos="4728">
          <p15:clr>
            <a:srgbClr val="FBAE40"/>
          </p15:clr>
        </p15:guide>
        <p15:guide id="15" pos="6912">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Light - Title Quad Infographic">
    <p:bg>
      <p:bgPr>
        <a:solidFill>
          <a:schemeClr val="bg2"/>
        </a:solidFill>
        <a:effectLst/>
      </p:bgPr>
    </p:bg>
    <p:spTree>
      <p:nvGrpSpPr>
        <p:cNvPr id="1" name=""/>
        <p:cNvGrpSpPr/>
        <p:nvPr/>
      </p:nvGrpSpPr>
      <p:grpSpPr>
        <a:xfrm>
          <a:off x="0" y="0"/>
          <a:ext cx="0" cy="0"/>
          <a:chOff x="0" y="0"/>
          <a:chExt cx="0" cy="0"/>
        </a:xfrm>
      </p:grpSpPr>
      <p:pic>
        <p:nvPicPr>
          <p:cNvPr id="20" name="Data Texture Cloud">
            <a:extLst>
              <a:ext uri="{FF2B5EF4-FFF2-40B4-BE49-F238E27FC236}">
                <a16:creationId xmlns:a16="http://schemas.microsoft.com/office/drawing/2014/main" id="{8BD3F0B2-DFCC-714A-8B07-137F7BAF0333}"/>
              </a:ext>
            </a:extLst>
          </p:cNvPr>
          <p:cNvPicPr>
            <a:picLocks noChangeAspect="1"/>
          </p:cNvPicPr>
          <p:nvPr userDrawn="1"/>
        </p:nvPicPr>
        <p:blipFill rotWithShape="1">
          <a:blip r:embed="rId2">
            <a:alphaModFix amt="80000"/>
            <a:extLst>
              <a:ext uri="{28A0092B-C50C-407E-A947-70E740481C1C}">
                <a14:useLocalDpi xmlns:a14="http://schemas.microsoft.com/office/drawing/2010/main" val="0"/>
              </a:ext>
            </a:extLst>
          </a:blip>
          <a:srcRect r="48609"/>
          <a:stretch/>
        </p:blipFill>
        <p:spPr>
          <a:xfrm>
            <a:off x="9881411" y="521208"/>
            <a:ext cx="2310589" cy="1700784"/>
          </a:xfrm>
          <a:prstGeom prst="rect">
            <a:avLst/>
          </a:prstGeom>
        </p:spPr>
      </p:pic>
      <p:pic>
        <p:nvPicPr>
          <p:cNvPr id="23" name="OTag">
            <a:extLst>
              <a:ext uri="{FF2B5EF4-FFF2-40B4-BE49-F238E27FC236}">
                <a16:creationId xmlns:a16="http://schemas.microsoft.com/office/drawing/2014/main" id="{F7FA49ED-B139-8A43-A7E7-4EEB220FD95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18" name="Footer">
            <a:extLst>
              <a:ext uri="{FF2B5EF4-FFF2-40B4-BE49-F238E27FC236}">
                <a16:creationId xmlns:a16="http://schemas.microsoft.com/office/drawing/2014/main" id="{F574F1B2-5125-114F-B675-196A5FB2C2E9}"/>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a:t>
            </a:r>
          </a:p>
        </p:txBody>
      </p:sp>
      <p:sp>
        <p:nvSpPr>
          <p:cNvPr id="17" name="Slide Number">
            <a:extLst>
              <a:ext uri="{FF2B5EF4-FFF2-40B4-BE49-F238E27FC236}">
                <a16:creationId xmlns:a16="http://schemas.microsoft.com/office/drawing/2014/main" id="{237B0D71-84FB-B345-90D3-3D24EEBD0C2E}"/>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32" name="Text Field">
            <a:extLst>
              <a:ext uri="{FF2B5EF4-FFF2-40B4-BE49-F238E27FC236}">
                <a16:creationId xmlns:a16="http://schemas.microsoft.com/office/drawing/2014/main" id="{41923FF5-9A13-1F4B-89D9-62FE2B438352}"/>
              </a:ext>
            </a:extLst>
          </p:cNvPr>
          <p:cNvSpPr>
            <a:spLocks noGrp="1"/>
          </p:cNvSpPr>
          <p:nvPr>
            <p:ph type="body" sz="quarter" idx="22"/>
          </p:nvPr>
        </p:nvSpPr>
        <p:spPr>
          <a:xfrm>
            <a:off x="8224823" y="4222750"/>
            <a:ext cx="3203704" cy="187324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6" name="Picture Placeholder">
            <a:extLst>
              <a:ext uri="{FF2B5EF4-FFF2-40B4-BE49-F238E27FC236}">
                <a16:creationId xmlns:a16="http://schemas.microsoft.com/office/drawing/2014/main" id="{E401E47D-2565-384E-8A5E-2C02D2EAAAAB}"/>
              </a:ext>
            </a:extLst>
          </p:cNvPr>
          <p:cNvSpPr>
            <a:spLocks noGrp="1" noChangeAspect="1"/>
          </p:cNvSpPr>
          <p:nvPr>
            <p:ph type="pic" sz="quarter" idx="26"/>
          </p:nvPr>
        </p:nvSpPr>
        <p:spPr>
          <a:xfrm>
            <a:off x="6350303" y="4222112"/>
            <a:ext cx="1618488" cy="1618488"/>
          </a:xfrm>
        </p:spPr>
        <p:txBody>
          <a:bodyPr/>
          <a:lstStyle/>
          <a:p>
            <a:r>
              <a:rPr lang="en-US"/>
              <a:t>Click icon to add picture</a:t>
            </a:r>
          </a:p>
        </p:txBody>
      </p:sp>
      <p:sp>
        <p:nvSpPr>
          <p:cNvPr id="31" name="Text Field">
            <a:extLst>
              <a:ext uri="{FF2B5EF4-FFF2-40B4-BE49-F238E27FC236}">
                <a16:creationId xmlns:a16="http://schemas.microsoft.com/office/drawing/2014/main" id="{0EDDA99D-1B70-A347-9716-4968C6A671A3}"/>
              </a:ext>
            </a:extLst>
          </p:cNvPr>
          <p:cNvSpPr>
            <a:spLocks noGrp="1"/>
          </p:cNvSpPr>
          <p:nvPr>
            <p:ph type="body" sz="quarter" idx="21"/>
          </p:nvPr>
        </p:nvSpPr>
        <p:spPr>
          <a:xfrm>
            <a:off x="8224823" y="1837944"/>
            <a:ext cx="3203704" cy="187324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Picture Placeholder">
            <a:extLst>
              <a:ext uri="{FF2B5EF4-FFF2-40B4-BE49-F238E27FC236}">
                <a16:creationId xmlns:a16="http://schemas.microsoft.com/office/drawing/2014/main" id="{422BC426-FCDB-1347-93C5-E0102AEBC39C}"/>
              </a:ext>
            </a:extLst>
          </p:cNvPr>
          <p:cNvSpPr>
            <a:spLocks noGrp="1" noChangeAspect="1"/>
          </p:cNvSpPr>
          <p:nvPr>
            <p:ph type="pic" sz="quarter" idx="25"/>
          </p:nvPr>
        </p:nvSpPr>
        <p:spPr>
          <a:xfrm>
            <a:off x="6350303" y="1838324"/>
            <a:ext cx="1618488" cy="1618488"/>
          </a:xfrm>
        </p:spPr>
        <p:txBody>
          <a:bodyPr/>
          <a:lstStyle/>
          <a:p>
            <a:r>
              <a:rPr lang="en-US"/>
              <a:t>Click icon to add picture</a:t>
            </a:r>
          </a:p>
        </p:txBody>
      </p:sp>
      <p:sp>
        <p:nvSpPr>
          <p:cNvPr id="29" name="Text Field">
            <a:extLst>
              <a:ext uri="{FF2B5EF4-FFF2-40B4-BE49-F238E27FC236}">
                <a16:creationId xmlns:a16="http://schemas.microsoft.com/office/drawing/2014/main" id="{031D2CD6-C0D8-8147-83B7-2E2A8E87228F}"/>
              </a:ext>
            </a:extLst>
          </p:cNvPr>
          <p:cNvSpPr>
            <a:spLocks noGrp="1"/>
          </p:cNvSpPr>
          <p:nvPr>
            <p:ph type="body" sz="quarter" idx="20"/>
          </p:nvPr>
        </p:nvSpPr>
        <p:spPr>
          <a:xfrm>
            <a:off x="2635245" y="4222750"/>
            <a:ext cx="3203704" cy="187324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Picture Placeholder">
            <a:extLst>
              <a:ext uri="{FF2B5EF4-FFF2-40B4-BE49-F238E27FC236}">
                <a16:creationId xmlns:a16="http://schemas.microsoft.com/office/drawing/2014/main" id="{B5E51CE6-D9C1-DD40-936F-2F700452F826}"/>
              </a:ext>
            </a:extLst>
          </p:cNvPr>
          <p:cNvSpPr>
            <a:spLocks noGrp="1" noChangeAspect="1"/>
          </p:cNvSpPr>
          <p:nvPr>
            <p:ph type="pic" sz="quarter" idx="24"/>
          </p:nvPr>
        </p:nvSpPr>
        <p:spPr>
          <a:xfrm>
            <a:off x="760725" y="4222112"/>
            <a:ext cx="1618488" cy="1618488"/>
          </a:xfrm>
        </p:spPr>
        <p:txBody>
          <a:bodyPr/>
          <a:lstStyle/>
          <a:p>
            <a:r>
              <a:rPr lang="en-US"/>
              <a:t>Click icon to add picture</a:t>
            </a:r>
          </a:p>
        </p:txBody>
      </p:sp>
      <p:sp>
        <p:nvSpPr>
          <p:cNvPr id="25" name="Text Field">
            <a:extLst>
              <a:ext uri="{FF2B5EF4-FFF2-40B4-BE49-F238E27FC236}">
                <a16:creationId xmlns:a16="http://schemas.microsoft.com/office/drawing/2014/main" id="{C023883C-5CAF-9849-B009-1426F3585365}"/>
              </a:ext>
            </a:extLst>
          </p:cNvPr>
          <p:cNvSpPr>
            <a:spLocks noGrp="1"/>
          </p:cNvSpPr>
          <p:nvPr>
            <p:ph type="body" sz="quarter" idx="14"/>
          </p:nvPr>
        </p:nvSpPr>
        <p:spPr>
          <a:xfrm>
            <a:off x="2635245" y="1837944"/>
            <a:ext cx="3203704" cy="187324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Picture Placeholder">
            <a:extLst>
              <a:ext uri="{FF2B5EF4-FFF2-40B4-BE49-F238E27FC236}">
                <a16:creationId xmlns:a16="http://schemas.microsoft.com/office/drawing/2014/main" id="{DC7ED535-9B24-2444-9E27-765F743C79F0}"/>
              </a:ext>
            </a:extLst>
          </p:cNvPr>
          <p:cNvSpPr>
            <a:spLocks noGrp="1"/>
          </p:cNvSpPr>
          <p:nvPr>
            <p:ph type="pic" sz="quarter" idx="23"/>
          </p:nvPr>
        </p:nvSpPr>
        <p:spPr>
          <a:xfrm>
            <a:off x="760725" y="1838324"/>
            <a:ext cx="1618488" cy="1618488"/>
          </a:xfrm>
        </p:spPr>
        <p:txBody>
          <a:bodyPr/>
          <a:lstStyle/>
          <a:p>
            <a:r>
              <a:rPr lang="en-US"/>
              <a:t>Click icon to add picture</a:t>
            </a:r>
          </a:p>
        </p:txBody>
      </p:sp>
      <p:cxnSp>
        <p:nvCxnSpPr>
          <p:cNvPr id="21" name="Accent Mark">
            <a:extLst>
              <a:ext uri="{FF2B5EF4-FFF2-40B4-BE49-F238E27FC236}">
                <a16:creationId xmlns:a16="http://schemas.microsoft.com/office/drawing/2014/main" id="{D571D6B8-92AB-DB4F-A5F4-631397E0C079}"/>
              </a:ext>
            </a:extLst>
          </p:cNvPr>
          <p:cNvCxnSpPr>
            <a:cxnSpLocks/>
          </p:cNvCxnSpPr>
          <p:nvPr userDrawn="1"/>
        </p:nvCxnSpPr>
        <p:spPr>
          <a:xfrm flipH="1">
            <a:off x="768095" y="1584959"/>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22" name="Title">
            <a:extLst>
              <a:ext uri="{FF2B5EF4-FFF2-40B4-BE49-F238E27FC236}">
                <a16:creationId xmlns:a16="http://schemas.microsoft.com/office/drawing/2014/main" id="{DAE39BE3-8D44-8145-A734-01B7FBD49534}"/>
              </a:ext>
            </a:extLst>
          </p:cNvPr>
          <p:cNvSpPr>
            <a:spLocks noGrp="1"/>
          </p:cNvSpPr>
          <p:nvPr>
            <p:ph type="title" hasCustomPrompt="1"/>
          </p:nvPr>
        </p:nvSpPr>
        <p:spPr>
          <a:xfrm>
            <a:off x="762000" y="508000"/>
            <a:ext cx="10671048" cy="822960"/>
          </a:xfrm>
        </p:spPr>
        <p:txBody>
          <a:bodyPr vert="horz" lIns="0" tIns="0" rIns="0" bIns="0" rtlCol="0" anchor="b">
            <a:noAutofit/>
          </a:bodyPr>
          <a:lstStyle>
            <a:lvl1pPr>
              <a:defRPr lang="en-US" sz="2400" b="1" i="0" baseline="0">
                <a:solidFill>
                  <a:schemeClr val="tx1"/>
                </a:solidFill>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Title</a:t>
            </a:r>
          </a:p>
        </p:txBody>
      </p:sp>
      <p:pic>
        <p:nvPicPr>
          <p:cNvPr id="14" name="Abstract Pattern Strip">
            <a:extLst>
              <a:ext uri="{FF2B5EF4-FFF2-40B4-BE49-F238E27FC236}">
                <a16:creationId xmlns:a16="http://schemas.microsoft.com/office/drawing/2014/main" id="{B4434DF1-0EE2-E34C-87FA-1D0A13D66B8B}"/>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3611327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Light - Title/Subtitle Quad Infographic">
    <p:bg>
      <p:bgPr>
        <a:solidFill>
          <a:schemeClr val="bg2"/>
        </a:solidFill>
        <a:effectLst/>
      </p:bgPr>
    </p:bg>
    <p:spTree>
      <p:nvGrpSpPr>
        <p:cNvPr id="1" name=""/>
        <p:cNvGrpSpPr/>
        <p:nvPr/>
      </p:nvGrpSpPr>
      <p:grpSpPr>
        <a:xfrm>
          <a:off x="0" y="0"/>
          <a:ext cx="0" cy="0"/>
          <a:chOff x="0" y="0"/>
          <a:chExt cx="0" cy="0"/>
        </a:xfrm>
      </p:grpSpPr>
      <p:pic>
        <p:nvPicPr>
          <p:cNvPr id="20" name="Data Texture Cloud">
            <a:extLst>
              <a:ext uri="{FF2B5EF4-FFF2-40B4-BE49-F238E27FC236}">
                <a16:creationId xmlns:a16="http://schemas.microsoft.com/office/drawing/2014/main" id="{8BD3F0B2-DFCC-714A-8B07-137F7BAF0333}"/>
              </a:ext>
            </a:extLst>
          </p:cNvPr>
          <p:cNvPicPr>
            <a:picLocks noChangeAspect="1"/>
          </p:cNvPicPr>
          <p:nvPr userDrawn="1"/>
        </p:nvPicPr>
        <p:blipFill rotWithShape="1">
          <a:blip r:embed="rId2">
            <a:alphaModFix amt="80000"/>
            <a:extLst>
              <a:ext uri="{28A0092B-C50C-407E-A947-70E740481C1C}">
                <a14:useLocalDpi xmlns:a14="http://schemas.microsoft.com/office/drawing/2010/main" val="0"/>
              </a:ext>
            </a:extLst>
          </a:blip>
          <a:srcRect r="48609"/>
          <a:stretch/>
        </p:blipFill>
        <p:spPr>
          <a:xfrm>
            <a:off x="9881411" y="521208"/>
            <a:ext cx="2310589" cy="1700784"/>
          </a:xfrm>
          <a:prstGeom prst="rect">
            <a:avLst/>
          </a:prstGeom>
        </p:spPr>
      </p:pic>
      <p:pic>
        <p:nvPicPr>
          <p:cNvPr id="23" name="OTag">
            <a:extLst>
              <a:ext uri="{FF2B5EF4-FFF2-40B4-BE49-F238E27FC236}">
                <a16:creationId xmlns:a16="http://schemas.microsoft.com/office/drawing/2014/main" id="{F7FA49ED-B139-8A43-A7E7-4EEB220FD95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18" name="Footer">
            <a:extLst>
              <a:ext uri="{FF2B5EF4-FFF2-40B4-BE49-F238E27FC236}">
                <a16:creationId xmlns:a16="http://schemas.microsoft.com/office/drawing/2014/main" id="{DACB8D5A-1D6D-124B-A372-69C969095AF5}"/>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a:t>
            </a:r>
          </a:p>
        </p:txBody>
      </p:sp>
      <p:sp>
        <p:nvSpPr>
          <p:cNvPr id="17" name="Slide Number">
            <a:extLst>
              <a:ext uri="{FF2B5EF4-FFF2-40B4-BE49-F238E27FC236}">
                <a16:creationId xmlns:a16="http://schemas.microsoft.com/office/drawing/2014/main" id="{237B0D71-84FB-B345-90D3-3D24EEBD0C2E}"/>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32" name="Text Field">
            <a:extLst>
              <a:ext uri="{FF2B5EF4-FFF2-40B4-BE49-F238E27FC236}">
                <a16:creationId xmlns:a16="http://schemas.microsoft.com/office/drawing/2014/main" id="{41923FF5-9A13-1F4B-89D9-62FE2B438352}"/>
              </a:ext>
            </a:extLst>
          </p:cNvPr>
          <p:cNvSpPr>
            <a:spLocks noGrp="1"/>
          </p:cNvSpPr>
          <p:nvPr>
            <p:ph type="body" sz="quarter" idx="22"/>
          </p:nvPr>
        </p:nvSpPr>
        <p:spPr>
          <a:xfrm>
            <a:off x="8224823" y="4222750"/>
            <a:ext cx="3203704" cy="187324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6" name="Picture Placeholder">
            <a:extLst>
              <a:ext uri="{FF2B5EF4-FFF2-40B4-BE49-F238E27FC236}">
                <a16:creationId xmlns:a16="http://schemas.microsoft.com/office/drawing/2014/main" id="{E401E47D-2565-384E-8A5E-2C02D2EAAAAB}"/>
              </a:ext>
            </a:extLst>
          </p:cNvPr>
          <p:cNvSpPr>
            <a:spLocks noGrp="1" noChangeAspect="1"/>
          </p:cNvSpPr>
          <p:nvPr>
            <p:ph type="pic" sz="quarter" idx="26"/>
          </p:nvPr>
        </p:nvSpPr>
        <p:spPr>
          <a:xfrm>
            <a:off x="6350303" y="4222112"/>
            <a:ext cx="1618488" cy="1618488"/>
          </a:xfrm>
        </p:spPr>
        <p:txBody>
          <a:bodyPr/>
          <a:lstStyle/>
          <a:p>
            <a:r>
              <a:rPr lang="en-US"/>
              <a:t>Click icon to add picture</a:t>
            </a:r>
          </a:p>
        </p:txBody>
      </p:sp>
      <p:sp>
        <p:nvSpPr>
          <p:cNvPr id="31" name="Text Field">
            <a:extLst>
              <a:ext uri="{FF2B5EF4-FFF2-40B4-BE49-F238E27FC236}">
                <a16:creationId xmlns:a16="http://schemas.microsoft.com/office/drawing/2014/main" id="{0EDDA99D-1B70-A347-9716-4968C6A671A3}"/>
              </a:ext>
            </a:extLst>
          </p:cNvPr>
          <p:cNvSpPr>
            <a:spLocks noGrp="1"/>
          </p:cNvSpPr>
          <p:nvPr>
            <p:ph type="body" sz="quarter" idx="21"/>
          </p:nvPr>
        </p:nvSpPr>
        <p:spPr>
          <a:xfrm>
            <a:off x="8224823" y="1837944"/>
            <a:ext cx="3203704" cy="187324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Picture Placeholder">
            <a:extLst>
              <a:ext uri="{FF2B5EF4-FFF2-40B4-BE49-F238E27FC236}">
                <a16:creationId xmlns:a16="http://schemas.microsoft.com/office/drawing/2014/main" id="{422BC426-FCDB-1347-93C5-E0102AEBC39C}"/>
              </a:ext>
            </a:extLst>
          </p:cNvPr>
          <p:cNvSpPr>
            <a:spLocks noGrp="1" noChangeAspect="1"/>
          </p:cNvSpPr>
          <p:nvPr>
            <p:ph type="pic" sz="quarter" idx="25"/>
          </p:nvPr>
        </p:nvSpPr>
        <p:spPr>
          <a:xfrm>
            <a:off x="6350303" y="1838324"/>
            <a:ext cx="1618488" cy="1618488"/>
          </a:xfrm>
        </p:spPr>
        <p:txBody>
          <a:bodyPr/>
          <a:lstStyle/>
          <a:p>
            <a:r>
              <a:rPr lang="en-US"/>
              <a:t>Click icon to add picture</a:t>
            </a:r>
          </a:p>
        </p:txBody>
      </p:sp>
      <p:sp>
        <p:nvSpPr>
          <p:cNvPr id="29" name="Text Field">
            <a:extLst>
              <a:ext uri="{FF2B5EF4-FFF2-40B4-BE49-F238E27FC236}">
                <a16:creationId xmlns:a16="http://schemas.microsoft.com/office/drawing/2014/main" id="{031D2CD6-C0D8-8147-83B7-2E2A8E87228F}"/>
              </a:ext>
            </a:extLst>
          </p:cNvPr>
          <p:cNvSpPr>
            <a:spLocks noGrp="1"/>
          </p:cNvSpPr>
          <p:nvPr>
            <p:ph type="body" sz="quarter" idx="20"/>
          </p:nvPr>
        </p:nvSpPr>
        <p:spPr>
          <a:xfrm>
            <a:off x="2635245" y="4222750"/>
            <a:ext cx="3203704" cy="187324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Picture Placeholder">
            <a:extLst>
              <a:ext uri="{FF2B5EF4-FFF2-40B4-BE49-F238E27FC236}">
                <a16:creationId xmlns:a16="http://schemas.microsoft.com/office/drawing/2014/main" id="{B5E51CE6-D9C1-DD40-936F-2F700452F826}"/>
              </a:ext>
            </a:extLst>
          </p:cNvPr>
          <p:cNvSpPr>
            <a:spLocks noGrp="1" noChangeAspect="1"/>
          </p:cNvSpPr>
          <p:nvPr>
            <p:ph type="pic" sz="quarter" idx="24"/>
          </p:nvPr>
        </p:nvSpPr>
        <p:spPr>
          <a:xfrm>
            <a:off x="760725" y="4222112"/>
            <a:ext cx="1618488" cy="1618488"/>
          </a:xfrm>
        </p:spPr>
        <p:txBody>
          <a:bodyPr/>
          <a:lstStyle/>
          <a:p>
            <a:r>
              <a:rPr lang="en-US"/>
              <a:t>Click icon to add picture</a:t>
            </a:r>
          </a:p>
        </p:txBody>
      </p:sp>
      <p:sp>
        <p:nvSpPr>
          <p:cNvPr id="25" name="Text Field">
            <a:extLst>
              <a:ext uri="{FF2B5EF4-FFF2-40B4-BE49-F238E27FC236}">
                <a16:creationId xmlns:a16="http://schemas.microsoft.com/office/drawing/2014/main" id="{C023883C-5CAF-9849-B009-1426F3585365}"/>
              </a:ext>
            </a:extLst>
          </p:cNvPr>
          <p:cNvSpPr>
            <a:spLocks noGrp="1"/>
          </p:cNvSpPr>
          <p:nvPr>
            <p:ph type="body" sz="quarter" idx="14"/>
          </p:nvPr>
        </p:nvSpPr>
        <p:spPr>
          <a:xfrm>
            <a:off x="2635245" y="1837944"/>
            <a:ext cx="3203704" cy="187324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Picture Placeholder">
            <a:extLst>
              <a:ext uri="{FF2B5EF4-FFF2-40B4-BE49-F238E27FC236}">
                <a16:creationId xmlns:a16="http://schemas.microsoft.com/office/drawing/2014/main" id="{DC7ED535-9B24-2444-9E27-765F743C79F0}"/>
              </a:ext>
            </a:extLst>
          </p:cNvPr>
          <p:cNvSpPr>
            <a:spLocks noGrp="1"/>
          </p:cNvSpPr>
          <p:nvPr>
            <p:ph type="pic" sz="quarter" idx="23"/>
          </p:nvPr>
        </p:nvSpPr>
        <p:spPr>
          <a:xfrm>
            <a:off x="760725" y="1838324"/>
            <a:ext cx="1618488" cy="1618488"/>
          </a:xfrm>
        </p:spPr>
        <p:txBody>
          <a:bodyPr/>
          <a:lstStyle/>
          <a:p>
            <a:r>
              <a:rPr lang="en-US"/>
              <a:t>Click icon to add picture</a:t>
            </a:r>
          </a:p>
        </p:txBody>
      </p:sp>
      <p:cxnSp>
        <p:nvCxnSpPr>
          <p:cNvPr id="21" name="Accent Mark">
            <a:extLst>
              <a:ext uri="{FF2B5EF4-FFF2-40B4-BE49-F238E27FC236}">
                <a16:creationId xmlns:a16="http://schemas.microsoft.com/office/drawing/2014/main" id="{D571D6B8-92AB-DB4F-A5F4-631397E0C079}"/>
              </a:ext>
            </a:extLst>
          </p:cNvPr>
          <p:cNvCxnSpPr>
            <a:cxnSpLocks/>
          </p:cNvCxnSpPr>
          <p:nvPr userDrawn="1"/>
        </p:nvCxnSpPr>
        <p:spPr>
          <a:xfrm flipH="1">
            <a:off x="768095" y="1584959"/>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22" name="Subtitle">
            <a:extLst>
              <a:ext uri="{FF2B5EF4-FFF2-40B4-BE49-F238E27FC236}">
                <a16:creationId xmlns:a16="http://schemas.microsoft.com/office/drawing/2014/main" id="{F8627394-C302-DF4A-A2CC-76DC053BE227}"/>
              </a:ext>
            </a:extLst>
          </p:cNvPr>
          <p:cNvSpPr>
            <a:spLocks noGrp="1"/>
          </p:cNvSpPr>
          <p:nvPr>
            <p:ph type="body" sz="quarter" idx="27" hasCustomPrompt="1"/>
          </p:nvPr>
        </p:nvSpPr>
        <p:spPr>
          <a:xfrm>
            <a:off x="762000" y="1000420"/>
            <a:ext cx="10671048" cy="330540"/>
          </a:xfrm>
          <a:prstGeom prst="rect">
            <a:avLst/>
          </a:prstGeom>
        </p:spPr>
        <p:txBody>
          <a:bodyPr lIns="0">
            <a:noAutofit/>
          </a:bodyPr>
          <a:lstStyle>
            <a:lvl1pPr marL="0" indent="0">
              <a:spcAft>
                <a:spcPts val="0"/>
              </a:spcAft>
              <a:buNone/>
              <a:defRPr sz="2000" b="0" i="0">
                <a:latin typeface="Oracle Sans" panose="020B0503020204020204" pitchFamily="34" charset="0"/>
                <a:cs typeface="Oracle Sans" panose="020B0503020204020204" pitchFamily="34" charset="0"/>
              </a:defRPr>
            </a:lvl1pPr>
          </a:lstStyle>
          <a:p>
            <a:pPr lvl="0"/>
            <a:r>
              <a:rPr lang="en-US" dirty="0"/>
              <a:t>Subtitle</a:t>
            </a:r>
          </a:p>
        </p:txBody>
      </p:sp>
      <p:sp>
        <p:nvSpPr>
          <p:cNvPr id="24" name="Title">
            <a:extLst>
              <a:ext uri="{FF2B5EF4-FFF2-40B4-BE49-F238E27FC236}">
                <a16:creationId xmlns:a16="http://schemas.microsoft.com/office/drawing/2014/main" id="{8C9BB090-903F-7141-8040-376390E8FE3B}"/>
              </a:ext>
            </a:extLst>
          </p:cNvPr>
          <p:cNvSpPr>
            <a:spLocks noGrp="1"/>
          </p:cNvSpPr>
          <p:nvPr>
            <p:ph type="title" hasCustomPrompt="1"/>
          </p:nvPr>
        </p:nvSpPr>
        <p:spPr>
          <a:xfrm>
            <a:off x="762000" y="508000"/>
            <a:ext cx="10671048" cy="492103"/>
          </a:xfrm>
        </p:spPr>
        <p:txBody>
          <a:bodyPr vert="horz" lIns="0" tIns="0" rIns="0" bIns="0" rtlCol="0" anchor="b">
            <a:noAutofit/>
          </a:bodyPr>
          <a:lstStyle>
            <a:lvl1pPr>
              <a:defRPr lang="en-US" sz="2400" b="1" i="0" baseline="0">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Title</a:t>
            </a:r>
          </a:p>
        </p:txBody>
      </p:sp>
      <p:pic>
        <p:nvPicPr>
          <p:cNvPr id="14" name="Abstract Pattern Strip">
            <a:extLst>
              <a:ext uri="{FF2B5EF4-FFF2-40B4-BE49-F238E27FC236}">
                <a16:creationId xmlns:a16="http://schemas.microsoft.com/office/drawing/2014/main" id="{B4434DF1-0EE2-E34C-87FA-1D0A13D66B8B}"/>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399446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Light - Metric">
    <p:bg>
      <p:bgPr>
        <a:solidFill>
          <a:schemeClr val="bg2"/>
        </a:solidFill>
        <a:effectLst/>
      </p:bgPr>
    </p:bg>
    <p:spTree>
      <p:nvGrpSpPr>
        <p:cNvPr id="1" name=""/>
        <p:cNvGrpSpPr/>
        <p:nvPr/>
      </p:nvGrpSpPr>
      <p:grpSpPr>
        <a:xfrm>
          <a:off x="0" y="0"/>
          <a:ext cx="0" cy="0"/>
          <a:chOff x="0" y="0"/>
          <a:chExt cx="0" cy="0"/>
        </a:xfrm>
      </p:grpSpPr>
      <p:pic>
        <p:nvPicPr>
          <p:cNvPr id="11" name="Data Texture Image">
            <a:extLst>
              <a:ext uri="{FF2B5EF4-FFF2-40B4-BE49-F238E27FC236}">
                <a16:creationId xmlns:a16="http://schemas.microsoft.com/office/drawing/2014/main" id="{67F91AEC-142C-5447-8ED9-47FD9D73D827}"/>
              </a:ext>
            </a:extLst>
          </p:cNvPr>
          <p:cNvPicPr>
            <a:picLocks noChangeAspect="1"/>
          </p:cNvPicPr>
          <p:nvPr userDrawn="1"/>
        </p:nvPicPr>
        <p:blipFill rotWithShape="1">
          <a:blip r:embed="rId2">
            <a:alphaModFix amt="30000"/>
            <a:extLst>
              <a:ext uri="{28A0092B-C50C-407E-A947-70E740481C1C}">
                <a14:useLocalDpi xmlns:a14="http://schemas.microsoft.com/office/drawing/2010/main" val="0"/>
              </a:ext>
            </a:extLst>
          </a:blip>
          <a:srcRect l="49997"/>
          <a:stretch/>
        </p:blipFill>
        <p:spPr>
          <a:xfrm>
            <a:off x="6095652" y="0"/>
            <a:ext cx="6096348" cy="6858000"/>
          </a:xfrm>
          <a:prstGeom prst="rect">
            <a:avLst/>
          </a:prstGeom>
        </p:spPr>
      </p:pic>
      <p:pic>
        <p:nvPicPr>
          <p:cNvPr id="12" name="OTag">
            <a:extLst>
              <a:ext uri="{FF2B5EF4-FFF2-40B4-BE49-F238E27FC236}">
                <a16:creationId xmlns:a16="http://schemas.microsoft.com/office/drawing/2014/main" id="{E8A7F756-6885-FD4D-8CAC-01911AF996CA}"/>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10" name="Footer">
            <a:extLst>
              <a:ext uri="{FF2B5EF4-FFF2-40B4-BE49-F238E27FC236}">
                <a16:creationId xmlns:a16="http://schemas.microsoft.com/office/drawing/2014/main" id="{4800481F-70FF-124B-B394-1EA7F1950D2A}"/>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a:t>
            </a:r>
          </a:p>
        </p:txBody>
      </p:sp>
      <p:sp>
        <p:nvSpPr>
          <p:cNvPr id="13" name="Slide Number">
            <a:extLst>
              <a:ext uri="{FF2B5EF4-FFF2-40B4-BE49-F238E27FC236}">
                <a16:creationId xmlns:a16="http://schemas.microsoft.com/office/drawing/2014/main" id="{FCAAB249-B453-7C45-A6AF-DF393B62BD8C}"/>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6" name="Text Field">
            <a:extLst>
              <a:ext uri="{FF2B5EF4-FFF2-40B4-BE49-F238E27FC236}">
                <a16:creationId xmlns:a16="http://schemas.microsoft.com/office/drawing/2014/main" id="{7409CAB6-76E7-5A4A-82F7-8D2B98C6DD05}"/>
              </a:ext>
            </a:extLst>
          </p:cNvPr>
          <p:cNvSpPr>
            <a:spLocks noGrp="1"/>
          </p:cNvSpPr>
          <p:nvPr>
            <p:ph type="body" sz="quarter" idx="12"/>
          </p:nvPr>
        </p:nvSpPr>
        <p:spPr>
          <a:xfrm>
            <a:off x="758952" y="3682999"/>
            <a:ext cx="5081014" cy="241604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7" name="Accent Mark">
            <a:extLst>
              <a:ext uri="{FF2B5EF4-FFF2-40B4-BE49-F238E27FC236}">
                <a16:creationId xmlns:a16="http://schemas.microsoft.com/office/drawing/2014/main" id="{3F1F789C-055A-B94A-B592-6BAC45CA4CA5}"/>
              </a:ext>
            </a:extLst>
          </p:cNvPr>
          <p:cNvCxnSpPr>
            <a:cxnSpLocks/>
          </p:cNvCxnSpPr>
          <p:nvPr userDrawn="1"/>
        </p:nvCxnSpPr>
        <p:spPr>
          <a:xfrm flipH="1">
            <a:off x="768095" y="3428999"/>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9" name="Metric">
            <a:extLst>
              <a:ext uri="{FF2B5EF4-FFF2-40B4-BE49-F238E27FC236}">
                <a16:creationId xmlns:a16="http://schemas.microsoft.com/office/drawing/2014/main" id="{6D46810D-06AF-8048-A8FC-EB9C64BA9823}"/>
              </a:ext>
            </a:extLst>
          </p:cNvPr>
          <p:cNvSpPr>
            <a:spLocks noGrp="1"/>
          </p:cNvSpPr>
          <p:nvPr>
            <p:ph type="body" sz="quarter" idx="11" hasCustomPrompt="1"/>
          </p:nvPr>
        </p:nvSpPr>
        <p:spPr>
          <a:xfrm>
            <a:off x="761285" y="2297520"/>
            <a:ext cx="5078335" cy="877163"/>
          </a:xfrm>
          <a:prstGeom prst="rect">
            <a:avLst/>
          </a:prstGeom>
        </p:spPr>
        <p:txBody>
          <a:bodyPr wrap="square" lIns="0" rIns="0" anchor="b" anchorCtr="0">
            <a:spAutoFit/>
          </a:bodyPr>
          <a:lstStyle>
            <a:lvl1pPr marL="0" indent="0">
              <a:buNone/>
              <a:defRPr sz="6000" b="0">
                <a:solidFill>
                  <a:schemeClr val="accent5"/>
                </a:solidFill>
                <a:latin typeface="Georgia" panose="02040502050405020303" pitchFamily="18" charset="0"/>
              </a:defRPr>
            </a:lvl1pPr>
          </a:lstStyle>
          <a:p>
            <a:pPr lvl="0"/>
            <a:r>
              <a:rPr lang="en-US" dirty="0"/>
              <a:t>XX%</a:t>
            </a:r>
          </a:p>
        </p:txBody>
      </p:sp>
    </p:spTree>
    <p:extLst>
      <p:ext uri="{BB962C8B-B14F-4D97-AF65-F5344CB8AC3E}">
        <p14:creationId xmlns:p14="http://schemas.microsoft.com/office/powerpoint/2010/main" val="864391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Light - Data Texture 07 Blank">
    <p:bg>
      <p:bgPr>
        <a:solidFill>
          <a:schemeClr val="bg2"/>
        </a:solidFill>
        <a:effectLst/>
      </p:bgPr>
    </p:bg>
    <p:spTree>
      <p:nvGrpSpPr>
        <p:cNvPr id="1" name=""/>
        <p:cNvGrpSpPr/>
        <p:nvPr/>
      </p:nvGrpSpPr>
      <p:grpSpPr>
        <a:xfrm>
          <a:off x="0" y="0"/>
          <a:ext cx="0" cy="0"/>
          <a:chOff x="0" y="0"/>
          <a:chExt cx="0" cy="0"/>
        </a:xfrm>
      </p:grpSpPr>
      <p:pic>
        <p:nvPicPr>
          <p:cNvPr id="3" name="Data Texture Image">
            <a:extLst>
              <a:ext uri="{FF2B5EF4-FFF2-40B4-BE49-F238E27FC236}">
                <a16:creationId xmlns:a16="http://schemas.microsoft.com/office/drawing/2014/main" id="{182B5BDA-DBD1-EF44-918C-34611A4B96F9}"/>
              </a:ext>
            </a:extLst>
          </p:cNvPr>
          <p:cNvPicPr>
            <a:picLocks noChangeAspect="1"/>
          </p:cNvPicPr>
          <p:nvPr userDrawn="1"/>
        </p:nvPicPr>
        <p:blipFill>
          <a:blip r:embed="rId2">
            <a:alphaModFix amt="30000"/>
            <a:extLst>
              <a:ext uri="{28A0092B-C50C-407E-A947-70E740481C1C}">
                <a14:useLocalDpi xmlns:a14="http://schemas.microsoft.com/office/drawing/2010/main" val="0"/>
              </a:ext>
            </a:extLst>
          </a:blip>
          <a:srcRect/>
          <a:stretch/>
        </p:blipFill>
        <p:spPr>
          <a:xfrm>
            <a:off x="0" y="0"/>
            <a:ext cx="12192000" cy="6858000"/>
          </a:xfrm>
          <a:prstGeom prst="rect">
            <a:avLst/>
          </a:prstGeom>
        </p:spPr>
      </p:pic>
      <p:pic>
        <p:nvPicPr>
          <p:cNvPr id="12" name="OTag">
            <a:extLst>
              <a:ext uri="{FF2B5EF4-FFF2-40B4-BE49-F238E27FC236}">
                <a16:creationId xmlns:a16="http://schemas.microsoft.com/office/drawing/2014/main" id="{C6ADE0F8-03AA-E84C-A08A-799EE14D7CA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7" name="Footer">
            <a:extLst>
              <a:ext uri="{FF2B5EF4-FFF2-40B4-BE49-F238E27FC236}">
                <a16:creationId xmlns:a16="http://schemas.microsoft.com/office/drawing/2014/main" id="{40D521AF-2AAC-6C44-B9D5-3CF80BF0A492}"/>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a:t>
            </a:r>
          </a:p>
        </p:txBody>
      </p:sp>
      <p:sp>
        <p:nvSpPr>
          <p:cNvPr id="6" name="Slide Number">
            <a:extLst>
              <a:ext uri="{FF2B5EF4-FFF2-40B4-BE49-F238E27FC236}">
                <a16:creationId xmlns:a16="http://schemas.microsoft.com/office/drawing/2014/main" id="{E1B88021-C779-204C-A0C9-6EB6A65EAFED}"/>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Tree>
    <p:extLst>
      <p:ext uri="{BB962C8B-B14F-4D97-AF65-F5344CB8AC3E}">
        <p14:creationId xmlns:p14="http://schemas.microsoft.com/office/powerpoint/2010/main" val="1899911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Light - Data Texture 16 Blank">
    <p:bg>
      <p:bgPr>
        <a:solidFill>
          <a:schemeClr val="bg2"/>
        </a:solidFill>
        <a:effectLst/>
      </p:bgPr>
    </p:bg>
    <p:spTree>
      <p:nvGrpSpPr>
        <p:cNvPr id="1" name=""/>
        <p:cNvGrpSpPr/>
        <p:nvPr/>
      </p:nvGrpSpPr>
      <p:grpSpPr>
        <a:xfrm>
          <a:off x="0" y="0"/>
          <a:ext cx="0" cy="0"/>
          <a:chOff x="0" y="0"/>
          <a:chExt cx="0" cy="0"/>
        </a:xfrm>
      </p:grpSpPr>
      <p:pic>
        <p:nvPicPr>
          <p:cNvPr id="9" name="Data Texture Image">
            <a:extLst>
              <a:ext uri="{FF2B5EF4-FFF2-40B4-BE49-F238E27FC236}">
                <a16:creationId xmlns:a16="http://schemas.microsoft.com/office/drawing/2014/main" id="{A941D2C2-75E1-8246-9BA2-05D607C53557}"/>
              </a:ext>
            </a:extLst>
          </p:cNvPr>
          <p:cNvPicPr>
            <a:picLocks noChangeAspect="1"/>
          </p:cNvPicPr>
          <p:nvPr userDrawn="1"/>
        </p:nvPicPr>
        <p:blipFill>
          <a:blip r:embed="rId2">
            <a:alphaModFix amt="30000"/>
            <a:extLst>
              <a:ext uri="{28A0092B-C50C-407E-A947-70E740481C1C}">
                <a14:useLocalDpi xmlns:a14="http://schemas.microsoft.com/office/drawing/2010/main" val="0"/>
              </a:ext>
            </a:extLst>
          </a:blip>
          <a:srcRect/>
          <a:stretch/>
        </p:blipFill>
        <p:spPr>
          <a:xfrm>
            <a:off x="0" y="0"/>
            <a:ext cx="12192000" cy="6858000"/>
          </a:xfrm>
          <a:prstGeom prst="rect">
            <a:avLst/>
          </a:prstGeom>
        </p:spPr>
      </p:pic>
      <p:pic>
        <p:nvPicPr>
          <p:cNvPr id="12" name="OTag">
            <a:extLst>
              <a:ext uri="{FF2B5EF4-FFF2-40B4-BE49-F238E27FC236}">
                <a16:creationId xmlns:a16="http://schemas.microsoft.com/office/drawing/2014/main" id="{82323826-2F7C-DC44-94F9-0225962BEA8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7" name="Footer">
            <a:extLst>
              <a:ext uri="{FF2B5EF4-FFF2-40B4-BE49-F238E27FC236}">
                <a16:creationId xmlns:a16="http://schemas.microsoft.com/office/drawing/2014/main" id="{9E80D09C-E526-F74F-B924-9E7FA59B1D90}"/>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a:t>
            </a:r>
          </a:p>
        </p:txBody>
      </p:sp>
      <p:sp>
        <p:nvSpPr>
          <p:cNvPr id="6" name="Slide Number">
            <a:extLst>
              <a:ext uri="{FF2B5EF4-FFF2-40B4-BE49-F238E27FC236}">
                <a16:creationId xmlns:a16="http://schemas.microsoft.com/office/drawing/2014/main" id="{26D7B7B3-7683-244B-AF75-22E01FF6A6A8}"/>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Tree>
    <p:extLst>
      <p:ext uri="{BB962C8B-B14F-4D97-AF65-F5344CB8AC3E}">
        <p14:creationId xmlns:p14="http://schemas.microsoft.com/office/powerpoint/2010/main" val="999360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Light - Data Texture 19 Blank">
    <p:bg>
      <p:bgPr>
        <a:solidFill>
          <a:schemeClr val="bg2"/>
        </a:solidFill>
        <a:effectLst/>
      </p:bgPr>
    </p:bg>
    <p:spTree>
      <p:nvGrpSpPr>
        <p:cNvPr id="1" name=""/>
        <p:cNvGrpSpPr/>
        <p:nvPr/>
      </p:nvGrpSpPr>
      <p:grpSpPr>
        <a:xfrm>
          <a:off x="0" y="0"/>
          <a:ext cx="0" cy="0"/>
          <a:chOff x="0" y="0"/>
          <a:chExt cx="0" cy="0"/>
        </a:xfrm>
      </p:grpSpPr>
      <p:pic>
        <p:nvPicPr>
          <p:cNvPr id="3" name="Data Texture Image">
            <a:extLst>
              <a:ext uri="{FF2B5EF4-FFF2-40B4-BE49-F238E27FC236}">
                <a16:creationId xmlns:a16="http://schemas.microsoft.com/office/drawing/2014/main" id="{C860FE5B-36CD-6846-BD82-3DA0AA2807D0}"/>
              </a:ext>
            </a:extLst>
          </p:cNvPr>
          <p:cNvPicPr>
            <a:picLocks noChangeAspect="1"/>
          </p:cNvPicPr>
          <p:nvPr userDrawn="1"/>
        </p:nvPicPr>
        <p:blipFill>
          <a:blip r:embed="rId2">
            <a:alphaModFix amt="30000"/>
            <a:extLst>
              <a:ext uri="{28A0092B-C50C-407E-A947-70E740481C1C}">
                <a14:useLocalDpi xmlns:a14="http://schemas.microsoft.com/office/drawing/2010/main" val="0"/>
              </a:ext>
            </a:extLst>
          </a:blip>
          <a:srcRect/>
          <a:stretch/>
        </p:blipFill>
        <p:spPr>
          <a:xfrm>
            <a:off x="0" y="0"/>
            <a:ext cx="12192000" cy="6858000"/>
          </a:xfrm>
          <a:prstGeom prst="rect">
            <a:avLst/>
          </a:prstGeom>
        </p:spPr>
      </p:pic>
      <p:pic>
        <p:nvPicPr>
          <p:cNvPr id="12" name="OTag">
            <a:extLst>
              <a:ext uri="{FF2B5EF4-FFF2-40B4-BE49-F238E27FC236}">
                <a16:creationId xmlns:a16="http://schemas.microsoft.com/office/drawing/2014/main" id="{F4939B61-9B7E-A240-8CE9-7E014F78E01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7" name="Footer">
            <a:extLst>
              <a:ext uri="{FF2B5EF4-FFF2-40B4-BE49-F238E27FC236}">
                <a16:creationId xmlns:a16="http://schemas.microsoft.com/office/drawing/2014/main" id="{69737CBA-DBE7-D946-ACA4-C0C23ABE22B5}"/>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a:t>
            </a:r>
          </a:p>
        </p:txBody>
      </p:sp>
      <p:sp>
        <p:nvSpPr>
          <p:cNvPr id="6" name="Slide Number">
            <a:extLst>
              <a:ext uri="{FF2B5EF4-FFF2-40B4-BE49-F238E27FC236}">
                <a16:creationId xmlns:a16="http://schemas.microsoft.com/office/drawing/2014/main" id="{B0CB1F74-598A-E441-8A53-D04345B0E98E}"/>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Tree>
    <p:extLst>
      <p:ext uri="{BB962C8B-B14F-4D97-AF65-F5344CB8AC3E}">
        <p14:creationId xmlns:p14="http://schemas.microsoft.com/office/powerpoint/2010/main" val="11118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Light - Thank You">
    <p:bg>
      <p:bgPr>
        <a:solidFill>
          <a:schemeClr val="bg2"/>
        </a:solidFill>
        <a:effectLst/>
      </p:bgPr>
    </p:bg>
    <p:spTree>
      <p:nvGrpSpPr>
        <p:cNvPr id="1" name=""/>
        <p:cNvGrpSpPr/>
        <p:nvPr/>
      </p:nvGrpSpPr>
      <p:grpSpPr>
        <a:xfrm>
          <a:off x="0" y="0"/>
          <a:ext cx="0" cy="0"/>
          <a:chOff x="0" y="0"/>
          <a:chExt cx="0" cy="0"/>
        </a:xfrm>
      </p:grpSpPr>
      <p:pic>
        <p:nvPicPr>
          <p:cNvPr id="14" name="Abstract Illustration">
            <a:extLst>
              <a:ext uri="{FF2B5EF4-FFF2-40B4-BE49-F238E27FC236}">
                <a16:creationId xmlns:a16="http://schemas.microsoft.com/office/drawing/2014/main" id="{49F92AE8-C0F0-CF4B-B569-964245B00416}"/>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6096000" y="4898"/>
            <a:ext cx="6096000" cy="6858000"/>
          </a:xfrm>
          <a:prstGeom prst="rect">
            <a:avLst/>
          </a:prstGeom>
        </p:spPr>
      </p:pic>
      <p:pic>
        <p:nvPicPr>
          <p:cNvPr id="26" name="OTag">
            <a:extLst>
              <a:ext uri="{FF2B5EF4-FFF2-40B4-BE49-F238E27FC236}">
                <a16:creationId xmlns:a16="http://schemas.microsoft.com/office/drawing/2014/main" id="{42D6F87D-23AA-1D42-BDBA-F6833AC9A0E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15" name="Footer">
            <a:extLst>
              <a:ext uri="{FF2B5EF4-FFF2-40B4-BE49-F238E27FC236}">
                <a16:creationId xmlns:a16="http://schemas.microsoft.com/office/drawing/2014/main" id="{AC796A58-6878-0644-885E-17721EE64E2C}"/>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a:t>
            </a:r>
          </a:p>
        </p:txBody>
      </p:sp>
      <p:sp>
        <p:nvSpPr>
          <p:cNvPr id="16" name="Slide Number">
            <a:extLst>
              <a:ext uri="{FF2B5EF4-FFF2-40B4-BE49-F238E27FC236}">
                <a16:creationId xmlns:a16="http://schemas.microsoft.com/office/drawing/2014/main" id="{D3FFBA5B-62FF-264E-B8E4-FF1CAC709E11}"/>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0" name="Text Field">
            <a:extLst>
              <a:ext uri="{FF2B5EF4-FFF2-40B4-BE49-F238E27FC236}">
                <a16:creationId xmlns:a16="http://schemas.microsoft.com/office/drawing/2014/main" id="{283762D0-0D31-A347-AD9E-095398CD17C5}"/>
              </a:ext>
            </a:extLst>
          </p:cNvPr>
          <p:cNvSpPr>
            <a:spLocks noGrp="1"/>
          </p:cNvSpPr>
          <p:nvPr>
            <p:ph type="body" sz="quarter" idx="36"/>
          </p:nvPr>
        </p:nvSpPr>
        <p:spPr>
          <a:xfrm>
            <a:off x="762000" y="5152453"/>
            <a:ext cx="5029200" cy="895181"/>
          </a:xfrm>
        </p:spPr>
        <p:txBody>
          <a:bodyPr>
            <a:noAutofit/>
          </a:bodyPr>
          <a:lstStyle>
            <a:lvl1pPr>
              <a:defRPr/>
            </a:lvl1pPr>
          </a:lstStyle>
          <a:p>
            <a:pPr lvl="0"/>
            <a:r>
              <a:rPr lang="en-US"/>
              <a:t>Edit Master text styles</a:t>
            </a:r>
          </a:p>
        </p:txBody>
      </p:sp>
      <p:sp>
        <p:nvSpPr>
          <p:cNvPr id="11" name="Text Field">
            <a:extLst>
              <a:ext uri="{FF2B5EF4-FFF2-40B4-BE49-F238E27FC236}">
                <a16:creationId xmlns:a16="http://schemas.microsoft.com/office/drawing/2014/main" id="{F273E805-B8FF-F84B-99E6-4636F8BD3EBF}"/>
              </a:ext>
            </a:extLst>
          </p:cNvPr>
          <p:cNvSpPr>
            <a:spLocks noGrp="1"/>
          </p:cNvSpPr>
          <p:nvPr>
            <p:ph type="body" sz="quarter" idx="37"/>
          </p:nvPr>
        </p:nvSpPr>
        <p:spPr>
          <a:xfrm>
            <a:off x="762000" y="4814860"/>
            <a:ext cx="5029200" cy="266291"/>
          </a:xfrm>
        </p:spPr>
        <p:txBody>
          <a:bodyPr>
            <a:noAutofit/>
          </a:bodyPr>
          <a:lstStyle>
            <a:lvl1pPr>
              <a:defRPr b="1"/>
            </a:lvl1pPr>
          </a:lstStyle>
          <a:p>
            <a:pPr lvl="0"/>
            <a:r>
              <a:rPr lang="en-US"/>
              <a:t>Edit Master text styles</a:t>
            </a:r>
          </a:p>
        </p:txBody>
      </p:sp>
      <p:cxnSp>
        <p:nvCxnSpPr>
          <p:cNvPr id="13" name="Accent Mark">
            <a:extLst>
              <a:ext uri="{FF2B5EF4-FFF2-40B4-BE49-F238E27FC236}">
                <a16:creationId xmlns:a16="http://schemas.microsoft.com/office/drawing/2014/main" id="{8E2FAFB4-C5ED-BC4A-844D-BB78D3D28B90}"/>
              </a:ext>
            </a:extLst>
          </p:cNvPr>
          <p:cNvCxnSpPr>
            <a:cxnSpLocks/>
          </p:cNvCxnSpPr>
          <p:nvPr userDrawn="1"/>
        </p:nvCxnSpPr>
        <p:spPr>
          <a:xfrm flipH="1">
            <a:off x="768098" y="4561089"/>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12" name="Thank You">
            <a:extLst>
              <a:ext uri="{FF2B5EF4-FFF2-40B4-BE49-F238E27FC236}">
                <a16:creationId xmlns:a16="http://schemas.microsoft.com/office/drawing/2014/main" id="{1A667D4A-FE6C-2E44-8B9A-7F595154584C}"/>
              </a:ext>
            </a:extLst>
          </p:cNvPr>
          <p:cNvSpPr>
            <a:spLocks noGrp="1"/>
          </p:cNvSpPr>
          <p:nvPr>
            <p:ph type="body" sz="quarter" idx="15" hasCustomPrompt="1"/>
          </p:nvPr>
        </p:nvSpPr>
        <p:spPr>
          <a:xfrm>
            <a:off x="762001" y="3814489"/>
            <a:ext cx="5029200" cy="492443"/>
          </a:xfrm>
          <a:prstGeom prst="rect">
            <a:avLst/>
          </a:prstGeom>
        </p:spPr>
        <p:txBody>
          <a:bodyPr lIns="0" anchor="b" anchorCtr="0">
            <a:noAutofit/>
          </a:bodyPr>
          <a:lstStyle>
            <a:lvl1pPr marL="0" indent="0" algn="l" fontAlgn="t">
              <a:lnSpc>
                <a:spcPct val="100000"/>
              </a:lnSpc>
              <a:spcBef>
                <a:spcPts val="0"/>
              </a:spcBef>
              <a:buNone/>
              <a:defRPr sz="3200" b="0" i="0">
                <a:latin typeface="+mj-lt"/>
                <a:cs typeface="Oracle Sans" panose="020B0503020204020204" pitchFamily="34" charset="0"/>
              </a:defRPr>
            </a:lvl1pPr>
          </a:lstStyle>
          <a:p>
            <a:pPr lvl="0"/>
            <a:r>
              <a:rPr lang="en-US" dirty="0"/>
              <a:t>Thank you</a:t>
            </a:r>
          </a:p>
        </p:txBody>
      </p:sp>
    </p:spTree>
    <p:extLst>
      <p:ext uri="{BB962C8B-B14F-4D97-AF65-F5344CB8AC3E}">
        <p14:creationId xmlns:p14="http://schemas.microsoft.com/office/powerpoint/2010/main" val="1413839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Light - Closing Slide">
    <p:bg>
      <p:bgPr>
        <a:solidFill>
          <a:schemeClr val="bg2"/>
        </a:solidFill>
        <a:effectLst/>
      </p:bgPr>
    </p:bg>
    <p:spTree>
      <p:nvGrpSpPr>
        <p:cNvPr id="1" name=""/>
        <p:cNvGrpSpPr/>
        <p:nvPr/>
      </p:nvGrpSpPr>
      <p:grpSpPr>
        <a:xfrm>
          <a:off x="0" y="0"/>
          <a:ext cx="0" cy="0"/>
          <a:chOff x="0" y="0"/>
          <a:chExt cx="0" cy="0"/>
        </a:xfrm>
      </p:grpSpPr>
      <p:pic>
        <p:nvPicPr>
          <p:cNvPr id="3" name="Oracle Logo">
            <a:extLst>
              <a:ext uri="{FF2B5EF4-FFF2-40B4-BE49-F238E27FC236}">
                <a16:creationId xmlns:a16="http://schemas.microsoft.com/office/drawing/2014/main" id="{675A5E3C-9B7E-1248-9024-5EE790FC683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647854" y="2915192"/>
            <a:ext cx="4896293" cy="1027617"/>
          </a:xfrm>
          <a:prstGeom prst="rect">
            <a:avLst/>
          </a:prstGeom>
        </p:spPr>
      </p:pic>
      <p:pic>
        <p:nvPicPr>
          <p:cNvPr id="5" name="Abstract Pattern Strip">
            <a:extLst>
              <a:ext uri="{FF2B5EF4-FFF2-40B4-BE49-F238E27FC236}">
                <a16:creationId xmlns:a16="http://schemas.microsoft.com/office/drawing/2014/main" id="{DA24CEA9-EF8C-E942-A55B-0044027368B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1664312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Mission Statement">
    <p:bg>
      <p:bgPr>
        <a:solidFill>
          <a:schemeClr val="bg2"/>
        </a:solidFill>
        <a:effectLst/>
      </p:bgPr>
    </p:bg>
    <p:spTree>
      <p:nvGrpSpPr>
        <p:cNvPr id="1" name=""/>
        <p:cNvGrpSpPr/>
        <p:nvPr/>
      </p:nvGrpSpPr>
      <p:grpSpPr>
        <a:xfrm>
          <a:off x="0" y="0"/>
          <a:ext cx="0" cy="0"/>
          <a:chOff x="0" y="0"/>
          <a:chExt cx="0" cy="0"/>
        </a:xfrm>
      </p:grpSpPr>
      <p:pic>
        <p:nvPicPr>
          <p:cNvPr id="4" name="Illustration">
            <a:extLst>
              <a:ext uri="{FF2B5EF4-FFF2-40B4-BE49-F238E27FC236}">
                <a16:creationId xmlns:a16="http://schemas.microsoft.com/office/drawing/2014/main" id="{7F6A0B0D-9890-B044-B4D0-946D1FDB962D}"/>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254000"/>
            <a:ext cx="12192000" cy="6604000"/>
          </a:xfrm>
          <a:prstGeom prst="rect">
            <a:avLst/>
          </a:prstGeom>
        </p:spPr>
      </p:pic>
      <p:pic>
        <p:nvPicPr>
          <p:cNvPr id="7" name="Abstract Pattern Strip">
            <a:extLst>
              <a:ext uri="{FF2B5EF4-FFF2-40B4-BE49-F238E27FC236}">
                <a16:creationId xmlns:a16="http://schemas.microsoft.com/office/drawing/2014/main" id="{32EC640D-2BE6-E443-B041-C48A5A91F17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
        <p:nvSpPr>
          <p:cNvPr id="2" name="Rectangle 1">
            <a:extLst>
              <a:ext uri="{FF2B5EF4-FFF2-40B4-BE49-F238E27FC236}">
                <a16:creationId xmlns:a16="http://schemas.microsoft.com/office/drawing/2014/main" id="{4843EDC2-7F43-0041-AEBE-5B17CC2CECBE}"/>
              </a:ext>
            </a:extLst>
          </p:cNvPr>
          <p:cNvSpPr/>
          <p:nvPr userDrawn="1"/>
        </p:nvSpPr>
        <p:spPr>
          <a:xfrm>
            <a:off x="675018" y="2690336"/>
            <a:ext cx="7857894" cy="1477328"/>
          </a:xfrm>
          <a:prstGeom prst="rect">
            <a:avLst/>
          </a:prstGeom>
        </p:spPr>
        <p:txBody>
          <a:bodyPr wrap="square">
            <a:spAutoFit/>
          </a:bodyPr>
          <a:lstStyle/>
          <a:p>
            <a:r>
              <a:rPr lang="en-US" sz="3000" dirty="0">
                <a:solidFill>
                  <a:schemeClr val="bg2"/>
                </a:solidFill>
                <a:latin typeface="+mj-lt"/>
              </a:rPr>
              <a:t>Our mission is to help people</a:t>
            </a:r>
          </a:p>
          <a:p>
            <a:r>
              <a:rPr lang="en-US" sz="3000" dirty="0">
                <a:solidFill>
                  <a:schemeClr val="bg2"/>
                </a:solidFill>
                <a:latin typeface="+mj-lt"/>
              </a:rPr>
              <a:t>see data in new ways, discover insights,</a:t>
            </a:r>
          </a:p>
          <a:p>
            <a:r>
              <a:rPr lang="en-US" sz="3000" dirty="0">
                <a:solidFill>
                  <a:schemeClr val="bg2"/>
                </a:solidFill>
                <a:latin typeface="+mj-lt"/>
              </a:rPr>
              <a:t>unlock endless possibilities.</a:t>
            </a:r>
          </a:p>
        </p:txBody>
      </p:sp>
    </p:spTree>
    <p:extLst>
      <p:ext uri="{BB962C8B-B14F-4D97-AF65-F5344CB8AC3E}">
        <p14:creationId xmlns:p14="http://schemas.microsoft.com/office/powerpoint/2010/main" val="98530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Light - Safe Harbor">
    <p:bg>
      <p:bgPr>
        <a:solidFill>
          <a:schemeClr val="bg2"/>
        </a:solidFill>
        <a:effectLst/>
      </p:bgPr>
    </p:bg>
    <p:spTree>
      <p:nvGrpSpPr>
        <p:cNvPr id="1" name=""/>
        <p:cNvGrpSpPr/>
        <p:nvPr/>
      </p:nvGrpSpPr>
      <p:grpSpPr>
        <a:xfrm>
          <a:off x="0" y="0"/>
          <a:ext cx="0" cy="0"/>
          <a:chOff x="0" y="0"/>
          <a:chExt cx="0" cy="0"/>
        </a:xfrm>
      </p:grpSpPr>
      <p:pic>
        <p:nvPicPr>
          <p:cNvPr id="12" name="Data Texture Cloud">
            <a:extLst>
              <a:ext uri="{FF2B5EF4-FFF2-40B4-BE49-F238E27FC236}">
                <a16:creationId xmlns:a16="http://schemas.microsoft.com/office/drawing/2014/main" id="{1232875C-001D-FE46-B15E-BCC2DA970349}"/>
              </a:ext>
            </a:extLst>
          </p:cNvPr>
          <p:cNvPicPr>
            <a:picLocks noChangeAspect="1"/>
          </p:cNvPicPr>
          <p:nvPr userDrawn="1"/>
        </p:nvPicPr>
        <p:blipFill rotWithShape="1">
          <a:blip r:embed="rId2">
            <a:alphaModFix amt="80000"/>
            <a:extLst>
              <a:ext uri="{28A0092B-C50C-407E-A947-70E740481C1C}">
                <a14:useLocalDpi xmlns:a14="http://schemas.microsoft.com/office/drawing/2010/main" val="0"/>
              </a:ext>
            </a:extLst>
          </a:blip>
          <a:srcRect r="48609"/>
          <a:stretch/>
        </p:blipFill>
        <p:spPr>
          <a:xfrm>
            <a:off x="9881411" y="521208"/>
            <a:ext cx="2310589" cy="1700784"/>
          </a:xfrm>
          <a:prstGeom prst="rect">
            <a:avLst/>
          </a:prstGeom>
        </p:spPr>
      </p:pic>
      <p:pic>
        <p:nvPicPr>
          <p:cNvPr id="18" name="OTag">
            <a:extLst>
              <a:ext uri="{FF2B5EF4-FFF2-40B4-BE49-F238E27FC236}">
                <a16:creationId xmlns:a16="http://schemas.microsoft.com/office/drawing/2014/main" id="{F65C325A-C973-E74C-AD41-1A4DFAE0BBE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16" name="Footer">
            <a:extLst>
              <a:ext uri="{FF2B5EF4-FFF2-40B4-BE49-F238E27FC236}">
                <a16:creationId xmlns:a16="http://schemas.microsoft.com/office/drawing/2014/main" id="{7BC9362C-AFA6-F540-9D01-A62EB6756A29}"/>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a:t>
            </a:r>
          </a:p>
        </p:txBody>
      </p:sp>
      <p:sp>
        <p:nvSpPr>
          <p:cNvPr id="10" name="Slide Number">
            <a:extLst>
              <a:ext uri="{FF2B5EF4-FFF2-40B4-BE49-F238E27FC236}">
                <a16:creationId xmlns:a16="http://schemas.microsoft.com/office/drawing/2014/main" id="{1E5257D9-94BC-EA48-90D5-9C33C6B01320}"/>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4" name="Text Field">
            <a:extLst>
              <a:ext uri="{FF2B5EF4-FFF2-40B4-BE49-F238E27FC236}">
                <a16:creationId xmlns:a16="http://schemas.microsoft.com/office/drawing/2014/main" id="{EA78FDD8-084D-2D41-A37D-7DE0C431B1DA}"/>
              </a:ext>
            </a:extLst>
          </p:cNvPr>
          <p:cNvSpPr txBox="1"/>
          <p:nvPr userDrawn="1"/>
        </p:nvSpPr>
        <p:spPr>
          <a:xfrm>
            <a:off x="758952" y="1837944"/>
            <a:ext cx="10671048" cy="1318887"/>
          </a:xfrm>
          <a:prstGeom prst="rect">
            <a:avLst/>
          </a:prstGeom>
          <a:noFill/>
        </p:spPr>
        <p:txBody>
          <a:bodyPr wrap="square" lIns="0" tIns="0" rIns="0" bIns="0" rtlCol="0">
            <a:spAutoFit/>
          </a:bodyPr>
          <a:lstStyle/>
          <a:p>
            <a:pPr>
              <a:lnSpc>
                <a:spcPct val="95000"/>
              </a:lnSpc>
              <a:spcBef>
                <a:spcPts val="1200"/>
              </a:spcBef>
            </a:pPr>
            <a:r>
              <a:rPr lang="en-US" dirty="0">
                <a:solidFill>
                  <a:schemeClr val="tx2"/>
                </a:solidFill>
              </a:rPr>
              <a:t>The following is intended to outline our general product direction. It is intended for information purposes only, and may not be incorporated into any contract. It is not a commitment to deliver any material, code, or functionality, and should not be relied upon in making purchasing decisions. The development, release, timing, and pricing of any features or functionality described for Oracle’s products may change and remains at the sole discretion of Oracle Corporation.</a:t>
            </a:r>
          </a:p>
        </p:txBody>
      </p:sp>
      <p:cxnSp>
        <p:nvCxnSpPr>
          <p:cNvPr id="33" name="Accent Mark">
            <a:extLst>
              <a:ext uri="{FF2B5EF4-FFF2-40B4-BE49-F238E27FC236}">
                <a16:creationId xmlns:a16="http://schemas.microsoft.com/office/drawing/2014/main" id="{F8F561A6-16DC-7848-8FAE-BF35C0DBFABA}"/>
              </a:ext>
            </a:extLst>
          </p:cNvPr>
          <p:cNvCxnSpPr>
            <a:cxnSpLocks/>
          </p:cNvCxnSpPr>
          <p:nvPr userDrawn="1"/>
        </p:nvCxnSpPr>
        <p:spPr>
          <a:xfrm flipH="1">
            <a:off x="768095" y="1584959"/>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13" name="Title">
            <a:extLst>
              <a:ext uri="{FF2B5EF4-FFF2-40B4-BE49-F238E27FC236}">
                <a16:creationId xmlns:a16="http://schemas.microsoft.com/office/drawing/2014/main" id="{F7C5FACA-CB69-F341-96EC-260102929140}"/>
              </a:ext>
            </a:extLst>
          </p:cNvPr>
          <p:cNvSpPr txBox="1"/>
          <p:nvPr userDrawn="1"/>
        </p:nvSpPr>
        <p:spPr>
          <a:xfrm>
            <a:off x="762000" y="508000"/>
            <a:ext cx="10671048" cy="822960"/>
          </a:xfrm>
          <a:prstGeom prst="rect">
            <a:avLst/>
          </a:prstGeom>
        </p:spPr>
        <p:txBody>
          <a:bodyPr vert="horz" lIns="0" tIns="0" rIns="0" bIns="0" rtlCol="0" anchor="b">
            <a:noAutofit/>
          </a:bodyPr>
          <a:lstStyle>
            <a:lvl1pPr lvl="0" indent="0">
              <a:lnSpc>
                <a:spcPct val="95000"/>
              </a:lnSpc>
              <a:spcBef>
                <a:spcPts val="1000"/>
              </a:spcBef>
              <a:buFont typeface="Arial" panose="020B0604020202020204" pitchFamily="34" charset="0"/>
              <a:buNone/>
              <a:defRPr sz="2400" b="1" i="0" baseline="0">
                <a:solidFill>
                  <a:schemeClr val="bg1"/>
                </a:solidFill>
                <a:latin typeface="Oracle Sans" panose="020B0503020204020204" pitchFamily="34" charset="0"/>
                <a:cs typeface="Oracle Sans" panose="020B0503020204020204" pitchFamily="34" charset="0"/>
              </a:defRPr>
            </a:lvl1pPr>
          </a:lstStyle>
          <a:p>
            <a:pPr lvl="0"/>
            <a:r>
              <a:rPr lang="en-US" dirty="0">
                <a:solidFill>
                  <a:schemeClr val="tx2"/>
                </a:solidFill>
              </a:rPr>
              <a:t>Safe harbor statement</a:t>
            </a:r>
          </a:p>
        </p:txBody>
      </p:sp>
      <p:pic>
        <p:nvPicPr>
          <p:cNvPr id="29" name="Abstract Pattern Strip">
            <a:extLst>
              <a:ext uri="{FF2B5EF4-FFF2-40B4-BE49-F238E27FC236}">
                <a16:creationId xmlns:a16="http://schemas.microsoft.com/office/drawing/2014/main" id="{97C41585-3E8F-3F44-8E67-F9A5553AB99D}"/>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2367161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OOW Theme Slide">
    <p:spTree>
      <p:nvGrpSpPr>
        <p:cNvPr id="1" name=""/>
        <p:cNvGrpSpPr/>
        <p:nvPr/>
      </p:nvGrpSpPr>
      <p:grpSpPr>
        <a:xfrm>
          <a:off x="0" y="0"/>
          <a:ext cx="0" cy="0"/>
          <a:chOff x="0" y="0"/>
          <a:chExt cx="0" cy="0"/>
        </a:xfrm>
      </p:grpSpPr>
      <p:pic>
        <p:nvPicPr>
          <p:cNvPr id="12" name="Picture 11" descr="A picture containing container, basket&#10;&#10;Description automatically generated">
            <a:extLst>
              <a:ext uri="{FF2B5EF4-FFF2-40B4-BE49-F238E27FC236}">
                <a16:creationId xmlns:a16="http://schemas.microsoft.com/office/drawing/2014/main" id="{E41EF51B-5365-4A3A-A026-8C938E250265}"/>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r="7098"/>
          <a:stretch/>
        </p:blipFill>
        <p:spPr>
          <a:xfrm>
            <a:off x="3622158" y="213908"/>
            <a:ext cx="8569842" cy="3855582"/>
          </a:xfrm>
          <a:prstGeom prst="rect">
            <a:avLst/>
          </a:prstGeom>
        </p:spPr>
      </p:pic>
      <p:pic>
        <p:nvPicPr>
          <p:cNvPr id="14" name="Picture 13" descr="A picture containing music, black&#10;&#10;Description automatically generated">
            <a:extLst>
              <a:ext uri="{FF2B5EF4-FFF2-40B4-BE49-F238E27FC236}">
                <a16:creationId xmlns:a16="http://schemas.microsoft.com/office/drawing/2014/main" id="{FA9D9C0C-1303-4BC2-865B-D87B14FAE180}"/>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0" y="2834218"/>
            <a:ext cx="2399387" cy="1649788"/>
          </a:xfrm>
          <a:prstGeom prst="rect">
            <a:avLst/>
          </a:prstGeom>
        </p:spPr>
      </p:pic>
      <p:sp>
        <p:nvSpPr>
          <p:cNvPr id="15" name="Rectangle 14">
            <a:extLst>
              <a:ext uri="{FF2B5EF4-FFF2-40B4-BE49-F238E27FC236}">
                <a16:creationId xmlns:a16="http://schemas.microsoft.com/office/drawing/2014/main" id="{5D67E56D-4C0D-454A-AEE8-2349559EAAB5}"/>
              </a:ext>
            </a:extLst>
          </p:cNvPr>
          <p:cNvSpPr/>
          <p:nvPr userDrawn="1"/>
        </p:nvSpPr>
        <p:spPr>
          <a:xfrm>
            <a:off x="1064732" y="5749068"/>
            <a:ext cx="310896" cy="365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6" name="Rectangle 15">
            <a:extLst>
              <a:ext uri="{FF2B5EF4-FFF2-40B4-BE49-F238E27FC236}">
                <a16:creationId xmlns:a16="http://schemas.microsoft.com/office/drawing/2014/main" id="{520CA049-1897-4D90-9AE0-24E2DD7B6708}"/>
              </a:ext>
            </a:extLst>
          </p:cNvPr>
          <p:cNvSpPr/>
          <p:nvPr userDrawn="1"/>
        </p:nvSpPr>
        <p:spPr>
          <a:xfrm>
            <a:off x="10266201" y="4884559"/>
            <a:ext cx="261122" cy="532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7" name="Rectangle 16">
            <a:extLst>
              <a:ext uri="{FF2B5EF4-FFF2-40B4-BE49-F238E27FC236}">
                <a16:creationId xmlns:a16="http://schemas.microsoft.com/office/drawing/2014/main" id="{40F07EA7-8031-4F08-9F37-BB74DCEC1CDF}"/>
              </a:ext>
            </a:extLst>
          </p:cNvPr>
          <p:cNvSpPr/>
          <p:nvPr userDrawn="1"/>
        </p:nvSpPr>
        <p:spPr>
          <a:xfrm>
            <a:off x="11350323" y="5492391"/>
            <a:ext cx="100826" cy="573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8" name="Rectangle 17">
            <a:extLst>
              <a:ext uri="{FF2B5EF4-FFF2-40B4-BE49-F238E27FC236}">
                <a16:creationId xmlns:a16="http://schemas.microsoft.com/office/drawing/2014/main" id="{FD2F3B2F-BA9B-4050-8B8E-FEF77DEB4768}"/>
              </a:ext>
            </a:extLst>
          </p:cNvPr>
          <p:cNvSpPr/>
          <p:nvPr userDrawn="1"/>
        </p:nvSpPr>
        <p:spPr>
          <a:xfrm>
            <a:off x="10855632" y="4638361"/>
            <a:ext cx="643642" cy="573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9" name="Rectangle 18">
            <a:extLst>
              <a:ext uri="{FF2B5EF4-FFF2-40B4-BE49-F238E27FC236}">
                <a16:creationId xmlns:a16="http://schemas.microsoft.com/office/drawing/2014/main" id="{EF82DD56-E093-444B-B3D1-34399747448D}"/>
              </a:ext>
            </a:extLst>
          </p:cNvPr>
          <p:cNvSpPr/>
          <p:nvPr userDrawn="1"/>
        </p:nvSpPr>
        <p:spPr>
          <a:xfrm>
            <a:off x="10656361" y="4884559"/>
            <a:ext cx="101516" cy="532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0" name="Rectangle 19">
            <a:extLst>
              <a:ext uri="{FF2B5EF4-FFF2-40B4-BE49-F238E27FC236}">
                <a16:creationId xmlns:a16="http://schemas.microsoft.com/office/drawing/2014/main" id="{DD9CD23F-B20E-499B-9C1E-B99F1B32803A}"/>
              </a:ext>
            </a:extLst>
          </p:cNvPr>
          <p:cNvSpPr/>
          <p:nvPr userDrawn="1"/>
        </p:nvSpPr>
        <p:spPr>
          <a:xfrm>
            <a:off x="11356270" y="5494436"/>
            <a:ext cx="101516" cy="532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pic>
        <p:nvPicPr>
          <p:cNvPr id="21" name="Picture 20">
            <a:extLst>
              <a:ext uri="{FF2B5EF4-FFF2-40B4-BE49-F238E27FC236}">
                <a16:creationId xmlns:a16="http://schemas.microsoft.com/office/drawing/2014/main" id="{C55CC811-CD6D-584C-B918-7DD7AC1E50C9}"/>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11437197" y="6356350"/>
            <a:ext cx="501650" cy="501650"/>
          </a:xfrm>
          <a:prstGeom prst="rect">
            <a:avLst/>
          </a:prstGeom>
        </p:spPr>
      </p:pic>
      <p:sp>
        <p:nvSpPr>
          <p:cNvPr id="4" name="Rectangle 3">
            <a:extLst>
              <a:ext uri="{FF2B5EF4-FFF2-40B4-BE49-F238E27FC236}">
                <a16:creationId xmlns:a16="http://schemas.microsoft.com/office/drawing/2014/main" id="{03416971-0881-624B-9629-5D3B8A3C4867}"/>
              </a:ext>
            </a:extLst>
          </p:cNvPr>
          <p:cNvSpPr/>
          <p:nvPr userDrawn="1"/>
        </p:nvSpPr>
        <p:spPr>
          <a:xfrm>
            <a:off x="896171" y="4167200"/>
            <a:ext cx="7596951" cy="923330"/>
          </a:xfrm>
          <a:prstGeom prst="rect">
            <a:avLst/>
          </a:prstGeom>
        </p:spPr>
        <p:txBody>
          <a:bodyPr wrap="none">
            <a:spAutoFit/>
          </a:bodyPr>
          <a:lstStyle/>
          <a:p>
            <a:r>
              <a:rPr lang="en-US" sz="5400" dirty="0">
                <a:solidFill>
                  <a:srgbClr val="423736"/>
                </a:solidFill>
                <a:latin typeface="Georgia" panose="02040502050405020303" pitchFamily="18" charset="0"/>
                <a:cs typeface="Oracle Sans" panose="020B0503020204020204" pitchFamily="34" charset="0"/>
              </a:rPr>
              <a:t>Oracle OpenWorld 2019</a:t>
            </a:r>
            <a:endParaRPr lang="en-US" sz="2400" dirty="0">
              <a:solidFill>
                <a:srgbClr val="413636"/>
              </a:solidFill>
            </a:endParaRPr>
          </a:p>
        </p:txBody>
      </p:sp>
      <p:sp>
        <p:nvSpPr>
          <p:cNvPr id="6" name="Rectangle 5">
            <a:extLst>
              <a:ext uri="{FF2B5EF4-FFF2-40B4-BE49-F238E27FC236}">
                <a16:creationId xmlns:a16="http://schemas.microsoft.com/office/drawing/2014/main" id="{1E9E44B1-5658-904C-B93E-80423956EC91}"/>
              </a:ext>
            </a:extLst>
          </p:cNvPr>
          <p:cNvSpPr/>
          <p:nvPr userDrawn="1"/>
        </p:nvSpPr>
        <p:spPr>
          <a:xfrm>
            <a:off x="967054" y="5123049"/>
            <a:ext cx="3229730" cy="376706"/>
          </a:xfrm>
          <a:prstGeom prst="rect">
            <a:avLst/>
          </a:prstGeom>
        </p:spPr>
        <p:txBody>
          <a:bodyPr wrap="none">
            <a:spAutoFit/>
          </a:bodyPr>
          <a:lstStyle/>
          <a:p>
            <a:pPr>
              <a:lnSpc>
                <a:spcPct val="90000"/>
              </a:lnSpc>
              <a:spcBef>
                <a:spcPts val="1000"/>
              </a:spcBef>
              <a:buFont typeface="Arial" panose="020B0604020202020204" pitchFamily="34" charset="0"/>
              <a:buNone/>
              <a:defRPr/>
            </a:pPr>
            <a:r>
              <a:rPr lang="en-US" sz="2000" b="1" spc="600" dirty="0">
                <a:solidFill>
                  <a:srgbClr val="F5B642"/>
                </a:solidFill>
                <a:latin typeface="Oracle Sans" panose="020B0503020204020204" pitchFamily="34" charset="0"/>
                <a:cs typeface="Oracle Sans" panose="020B0503020204020204" pitchFamily="34" charset="0"/>
              </a:rPr>
              <a:t>SAN FRANCISCO</a:t>
            </a:r>
          </a:p>
        </p:txBody>
      </p:sp>
    </p:spTree>
    <p:extLst>
      <p:ext uri="{BB962C8B-B14F-4D97-AF65-F5344CB8AC3E}">
        <p14:creationId xmlns:p14="http://schemas.microsoft.com/office/powerpoint/2010/main" val="3144796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500"/>
                                        <p:tgtEl>
                                          <p:spTgt spid="14"/>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fade">
                                      <p:cBhvr>
                                        <p:cTn id="18" dur="500"/>
                                        <p:tgtEl>
                                          <p:spTgt spid="1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fade">
                                      <p:cBhvr>
                                        <p:cTn id="21" dur="500"/>
                                        <p:tgtEl>
                                          <p:spTgt spid="1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fade">
                                      <p:cBhvr>
                                        <p:cTn id="24" dur="500"/>
                                        <p:tgtEl>
                                          <p:spTgt spid="19"/>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fade">
                                      <p:cBhvr>
                                        <p:cTn id="2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19" grpId="0" animBg="1"/>
      <p:bldP spid="20" grpId="0" animBg="1"/>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1_OOW Title Slide">
    <p:spTree>
      <p:nvGrpSpPr>
        <p:cNvPr id="1" name=""/>
        <p:cNvGrpSpPr/>
        <p:nvPr/>
      </p:nvGrpSpPr>
      <p:grpSpPr>
        <a:xfrm>
          <a:off x="0" y="0"/>
          <a:ext cx="0" cy="0"/>
          <a:chOff x="0" y="0"/>
          <a:chExt cx="0" cy="0"/>
        </a:xfrm>
      </p:grpSpPr>
      <p:pic>
        <p:nvPicPr>
          <p:cNvPr id="12" name="Picture 11" descr="A picture containing container, basket&#10;&#10;Description automatically generated">
            <a:extLst>
              <a:ext uri="{FF2B5EF4-FFF2-40B4-BE49-F238E27FC236}">
                <a16:creationId xmlns:a16="http://schemas.microsoft.com/office/drawing/2014/main" id="{E41EF51B-5365-4A3A-A026-8C938E250265}"/>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r="7098"/>
          <a:stretch/>
        </p:blipFill>
        <p:spPr>
          <a:xfrm>
            <a:off x="5660966" y="213908"/>
            <a:ext cx="6531034" cy="2938320"/>
          </a:xfrm>
          <a:prstGeom prst="rect">
            <a:avLst/>
          </a:prstGeom>
        </p:spPr>
      </p:pic>
      <p:sp>
        <p:nvSpPr>
          <p:cNvPr id="2" name="Title 1">
            <a:extLst>
              <a:ext uri="{FF2B5EF4-FFF2-40B4-BE49-F238E27FC236}">
                <a16:creationId xmlns:a16="http://schemas.microsoft.com/office/drawing/2014/main" id="{95A3AB21-237D-495E-B34C-C4FCEF0DECDA}"/>
              </a:ext>
            </a:extLst>
          </p:cNvPr>
          <p:cNvSpPr>
            <a:spLocks noGrp="1"/>
          </p:cNvSpPr>
          <p:nvPr>
            <p:ph type="ctrTitle" hasCustomPrompt="1"/>
          </p:nvPr>
        </p:nvSpPr>
        <p:spPr>
          <a:xfrm>
            <a:off x="767374" y="2610195"/>
            <a:ext cx="6706446" cy="1440729"/>
          </a:xfrm>
        </p:spPr>
        <p:txBody>
          <a:bodyPr anchor="b">
            <a:normAutofit/>
          </a:bodyPr>
          <a:lstStyle>
            <a:lvl1pPr algn="l">
              <a:lnSpc>
                <a:spcPts val="4000"/>
              </a:lnSpc>
              <a:defRPr sz="4000">
                <a:latin typeface="Georgia" panose="02040502050405020303" pitchFamily="18" charset="0"/>
              </a:defRPr>
            </a:lvl1pPr>
          </a:lstStyle>
          <a:p>
            <a:r>
              <a:rPr lang="en-US" dirty="0"/>
              <a:t>Future-Proof Your Business</a:t>
            </a:r>
            <a:br>
              <a:rPr lang="en-US" dirty="0"/>
            </a:br>
            <a:r>
              <a:rPr lang="en-US" dirty="0"/>
              <a:t>with Oracle Cloud Apps</a:t>
            </a:r>
          </a:p>
        </p:txBody>
      </p:sp>
      <p:sp>
        <p:nvSpPr>
          <p:cNvPr id="3" name="Subtitle 2">
            <a:extLst>
              <a:ext uri="{FF2B5EF4-FFF2-40B4-BE49-F238E27FC236}">
                <a16:creationId xmlns:a16="http://schemas.microsoft.com/office/drawing/2014/main" id="{A7C3AE17-476B-4287-B329-DBDFF3CB0A89}"/>
              </a:ext>
            </a:extLst>
          </p:cNvPr>
          <p:cNvSpPr>
            <a:spLocks noGrp="1"/>
          </p:cNvSpPr>
          <p:nvPr>
            <p:ph type="subTitle" idx="1" hasCustomPrompt="1"/>
          </p:nvPr>
        </p:nvSpPr>
        <p:spPr>
          <a:xfrm>
            <a:off x="767374" y="4624690"/>
            <a:ext cx="6706446" cy="365125"/>
          </a:xfrm>
        </p:spPr>
        <p:txBody>
          <a:bodyPr lIns="0" rIns="0">
            <a:normAutofit/>
          </a:bodyPr>
          <a:lstStyle>
            <a:lvl1pPr marL="0" indent="0" algn="l">
              <a:buNone/>
              <a:defRPr sz="1600">
                <a:latin typeface="Oracle Sans Extra Bold" panose="020B0803020204020204" pitchFamily="34" charset="0"/>
                <a:cs typeface="Oracle Sans Extra Bold" panose="020B08030202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Steve Miranda</a:t>
            </a:r>
          </a:p>
        </p:txBody>
      </p:sp>
      <p:sp>
        <p:nvSpPr>
          <p:cNvPr id="5" name="Footer Placeholder 4">
            <a:extLst>
              <a:ext uri="{FF2B5EF4-FFF2-40B4-BE49-F238E27FC236}">
                <a16:creationId xmlns:a16="http://schemas.microsoft.com/office/drawing/2014/main" id="{F3D267BE-801B-437B-8EF3-68BD8F599805}"/>
              </a:ext>
            </a:extLst>
          </p:cNvPr>
          <p:cNvSpPr>
            <a:spLocks noGrp="1"/>
          </p:cNvSpPr>
          <p:nvPr>
            <p:ph type="ftr" sz="quarter" idx="11"/>
          </p:nvPr>
        </p:nvSpPr>
        <p:spPr/>
        <p:txBody>
          <a:bodyPr/>
          <a:lstStyle/>
          <a:p>
            <a:endParaRPr lang="en-US" dirty="0">
              <a:solidFill>
                <a:srgbClr val="413636">
                  <a:tint val="75000"/>
                </a:srgbClr>
              </a:solidFill>
            </a:endParaRPr>
          </a:p>
        </p:txBody>
      </p:sp>
      <p:sp>
        <p:nvSpPr>
          <p:cNvPr id="10" name="Text Placeholder 9">
            <a:extLst>
              <a:ext uri="{FF2B5EF4-FFF2-40B4-BE49-F238E27FC236}">
                <a16:creationId xmlns:a16="http://schemas.microsoft.com/office/drawing/2014/main" id="{AC9CEBEA-6D56-4EDE-A99A-2090EC12F782}"/>
              </a:ext>
            </a:extLst>
          </p:cNvPr>
          <p:cNvSpPr>
            <a:spLocks noGrp="1"/>
          </p:cNvSpPr>
          <p:nvPr>
            <p:ph type="body" sz="quarter" idx="13" hasCustomPrompt="1"/>
          </p:nvPr>
        </p:nvSpPr>
        <p:spPr>
          <a:xfrm>
            <a:off x="767374" y="5122053"/>
            <a:ext cx="6706446" cy="720725"/>
          </a:xfrm>
        </p:spPr>
        <p:txBody>
          <a:bodyPr lIns="0" rIns="0">
            <a:normAutofit/>
          </a:bodyPr>
          <a:lstStyle>
            <a:lvl1pPr marL="0" indent="0">
              <a:lnSpc>
                <a:spcPts val="1400"/>
              </a:lnSpc>
              <a:buFont typeface="+mj-lt"/>
              <a:buNone/>
              <a:defRPr sz="1600">
                <a:solidFill>
                  <a:schemeClr val="accent6">
                    <a:lumMod val="60000"/>
                    <a:lumOff val="40000"/>
                  </a:schemeClr>
                </a:solidFill>
              </a:defRPr>
            </a:lvl1pPr>
            <a:lvl5pPr>
              <a:defRPr/>
            </a:lvl5pPr>
          </a:lstStyle>
          <a:p>
            <a:pPr lvl="0"/>
            <a:r>
              <a:rPr lang="en-US" dirty="0"/>
              <a:t>Executive Vice President</a:t>
            </a:r>
          </a:p>
          <a:p>
            <a:pPr lvl="0"/>
            <a:r>
              <a:rPr lang="en-US" dirty="0"/>
              <a:t>Applications &amp; Product Development</a:t>
            </a:r>
          </a:p>
          <a:p>
            <a:pPr lvl="0"/>
            <a:endParaRPr lang="en-US" dirty="0"/>
          </a:p>
        </p:txBody>
      </p:sp>
      <p:pic>
        <p:nvPicPr>
          <p:cNvPr id="14" name="Picture 13" descr="A picture containing music, black&#10;&#10;Description automatically generated">
            <a:extLst>
              <a:ext uri="{FF2B5EF4-FFF2-40B4-BE49-F238E27FC236}">
                <a16:creationId xmlns:a16="http://schemas.microsoft.com/office/drawing/2014/main" id="{FA9D9C0C-1303-4BC2-865B-D87B14FAE180}"/>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1" y="1040860"/>
            <a:ext cx="2864667" cy="1649788"/>
          </a:xfrm>
          <a:prstGeom prst="rect">
            <a:avLst/>
          </a:prstGeom>
        </p:spPr>
      </p:pic>
      <p:sp>
        <p:nvSpPr>
          <p:cNvPr id="15" name="Rectangle 14">
            <a:extLst>
              <a:ext uri="{FF2B5EF4-FFF2-40B4-BE49-F238E27FC236}">
                <a16:creationId xmlns:a16="http://schemas.microsoft.com/office/drawing/2014/main" id="{5D67E56D-4C0D-454A-AEE8-2349559EAAB5}"/>
              </a:ext>
            </a:extLst>
          </p:cNvPr>
          <p:cNvSpPr/>
          <p:nvPr userDrawn="1"/>
        </p:nvSpPr>
        <p:spPr>
          <a:xfrm>
            <a:off x="761287" y="4280089"/>
            <a:ext cx="310896" cy="365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6" name="Rectangle 15">
            <a:extLst>
              <a:ext uri="{FF2B5EF4-FFF2-40B4-BE49-F238E27FC236}">
                <a16:creationId xmlns:a16="http://schemas.microsoft.com/office/drawing/2014/main" id="{520CA049-1897-4D90-9AE0-24E2DD7B6708}"/>
              </a:ext>
            </a:extLst>
          </p:cNvPr>
          <p:cNvSpPr/>
          <p:nvPr userDrawn="1"/>
        </p:nvSpPr>
        <p:spPr>
          <a:xfrm>
            <a:off x="10266201" y="4884559"/>
            <a:ext cx="261122" cy="532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7" name="Rectangle 16">
            <a:extLst>
              <a:ext uri="{FF2B5EF4-FFF2-40B4-BE49-F238E27FC236}">
                <a16:creationId xmlns:a16="http://schemas.microsoft.com/office/drawing/2014/main" id="{40F07EA7-8031-4F08-9F37-BB74DCEC1CDF}"/>
              </a:ext>
            </a:extLst>
          </p:cNvPr>
          <p:cNvSpPr/>
          <p:nvPr userDrawn="1"/>
        </p:nvSpPr>
        <p:spPr>
          <a:xfrm>
            <a:off x="11350323" y="5492391"/>
            <a:ext cx="100826" cy="573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8" name="Rectangle 17">
            <a:extLst>
              <a:ext uri="{FF2B5EF4-FFF2-40B4-BE49-F238E27FC236}">
                <a16:creationId xmlns:a16="http://schemas.microsoft.com/office/drawing/2014/main" id="{FD2F3B2F-BA9B-4050-8B8E-FEF77DEB4768}"/>
              </a:ext>
            </a:extLst>
          </p:cNvPr>
          <p:cNvSpPr/>
          <p:nvPr userDrawn="1"/>
        </p:nvSpPr>
        <p:spPr>
          <a:xfrm>
            <a:off x="10855632" y="4638361"/>
            <a:ext cx="643642" cy="573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9" name="Rectangle 18">
            <a:extLst>
              <a:ext uri="{FF2B5EF4-FFF2-40B4-BE49-F238E27FC236}">
                <a16:creationId xmlns:a16="http://schemas.microsoft.com/office/drawing/2014/main" id="{EF82DD56-E093-444B-B3D1-34399747448D}"/>
              </a:ext>
            </a:extLst>
          </p:cNvPr>
          <p:cNvSpPr/>
          <p:nvPr userDrawn="1"/>
        </p:nvSpPr>
        <p:spPr>
          <a:xfrm>
            <a:off x="10656361" y="4884559"/>
            <a:ext cx="101516" cy="532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0" name="Rectangle 19">
            <a:extLst>
              <a:ext uri="{FF2B5EF4-FFF2-40B4-BE49-F238E27FC236}">
                <a16:creationId xmlns:a16="http://schemas.microsoft.com/office/drawing/2014/main" id="{DD9CD23F-B20E-499B-9C1E-B99F1B32803A}"/>
              </a:ext>
            </a:extLst>
          </p:cNvPr>
          <p:cNvSpPr/>
          <p:nvPr userDrawn="1"/>
        </p:nvSpPr>
        <p:spPr>
          <a:xfrm>
            <a:off x="11356270" y="5494436"/>
            <a:ext cx="101516" cy="532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pic>
        <p:nvPicPr>
          <p:cNvPr id="21" name="Picture 20">
            <a:extLst>
              <a:ext uri="{FF2B5EF4-FFF2-40B4-BE49-F238E27FC236}">
                <a16:creationId xmlns:a16="http://schemas.microsoft.com/office/drawing/2014/main" id="{C55CC811-CD6D-584C-B918-7DD7AC1E50C9}"/>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11437197" y="6356350"/>
            <a:ext cx="501650" cy="501650"/>
          </a:xfrm>
          <a:prstGeom prst="rect">
            <a:avLst/>
          </a:prstGeom>
        </p:spPr>
      </p:pic>
    </p:spTree>
    <p:extLst>
      <p:ext uri="{BB962C8B-B14F-4D97-AF65-F5344CB8AC3E}">
        <p14:creationId xmlns:p14="http://schemas.microsoft.com/office/powerpoint/2010/main" val="1632703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500"/>
                                        <p:tgtEl>
                                          <p:spTgt spid="14"/>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fade">
                                      <p:cBhvr>
                                        <p:cTn id="21" dur="500"/>
                                        <p:tgtEl>
                                          <p:spTgt spid="1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fade">
                                      <p:cBhvr>
                                        <p:cTn id="24" dur="500"/>
                                        <p:tgtEl>
                                          <p:spTgt spid="19"/>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fade">
                                      <p:cBhvr>
                                        <p:cTn id="2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19" grpId="0" animBg="1"/>
      <p:bldP spid="20" grpId="0" animBg="1"/>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OOW Title Slide Textured">
    <p:spTree>
      <p:nvGrpSpPr>
        <p:cNvPr id="1" name=""/>
        <p:cNvGrpSpPr/>
        <p:nvPr/>
      </p:nvGrpSpPr>
      <p:grpSpPr>
        <a:xfrm>
          <a:off x="0" y="0"/>
          <a:ext cx="0" cy="0"/>
          <a:chOff x="0" y="0"/>
          <a:chExt cx="0" cy="0"/>
        </a:xfrm>
      </p:grpSpPr>
      <p:pic>
        <p:nvPicPr>
          <p:cNvPr id="6" name="Picture 5" descr="A picture containing table, elephant, clothing&#10;&#10;Description automatically generated">
            <a:extLst>
              <a:ext uri="{FF2B5EF4-FFF2-40B4-BE49-F238E27FC236}">
                <a16:creationId xmlns:a16="http://schemas.microsoft.com/office/drawing/2014/main" id="{D273174A-9006-FF4E-827B-9317F3AE38E5}"/>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 y="0"/>
            <a:ext cx="12192000" cy="6858000"/>
          </a:xfrm>
          <a:prstGeom prst="rect">
            <a:avLst/>
          </a:prstGeom>
        </p:spPr>
      </p:pic>
      <p:sp>
        <p:nvSpPr>
          <p:cNvPr id="7" name="Rectangle 6">
            <a:extLst>
              <a:ext uri="{FF2B5EF4-FFF2-40B4-BE49-F238E27FC236}">
                <a16:creationId xmlns:a16="http://schemas.microsoft.com/office/drawing/2014/main" id="{0F02490B-080B-9646-8A95-ECD989138C4C}"/>
              </a:ext>
            </a:extLst>
          </p:cNvPr>
          <p:cNvSpPr/>
          <p:nvPr userDrawn="1"/>
        </p:nvSpPr>
        <p:spPr>
          <a:xfrm>
            <a:off x="747749" y="703118"/>
            <a:ext cx="10696500" cy="5451764"/>
          </a:xfrm>
          <a:prstGeom prst="rect">
            <a:avLst/>
          </a:prstGeom>
          <a:solidFill>
            <a:srgbClr val="E0E2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95A3AB21-237D-495E-B34C-C4FCEF0DECDA}"/>
              </a:ext>
            </a:extLst>
          </p:cNvPr>
          <p:cNvSpPr>
            <a:spLocks noGrp="1"/>
          </p:cNvSpPr>
          <p:nvPr>
            <p:ph type="ctrTitle" hasCustomPrompt="1"/>
          </p:nvPr>
        </p:nvSpPr>
        <p:spPr>
          <a:xfrm>
            <a:off x="1300774" y="1766598"/>
            <a:ext cx="6706446" cy="1440729"/>
          </a:xfrm>
        </p:spPr>
        <p:txBody>
          <a:bodyPr anchor="b">
            <a:normAutofit/>
          </a:bodyPr>
          <a:lstStyle>
            <a:lvl1pPr algn="l">
              <a:lnSpc>
                <a:spcPts val="4000"/>
              </a:lnSpc>
              <a:defRPr sz="4000">
                <a:latin typeface="Georgia" panose="02040502050405020303" pitchFamily="18" charset="0"/>
              </a:defRPr>
            </a:lvl1pPr>
          </a:lstStyle>
          <a:p>
            <a:r>
              <a:rPr lang="en-US" dirty="0"/>
              <a:t>Future-Proof Your Business</a:t>
            </a:r>
            <a:br>
              <a:rPr lang="en-US" dirty="0"/>
            </a:br>
            <a:r>
              <a:rPr lang="en-US" dirty="0"/>
              <a:t>with Oracle Cloud Apps</a:t>
            </a:r>
          </a:p>
        </p:txBody>
      </p:sp>
      <p:sp>
        <p:nvSpPr>
          <p:cNvPr id="3" name="Subtitle 2">
            <a:extLst>
              <a:ext uri="{FF2B5EF4-FFF2-40B4-BE49-F238E27FC236}">
                <a16:creationId xmlns:a16="http://schemas.microsoft.com/office/drawing/2014/main" id="{A7C3AE17-476B-4287-B329-DBDFF3CB0A89}"/>
              </a:ext>
            </a:extLst>
          </p:cNvPr>
          <p:cNvSpPr>
            <a:spLocks noGrp="1"/>
          </p:cNvSpPr>
          <p:nvPr>
            <p:ph type="subTitle" idx="1" hasCustomPrompt="1"/>
          </p:nvPr>
        </p:nvSpPr>
        <p:spPr>
          <a:xfrm>
            <a:off x="1300774" y="3781093"/>
            <a:ext cx="6706446" cy="365125"/>
          </a:xfrm>
        </p:spPr>
        <p:txBody>
          <a:bodyPr lIns="0" rIns="0">
            <a:normAutofit/>
          </a:bodyPr>
          <a:lstStyle>
            <a:lvl1pPr marL="0" indent="0" algn="l">
              <a:buNone/>
              <a:defRPr sz="1600">
                <a:latin typeface="Oracle Sans Extra Bold" panose="020B0803020204020204" pitchFamily="34" charset="0"/>
                <a:cs typeface="Oracle Sans Extra Bold" panose="020B08030202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Steve Miranda</a:t>
            </a:r>
          </a:p>
        </p:txBody>
      </p:sp>
      <p:sp>
        <p:nvSpPr>
          <p:cNvPr id="10" name="Text Placeholder 9">
            <a:extLst>
              <a:ext uri="{FF2B5EF4-FFF2-40B4-BE49-F238E27FC236}">
                <a16:creationId xmlns:a16="http://schemas.microsoft.com/office/drawing/2014/main" id="{AC9CEBEA-6D56-4EDE-A99A-2090EC12F782}"/>
              </a:ext>
            </a:extLst>
          </p:cNvPr>
          <p:cNvSpPr>
            <a:spLocks noGrp="1"/>
          </p:cNvSpPr>
          <p:nvPr>
            <p:ph type="body" sz="quarter" idx="13" hasCustomPrompt="1"/>
          </p:nvPr>
        </p:nvSpPr>
        <p:spPr>
          <a:xfrm>
            <a:off x="1300774" y="4278456"/>
            <a:ext cx="6706446" cy="720725"/>
          </a:xfrm>
        </p:spPr>
        <p:txBody>
          <a:bodyPr lIns="0" rIns="0">
            <a:normAutofit/>
          </a:bodyPr>
          <a:lstStyle>
            <a:lvl1pPr marL="0" indent="0">
              <a:lnSpc>
                <a:spcPts val="1400"/>
              </a:lnSpc>
              <a:buFont typeface="+mj-lt"/>
              <a:buNone/>
              <a:defRPr sz="1600">
                <a:solidFill>
                  <a:schemeClr val="accent6">
                    <a:lumMod val="60000"/>
                    <a:lumOff val="40000"/>
                  </a:schemeClr>
                </a:solidFill>
              </a:defRPr>
            </a:lvl1pPr>
            <a:lvl5pPr>
              <a:defRPr/>
            </a:lvl5pPr>
          </a:lstStyle>
          <a:p>
            <a:pPr lvl="0"/>
            <a:r>
              <a:rPr lang="en-US" dirty="0"/>
              <a:t>Executive Vice President</a:t>
            </a:r>
          </a:p>
          <a:p>
            <a:pPr lvl="0"/>
            <a:r>
              <a:rPr lang="en-US" dirty="0"/>
              <a:t>Applications &amp; Product Development</a:t>
            </a:r>
          </a:p>
          <a:p>
            <a:pPr lvl="0"/>
            <a:endParaRPr lang="en-US" dirty="0"/>
          </a:p>
        </p:txBody>
      </p:sp>
      <p:sp>
        <p:nvSpPr>
          <p:cNvPr id="15" name="Rectangle 14">
            <a:extLst>
              <a:ext uri="{FF2B5EF4-FFF2-40B4-BE49-F238E27FC236}">
                <a16:creationId xmlns:a16="http://schemas.microsoft.com/office/drawing/2014/main" id="{5D67E56D-4C0D-454A-AEE8-2349559EAAB5}"/>
              </a:ext>
            </a:extLst>
          </p:cNvPr>
          <p:cNvSpPr/>
          <p:nvPr userDrawn="1"/>
        </p:nvSpPr>
        <p:spPr>
          <a:xfrm>
            <a:off x="1294687" y="3436492"/>
            <a:ext cx="310896" cy="3657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pic>
        <p:nvPicPr>
          <p:cNvPr id="21" name="Picture 20">
            <a:extLst>
              <a:ext uri="{FF2B5EF4-FFF2-40B4-BE49-F238E27FC236}">
                <a16:creationId xmlns:a16="http://schemas.microsoft.com/office/drawing/2014/main" id="{C55CC811-CD6D-584C-B918-7DD7AC1E50C9}"/>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1437197" y="6356350"/>
            <a:ext cx="501650" cy="501650"/>
          </a:xfrm>
          <a:prstGeom prst="rect">
            <a:avLst/>
          </a:prstGeom>
        </p:spPr>
      </p:pic>
    </p:spTree>
    <p:extLst>
      <p:ext uri="{BB962C8B-B14F-4D97-AF65-F5344CB8AC3E}">
        <p14:creationId xmlns:p14="http://schemas.microsoft.com/office/powerpoint/2010/main" val="346991552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OOW Agenda">
    <p:spTree>
      <p:nvGrpSpPr>
        <p:cNvPr id="1" name=""/>
        <p:cNvGrpSpPr/>
        <p:nvPr/>
      </p:nvGrpSpPr>
      <p:grpSpPr>
        <a:xfrm>
          <a:off x="0" y="0"/>
          <a:ext cx="0" cy="0"/>
          <a:chOff x="0" y="0"/>
          <a:chExt cx="0" cy="0"/>
        </a:xfrm>
      </p:grpSpPr>
      <p:pic>
        <p:nvPicPr>
          <p:cNvPr id="9" name="Picture 8" descr="A picture containing container, basket&#10;&#10;Description automatically generated">
            <a:extLst>
              <a:ext uri="{FF2B5EF4-FFF2-40B4-BE49-F238E27FC236}">
                <a16:creationId xmlns:a16="http://schemas.microsoft.com/office/drawing/2014/main" id="{854C4F1B-5FB4-8C48-B352-99B254FA249C}"/>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7080948" y="212826"/>
            <a:ext cx="5111051" cy="2299468"/>
          </a:xfrm>
          <a:prstGeom prst="rect">
            <a:avLst/>
          </a:prstGeom>
        </p:spPr>
      </p:pic>
      <p:grpSp>
        <p:nvGrpSpPr>
          <p:cNvPr id="4" name="Group 3">
            <a:extLst>
              <a:ext uri="{FF2B5EF4-FFF2-40B4-BE49-F238E27FC236}">
                <a16:creationId xmlns:a16="http://schemas.microsoft.com/office/drawing/2014/main" id="{F7DFBE94-74A2-954E-835D-D3A403750427}"/>
              </a:ext>
            </a:extLst>
          </p:cNvPr>
          <p:cNvGrpSpPr/>
          <p:nvPr userDrawn="1"/>
        </p:nvGrpSpPr>
        <p:grpSpPr>
          <a:xfrm>
            <a:off x="3281742" y="6206611"/>
            <a:ext cx="1233073" cy="299478"/>
            <a:chOff x="10266201" y="4638361"/>
            <a:chExt cx="1233073" cy="299478"/>
          </a:xfrm>
        </p:grpSpPr>
        <p:sp>
          <p:nvSpPr>
            <p:cNvPr id="10" name="Rectangle 9">
              <a:extLst>
                <a:ext uri="{FF2B5EF4-FFF2-40B4-BE49-F238E27FC236}">
                  <a16:creationId xmlns:a16="http://schemas.microsoft.com/office/drawing/2014/main" id="{2BA10860-07D3-1A4B-8B52-69FDEB228A00}"/>
                </a:ext>
              </a:extLst>
            </p:cNvPr>
            <p:cNvSpPr/>
            <p:nvPr userDrawn="1"/>
          </p:nvSpPr>
          <p:spPr>
            <a:xfrm>
              <a:off x="10266201" y="4884559"/>
              <a:ext cx="261122" cy="532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1" name="Rectangle 10">
              <a:extLst>
                <a:ext uri="{FF2B5EF4-FFF2-40B4-BE49-F238E27FC236}">
                  <a16:creationId xmlns:a16="http://schemas.microsoft.com/office/drawing/2014/main" id="{E88CE354-4375-7947-A5F2-81A80C5EC1F7}"/>
                </a:ext>
              </a:extLst>
            </p:cNvPr>
            <p:cNvSpPr/>
            <p:nvPr userDrawn="1"/>
          </p:nvSpPr>
          <p:spPr>
            <a:xfrm>
              <a:off x="10855632" y="4638361"/>
              <a:ext cx="643642" cy="573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2" name="Rectangle 11">
              <a:extLst>
                <a:ext uri="{FF2B5EF4-FFF2-40B4-BE49-F238E27FC236}">
                  <a16:creationId xmlns:a16="http://schemas.microsoft.com/office/drawing/2014/main" id="{04331646-206C-584A-8040-FBE54C7289E1}"/>
                </a:ext>
              </a:extLst>
            </p:cNvPr>
            <p:cNvSpPr/>
            <p:nvPr userDrawn="1"/>
          </p:nvSpPr>
          <p:spPr>
            <a:xfrm>
              <a:off x="10656361" y="4884559"/>
              <a:ext cx="101516" cy="532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sp>
        <p:nvSpPr>
          <p:cNvPr id="2" name="Title 1">
            <a:extLst>
              <a:ext uri="{FF2B5EF4-FFF2-40B4-BE49-F238E27FC236}">
                <a16:creationId xmlns:a16="http://schemas.microsoft.com/office/drawing/2014/main" id="{607B599F-269A-4E45-BB4E-31A49D2385EB}"/>
              </a:ext>
            </a:extLst>
          </p:cNvPr>
          <p:cNvSpPr>
            <a:spLocks noGrp="1"/>
          </p:cNvSpPr>
          <p:nvPr>
            <p:ph type="title" hasCustomPrompt="1"/>
          </p:nvPr>
        </p:nvSpPr>
        <p:spPr>
          <a:xfrm>
            <a:off x="768095" y="783026"/>
            <a:ext cx="10669101" cy="844095"/>
          </a:xfrm>
        </p:spPr>
        <p:txBody>
          <a:bodyPr vert="horz" lIns="0" tIns="45720" rIns="0" bIns="45720" rtlCol="0" anchor="b">
            <a:normAutofit/>
          </a:bodyPr>
          <a:lstStyle>
            <a:lvl1pPr>
              <a:defRPr lang="en-US" sz="1600">
                <a:latin typeface="Oracle Sans Extra Bold" panose="020B0803020204020204" pitchFamily="34" charset="0"/>
                <a:ea typeface="+mn-ea"/>
                <a:cs typeface="Oracle Sans Extra Bold" panose="020B0803020204020204" pitchFamily="34" charset="0"/>
              </a:defRPr>
            </a:lvl1pPr>
          </a:lstStyle>
          <a:p>
            <a:pPr marL="0" lvl="0" indent="0">
              <a:spcBef>
                <a:spcPts val="1000"/>
              </a:spcBef>
              <a:buFont typeface="Arial" panose="020B0604020202020204" pitchFamily="34" charset="0"/>
            </a:pPr>
            <a:r>
              <a:rPr lang="en-US" dirty="0"/>
              <a:t>Agenda</a:t>
            </a:r>
          </a:p>
        </p:txBody>
      </p:sp>
      <p:sp>
        <p:nvSpPr>
          <p:cNvPr id="3" name="Text Placeholder 2">
            <a:extLst>
              <a:ext uri="{FF2B5EF4-FFF2-40B4-BE49-F238E27FC236}">
                <a16:creationId xmlns:a16="http://schemas.microsoft.com/office/drawing/2014/main" id="{FD86EFD9-8225-47A7-9DFF-A350F67E94AA}"/>
              </a:ext>
            </a:extLst>
          </p:cNvPr>
          <p:cNvSpPr>
            <a:spLocks noGrp="1"/>
          </p:cNvSpPr>
          <p:nvPr>
            <p:ph type="body" idx="1" hasCustomPrompt="1"/>
          </p:nvPr>
        </p:nvSpPr>
        <p:spPr>
          <a:xfrm>
            <a:off x="768095" y="2288558"/>
            <a:ext cx="5029200" cy="544527"/>
          </a:xfrm>
        </p:spPr>
        <p:txBody>
          <a:bodyPr lIns="0" rIns="0">
            <a:normAutofit/>
          </a:bodyPr>
          <a:lstStyle>
            <a:lvl1pPr marL="0" indent="0">
              <a:lnSpc>
                <a:spcPct val="100000"/>
              </a:lnSpc>
              <a:spcBef>
                <a:spcPts val="0"/>
              </a:spcBef>
              <a:spcAft>
                <a:spcPts val="1200"/>
              </a:spcAft>
              <a:buSzPct val="70000"/>
              <a:buFont typeface="Arial" panose="020B0604020202020204" pitchFamily="34" charset="0"/>
              <a:buNone/>
              <a:tabLst/>
              <a:defRPr sz="3000" b="1" i="0">
                <a:solidFill>
                  <a:schemeClr val="tx2"/>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en-US" dirty="0"/>
              <a:t>Day</a:t>
            </a:r>
          </a:p>
        </p:txBody>
      </p:sp>
      <p:pic>
        <p:nvPicPr>
          <p:cNvPr id="7" name="Picture 6">
            <a:extLst>
              <a:ext uri="{FF2B5EF4-FFF2-40B4-BE49-F238E27FC236}">
                <a16:creationId xmlns:a16="http://schemas.microsoft.com/office/drawing/2014/main" id="{4A563633-5831-8F48-954F-223FF83AEDF3}"/>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1437197" y="6356350"/>
            <a:ext cx="501650" cy="501650"/>
          </a:xfrm>
          <a:prstGeom prst="rect">
            <a:avLst/>
          </a:prstGeom>
        </p:spPr>
      </p:pic>
      <p:sp>
        <p:nvSpPr>
          <p:cNvPr id="14" name="Rectangle 13">
            <a:extLst>
              <a:ext uri="{FF2B5EF4-FFF2-40B4-BE49-F238E27FC236}">
                <a16:creationId xmlns:a16="http://schemas.microsoft.com/office/drawing/2014/main" id="{05D2C10D-F209-B443-9F3C-0B55EDFF601F}"/>
              </a:ext>
            </a:extLst>
          </p:cNvPr>
          <p:cNvSpPr/>
          <p:nvPr userDrawn="1"/>
        </p:nvSpPr>
        <p:spPr>
          <a:xfrm>
            <a:off x="761287" y="1975427"/>
            <a:ext cx="310896" cy="365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6" name="Text Placeholder 15">
            <a:extLst>
              <a:ext uri="{FF2B5EF4-FFF2-40B4-BE49-F238E27FC236}">
                <a16:creationId xmlns:a16="http://schemas.microsoft.com/office/drawing/2014/main" id="{00AD1749-1C8E-AD41-8D05-F1E78F61C9D5}"/>
              </a:ext>
            </a:extLst>
          </p:cNvPr>
          <p:cNvSpPr>
            <a:spLocks noGrp="1"/>
          </p:cNvSpPr>
          <p:nvPr>
            <p:ph type="body" sz="quarter" idx="10" hasCustomPrompt="1"/>
          </p:nvPr>
        </p:nvSpPr>
        <p:spPr>
          <a:xfrm>
            <a:off x="768095" y="2947988"/>
            <a:ext cx="822960" cy="3239072"/>
          </a:xfrm>
        </p:spPr>
        <p:txBody>
          <a:bodyPr lIns="0" rIns="0">
            <a:normAutofit/>
          </a:bodyPr>
          <a:lstStyle>
            <a:lvl1pPr>
              <a:lnSpc>
                <a:spcPts val="2500"/>
              </a:lnSpc>
              <a:spcBef>
                <a:spcPts val="0"/>
              </a:spcBef>
              <a:spcAft>
                <a:spcPts val="1200"/>
              </a:spcAft>
              <a:defRPr sz="1000" b="1" i="0">
                <a:latin typeface="Oracle Sans" panose="020B0503020204020204" pitchFamily="34" charset="0"/>
                <a:cs typeface="Oracle Sans" panose="020B0503020204020204" pitchFamily="34" charset="0"/>
              </a:defRPr>
            </a:lvl1pPr>
          </a:lstStyle>
          <a:p>
            <a:pPr lvl="0"/>
            <a:r>
              <a:rPr lang="en-US" dirty="0"/>
              <a:t>11:00-12:15</a:t>
            </a:r>
            <a:br>
              <a:rPr lang="en-US" dirty="0"/>
            </a:br>
            <a:endParaRPr lang="en-US" dirty="0"/>
          </a:p>
          <a:p>
            <a:pPr lvl="0"/>
            <a:r>
              <a:rPr lang="en-US" dirty="0"/>
              <a:t>4:45-6:00</a:t>
            </a:r>
            <a:br>
              <a:rPr lang="en-US" dirty="0"/>
            </a:br>
            <a:endParaRPr lang="en-US" dirty="0"/>
          </a:p>
          <a:p>
            <a:pPr lvl="0"/>
            <a:r>
              <a:rPr lang="en-US" dirty="0"/>
              <a:t>5:00-6:30</a:t>
            </a:r>
          </a:p>
        </p:txBody>
      </p:sp>
      <p:sp>
        <p:nvSpPr>
          <p:cNvPr id="18" name="Text Placeholder 17">
            <a:extLst>
              <a:ext uri="{FF2B5EF4-FFF2-40B4-BE49-F238E27FC236}">
                <a16:creationId xmlns:a16="http://schemas.microsoft.com/office/drawing/2014/main" id="{5A23BDF2-4CF1-B242-AF9C-FF0C2725A9C5}"/>
              </a:ext>
            </a:extLst>
          </p:cNvPr>
          <p:cNvSpPr>
            <a:spLocks noGrp="1"/>
          </p:cNvSpPr>
          <p:nvPr>
            <p:ph type="body" sz="quarter" idx="11" hasCustomPrompt="1"/>
          </p:nvPr>
        </p:nvSpPr>
        <p:spPr>
          <a:xfrm>
            <a:off x="1624519" y="2947988"/>
            <a:ext cx="4172776" cy="3239072"/>
          </a:xfrm>
        </p:spPr>
        <p:txBody>
          <a:bodyPr lIns="0" rIns="0">
            <a:noAutofit/>
          </a:bodyPr>
          <a:lstStyle>
            <a:lvl1pPr marL="0" marR="0" indent="0" algn="l" defTabSz="914400" rtl="0" eaLnBrk="1" fontAlgn="auto" latinLnBrk="0" hangingPunct="1">
              <a:lnSpc>
                <a:spcPts val="2500"/>
              </a:lnSpc>
              <a:spcBef>
                <a:spcPts val="0"/>
              </a:spcBef>
              <a:spcAft>
                <a:spcPts val="1200"/>
              </a:spcAft>
              <a:buClrTx/>
              <a:buSzTx/>
              <a:buFont typeface="Arial" panose="020B0604020202020204" pitchFamily="34" charset="0"/>
              <a:buNone/>
              <a:tabLst/>
              <a:defRPr lang="en-US" sz="1800" b="0" i="0" u="none" kern="1200" dirty="0" smtClean="0">
                <a:solidFill>
                  <a:srgbClr val="847B76"/>
                </a:solidFill>
                <a:effectLst/>
                <a:latin typeface="Oracle Sans" panose="020B0503020204020204" pitchFamily="34" charset="0"/>
                <a:ea typeface="+mn-ea"/>
                <a:cs typeface="Oracle Sans" panose="020B0503020204020204" pitchFamily="34" charset="0"/>
              </a:defRPr>
            </a:lvl1pPr>
          </a:lstStyle>
          <a:p>
            <a:r>
              <a:rPr lang="en-US" dirty="0">
                <a:solidFill>
                  <a:srgbClr val="847B76"/>
                </a:solidFill>
                <a:effectLst/>
                <a:latin typeface="Oracle Sans Light" panose="020B0403020204020204" pitchFamily="34" charset="0"/>
              </a:rPr>
              <a:t>Enter Text Here</a:t>
            </a:r>
            <a:br>
              <a:rPr lang="en-US" dirty="0">
                <a:solidFill>
                  <a:srgbClr val="847B76"/>
                </a:solidFill>
                <a:effectLst/>
                <a:latin typeface="Oracle Sans Light" panose="020B0403020204020204" pitchFamily="34" charset="0"/>
              </a:rPr>
            </a:br>
            <a:r>
              <a:rPr lang="en-US" dirty="0" err="1">
                <a:solidFill>
                  <a:srgbClr val="847B76"/>
                </a:solidFill>
                <a:effectLst/>
                <a:latin typeface="Oracle Sans Light" panose="020B0403020204020204" pitchFamily="34" charset="0"/>
              </a:rPr>
              <a:t>Shift+Return</a:t>
            </a:r>
            <a:r>
              <a:rPr lang="en-US" dirty="0">
                <a:solidFill>
                  <a:srgbClr val="847B76"/>
                </a:solidFill>
                <a:effectLst/>
                <a:latin typeface="Oracle Sans Light" panose="020B0403020204020204" pitchFamily="34" charset="0"/>
              </a:rPr>
              <a:t> (Soft Return / Less Spacing)</a:t>
            </a:r>
          </a:p>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lang="en-US" dirty="0">
                <a:solidFill>
                  <a:srgbClr val="847B76"/>
                </a:solidFill>
                <a:effectLst/>
                <a:latin typeface="Oracle Sans Light" panose="020B0403020204020204" pitchFamily="34" charset="0"/>
              </a:rPr>
              <a:t>Next Agenda Item</a:t>
            </a:r>
            <a:br>
              <a:rPr lang="en-US" dirty="0">
                <a:solidFill>
                  <a:srgbClr val="847B76"/>
                </a:solidFill>
                <a:effectLst/>
                <a:latin typeface="Oracle Sans Light" panose="020B0403020204020204" pitchFamily="34" charset="0"/>
              </a:rPr>
            </a:br>
            <a:r>
              <a:rPr lang="en-US" dirty="0" err="1">
                <a:solidFill>
                  <a:srgbClr val="847B76"/>
                </a:solidFill>
                <a:effectLst/>
                <a:latin typeface="Oracle Sans Light" panose="020B0403020204020204" pitchFamily="34" charset="0"/>
              </a:rPr>
              <a:t>Shift+Return</a:t>
            </a:r>
            <a:r>
              <a:rPr lang="en-US" dirty="0">
                <a:solidFill>
                  <a:srgbClr val="847B76"/>
                </a:solidFill>
                <a:effectLst/>
                <a:latin typeface="Oracle Sans Light" panose="020B0403020204020204" pitchFamily="34" charset="0"/>
              </a:rPr>
              <a:t> (Soft Return / Less Spacing)</a:t>
            </a:r>
          </a:p>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lang="en-US" dirty="0">
                <a:solidFill>
                  <a:srgbClr val="847B76"/>
                </a:solidFill>
                <a:effectLst/>
                <a:latin typeface="Oracle Sans Light" panose="020B0403020204020204" pitchFamily="34" charset="0"/>
              </a:rPr>
              <a:t>Next Agenda Item</a:t>
            </a:r>
            <a:br>
              <a:rPr lang="en-US" dirty="0">
                <a:solidFill>
                  <a:srgbClr val="847B76"/>
                </a:solidFill>
                <a:effectLst/>
                <a:latin typeface="Oracle Sans Light" panose="020B0403020204020204" pitchFamily="34" charset="0"/>
              </a:rPr>
            </a:br>
            <a:r>
              <a:rPr lang="en-US" dirty="0" err="1">
                <a:solidFill>
                  <a:srgbClr val="847B76"/>
                </a:solidFill>
                <a:effectLst/>
                <a:latin typeface="Oracle Sans Light" panose="020B0403020204020204" pitchFamily="34" charset="0"/>
              </a:rPr>
              <a:t>Shift+Return</a:t>
            </a:r>
            <a:r>
              <a:rPr lang="en-US" dirty="0">
                <a:solidFill>
                  <a:srgbClr val="847B76"/>
                </a:solidFill>
                <a:effectLst/>
                <a:latin typeface="Oracle Sans Light" panose="020B0403020204020204" pitchFamily="34" charset="0"/>
              </a:rPr>
              <a:t> (Soft Return / Less Spacing)</a:t>
            </a:r>
          </a:p>
          <a:p>
            <a:endParaRPr lang="en-US" dirty="0">
              <a:solidFill>
                <a:srgbClr val="847B76"/>
              </a:solidFill>
              <a:effectLst/>
              <a:latin typeface="Oracle Sans Light" panose="020B0403020204020204" pitchFamily="34" charset="0"/>
            </a:endParaRPr>
          </a:p>
        </p:txBody>
      </p:sp>
      <p:sp>
        <p:nvSpPr>
          <p:cNvPr id="20" name="Text Placeholder 19">
            <a:extLst>
              <a:ext uri="{FF2B5EF4-FFF2-40B4-BE49-F238E27FC236}">
                <a16:creationId xmlns:a16="http://schemas.microsoft.com/office/drawing/2014/main" id="{9DAC5812-8F05-0440-9062-7A43B2DB6AA6}"/>
              </a:ext>
            </a:extLst>
          </p:cNvPr>
          <p:cNvSpPr>
            <a:spLocks noGrp="1"/>
          </p:cNvSpPr>
          <p:nvPr>
            <p:ph type="body" sz="quarter" idx="12" hasCustomPrompt="1"/>
          </p:nvPr>
        </p:nvSpPr>
        <p:spPr>
          <a:xfrm>
            <a:off x="6088270" y="2289175"/>
            <a:ext cx="5029200" cy="548640"/>
          </a:xfrm>
        </p:spPr>
        <p:txBody>
          <a:bodyPr vert="horz" lIns="0" tIns="45720" rIns="0" bIns="45720" rtlCol="0">
            <a:normAutofit/>
          </a:bodyPr>
          <a:lstStyle>
            <a:lvl1pPr>
              <a:defRPr lang="en-US" sz="3000" b="1" i="0" dirty="0">
                <a:solidFill>
                  <a:schemeClr val="tx2"/>
                </a:solidFill>
                <a:latin typeface="Oracle Sans" panose="020B0503020204020204" pitchFamily="34" charset="0"/>
                <a:ea typeface="Oracle Sans" panose="020B0503020204020204" pitchFamily="34" charset="0"/>
                <a:cs typeface="Oracle Sans" panose="020B0503020204020204" pitchFamily="34" charset="0"/>
              </a:defRPr>
            </a:lvl1pPr>
          </a:lstStyle>
          <a:p>
            <a:pPr lvl="0">
              <a:lnSpc>
                <a:spcPct val="100000"/>
              </a:lnSpc>
              <a:spcBef>
                <a:spcPts val="0"/>
              </a:spcBef>
              <a:spcAft>
                <a:spcPts val="1200"/>
              </a:spcAft>
              <a:buSzPct val="70000"/>
              <a:tabLst/>
            </a:pPr>
            <a:r>
              <a:rPr lang="en-US" dirty="0"/>
              <a:t>Day</a:t>
            </a:r>
          </a:p>
        </p:txBody>
      </p:sp>
      <p:sp>
        <p:nvSpPr>
          <p:cNvPr id="22" name="Text Placeholder 21">
            <a:extLst>
              <a:ext uri="{FF2B5EF4-FFF2-40B4-BE49-F238E27FC236}">
                <a16:creationId xmlns:a16="http://schemas.microsoft.com/office/drawing/2014/main" id="{2B9790FE-CFCA-0344-AFF7-854517B39753}"/>
              </a:ext>
            </a:extLst>
          </p:cNvPr>
          <p:cNvSpPr>
            <a:spLocks noGrp="1"/>
          </p:cNvSpPr>
          <p:nvPr>
            <p:ph type="body" sz="quarter" idx="13" hasCustomPrompt="1"/>
          </p:nvPr>
        </p:nvSpPr>
        <p:spPr>
          <a:xfrm>
            <a:off x="6088270" y="2947988"/>
            <a:ext cx="822960" cy="3236976"/>
          </a:xfrm>
        </p:spPr>
        <p:txBody>
          <a:bodyPr lIns="0" rIns="0">
            <a:normAutofit/>
          </a:bodyPr>
          <a:lstStyle>
            <a:lvl1pPr>
              <a:lnSpc>
                <a:spcPts val="2500"/>
              </a:lnSpc>
              <a:spcBef>
                <a:spcPts val="0"/>
              </a:spcBef>
              <a:spcAft>
                <a:spcPts val="1200"/>
              </a:spcAft>
              <a:defRPr sz="1000" b="1" i="0">
                <a:latin typeface="Oracle Sans" panose="020B0503020204020204" pitchFamily="34" charset="0"/>
                <a:cs typeface="Oracle Sans" panose="020B0503020204020204" pitchFamily="34" charset="0"/>
              </a:defRPr>
            </a:lvl1pPr>
          </a:lstStyle>
          <a:p>
            <a:pPr lvl="0"/>
            <a:r>
              <a:rPr lang="en-US" dirty="0"/>
              <a:t>11:00-12:15</a:t>
            </a:r>
            <a:br>
              <a:rPr lang="en-US" dirty="0"/>
            </a:br>
            <a:endParaRPr lang="en-US" dirty="0"/>
          </a:p>
          <a:p>
            <a:pPr lvl="0"/>
            <a:r>
              <a:rPr lang="en-US" dirty="0"/>
              <a:t>4:45-6:00</a:t>
            </a:r>
            <a:br>
              <a:rPr lang="en-US" dirty="0"/>
            </a:br>
            <a:endParaRPr lang="en-US" dirty="0"/>
          </a:p>
          <a:p>
            <a:pPr lvl="0"/>
            <a:r>
              <a:rPr lang="en-US" dirty="0"/>
              <a:t>5:00-6:30</a:t>
            </a:r>
          </a:p>
        </p:txBody>
      </p:sp>
      <p:sp>
        <p:nvSpPr>
          <p:cNvPr id="24" name="Text Placeholder 23">
            <a:extLst>
              <a:ext uri="{FF2B5EF4-FFF2-40B4-BE49-F238E27FC236}">
                <a16:creationId xmlns:a16="http://schemas.microsoft.com/office/drawing/2014/main" id="{2FF7732B-D608-9647-98B0-CFC063F3113A}"/>
              </a:ext>
            </a:extLst>
          </p:cNvPr>
          <p:cNvSpPr>
            <a:spLocks noGrp="1"/>
          </p:cNvSpPr>
          <p:nvPr>
            <p:ph type="body" sz="quarter" idx="14" hasCustomPrompt="1"/>
          </p:nvPr>
        </p:nvSpPr>
        <p:spPr>
          <a:xfrm>
            <a:off x="6946396" y="2947988"/>
            <a:ext cx="4169663" cy="3236976"/>
          </a:xfrm>
        </p:spPr>
        <p:txBody>
          <a:bodyPr vert="horz" lIns="0" tIns="45720" rIns="0" bIns="45720" rtlCol="0">
            <a:noAutofit/>
          </a:bodyPr>
          <a:lstStyle>
            <a:lvl1pPr marL="0" marR="0" indent="0" algn="l" defTabSz="914400" rtl="0" eaLnBrk="1" fontAlgn="auto" latinLnBrk="0" hangingPunct="1">
              <a:lnSpc>
                <a:spcPts val="2500"/>
              </a:lnSpc>
              <a:spcBef>
                <a:spcPts val="0"/>
              </a:spcBef>
              <a:spcAft>
                <a:spcPts val="1200"/>
              </a:spcAft>
              <a:buClrTx/>
              <a:buSzTx/>
              <a:buFont typeface="Arial" panose="020B0604020202020204" pitchFamily="34" charset="0"/>
              <a:buNone/>
              <a:tabLst/>
              <a:defRPr lang="en-US" sz="1800" u="none">
                <a:solidFill>
                  <a:srgbClr val="847B76"/>
                </a:solidFill>
                <a:effectLst/>
                <a:cs typeface="Oracle Sans" panose="020B0503020204020204" pitchFamily="34" charset="0"/>
              </a:defRPr>
            </a:lvl1pPr>
          </a:lstStyle>
          <a:p>
            <a:r>
              <a:rPr lang="en-US" dirty="0">
                <a:solidFill>
                  <a:srgbClr val="847B76"/>
                </a:solidFill>
                <a:effectLst/>
                <a:latin typeface="Oracle Sans Light" panose="020B0403020204020204" pitchFamily="34" charset="0"/>
              </a:rPr>
              <a:t>Enter Text Here</a:t>
            </a:r>
            <a:br>
              <a:rPr lang="en-US" dirty="0">
                <a:solidFill>
                  <a:srgbClr val="847B76"/>
                </a:solidFill>
                <a:effectLst/>
                <a:latin typeface="Oracle Sans Light" panose="020B0403020204020204" pitchFamily="34" charset="0"/>
              </a:rPr>
            </a:br>
            <a:r>
              <a:rPr lang="en-US" dirty="0" err="1">
                <a:solidFill>
                  <a:srgbClr val="847B76"/>
                </a:solidFill>
                <a:effectLst/>
                <a:latin typeface="Oracle Sans Light" panose="020B0403020204020204" pitchFamily="34" charset="0"/>
              </a:rPr>
              <a:t>Shift+Return</a:t>
            </a:r>
            <a:r>
              <a:rPr lang="en-US" dirty="0">
                <a:solidFill>
                  <a:srgbClr val="847B76"/>
                </a:solidFill>
                <a:effectLst/>
                <a:latin typeface="Oracle Sans Light" panose="020B0403020204020204" pitchFamily="34" charset="0"/>
              </a:rPr>
              <a:t> (Soft Return / Less Spacing)</a:t>
            </a:r>
          </a:p>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lang="en-US" dirty="0">
                <a:solidFill>
                  <a:srgbClr val="847B76"/>
                </a:solidFill>
                <a:effectLst/>
                <a:latin typeface="Oracle Sans Light" panose="020B0403020204020204" pitchFamily="34" charset="0"/>
              </a:rPr>
              <a:t>Next Agenda Item</a:t>
            </a:r>
            <a:br>
              <a:rPr lang="en-US" dirty="0">
                <a:solidFill>
                  <a:srgbClr val="847B76"/>
                </a:solidFill>
                <a:effectLst/>
                <a:latin typeface="Oracle Sans Light" panose="020B0403020204020204" pitchFamily="34" charset="0"/>
              </a:rPr>
            </a:br>
            <a:r>
              <a:rPr lang="en-US" dirty="0" err="1">
                <a:solidFill>
                  <a:srgbClr val="847B76"/>
                </a:solidFill>
                <a:effectLst/>
                <a:latin typeface="Oracle Sans Light" panose="020B0403020204020204" pitchFamily="34" charset="0"/>
              </a:rPr>
              <a:t>Shift+Return</a:t>
            </a:r>
            <a:r>
              <a:rPr lang="en-US" dirty="0">
                <a:solidFill>
                  <a:srgbClr val="847B76"/>
                </a:solidFill>
                <a:effectLst/>
                <a:latin typeface="Oracle Sans Light" panose="020B0403020204020204" pitchFamily="34" charset="0"/>
              </a:rPr>
              <a:t> (Soft Return / Less Spacing)</a:t>
            </a:r>
          </a:p>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lang="en-US" dirty="0">
                <a:solidFill>
                  <a:srgbClr val="847B76"/>
                </a:solidFill>
                <a:effectLst/>
                <a:latin typeface="Oracle Sans Light" panose="020B0403020204020204" pitchFamily="34" charset="0"/>
              </a:rPr>
              <a:t>Next Agenda Item</a:t>
            </a:r>
            <a:br>
              <a:rPr lang="en-US" dirty="0">
                <a:solidFill>
                  <a:srgbClr val="847B76"/>
                </a:solidFill>
                <a:effectLst/>
                <a:latin typeface="Oracle Sans Light" panose="020B0403020204020204" pitchFamily="34" charset="0"/>
              </a:rPr>
            </a:br>
            <a:r>
              <a:rPr lang="en-US" dirty="0" err="1">
                <a:solidFill>
                  <a:srgbClr val="847B76"/>
                </a:solidFill>
                <a:effectLst/>
                <a:latin typeface="Oracle Sans Light" panose="020B0403020204020204" pitchFamily="34" charset="0"/>
              </a:rPr>
              <a:t>Shift+Return</a:t>
            </a:r>
            <a:r>
              <a:rPr lang="en-US" dirty="0">
                <a:solidFill>
                  <a:srgbClr val="847B76"/>
                </a:solidFill>
                <a:effectLst/>
                <a:latin typeface="Oracle Sans Light" panose="020B0403020204020204" pitchFamily="34" charset="0"/>
              </a:rPr>
              <a:t> (Soft Return / Less Spacing)</a:t>
            </a:r>
          </a:p>
        </p:txBody>
      </p:sp>
    </p:spTree>
    <p:extLst>
      <p:ext uri="{BB962C8B-B14F-4D97-AF65-F5344CB8AC3E}">
        <p14:creationId xmlns:p14="http://schemas.microsoft.com/office/powerpoint/2010/main" val="1976681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OOW 4-Step Flow">
    <p:spTree>
      <p:nvGrpSpPr>
        <p:cNvPr id="1" name=""/>
        <p:cNvGrpSpPr/>
        <p:nvPr/>
      </p:nvGrpSpPr>
      <p:grpSpPr>
        <a:xfrm>
          <a:off x="0" y="0"/>
          <a:ext cx="0" cy="0"/>
          <a:chOff x="0" y="0"/>
          <a:chExt cx="0" cy="0"/>
        </a:xfrm>
      </p:grpSpPr>
      <p:pic>
        <p:nvPicPr>
          <p:cNvPr id="37" name="Picture 36">
            <a:extLst>
              <a:ext uri="{FF2B5EF4-FFF2-40B4-BE49-F238E27FC236}">
                <a16:creationId xmlns:a16="http://schemas.microsoft.com/office/drawing/2014/main" id="{F0FCE765-22CA-7F4E-B5AF-ACFEA611159F}"/>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861889" y="5165415"/>
            <a:ext cx="2626460" cy="662990"/>
          </a:xfrm>
          <a:prstGeom prst="rect">
            <a:avLst/>
          </a:prstGeom>
        </p:spPr>
      </p:pic>
      <p:pic>
        <p:nvPicPr>
          <p:cNvPr id="8" name="Picture 7">
            <a:extLst>
              <a:ext uri="{FF2B5EF4-FFF2-40B4-BE49-F238E27FC236}">
                <a16:creationId xmlns:a16="http://schemas.microsoft.com/office/drawing/2014/main" id="{D80E6547-E553-8B4C-B613-A55206049B2C}"/>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0" y="0"/>
            <a:ext cx="12192000" cy="254000"/>
          </a:xfrm>
          <a:prstGeom prst="rect">
            <a:avLst/>
          </a:prstGeom>
        </p:spPr>
      </p:pic>
      <p:sp>
        <p:nvSpPr>
          <p:cNvPr id="2" name="Title 1">
            <a:extLst>
              <a:ext uri="{FF2B5EF4-FFF2-40B4-BE49-F238E27FC236}">
                <a16:creationId xmlns:a16="http://schemas.microsoft.com/office/drawing/2014/main" id="{607B599F-269A-4E45-BB4E-31A49D2385EB}"/>
              </a:ext>
            </a:extLst>
          </p:cNvPr>
          <p:cNvSpPr>
            <a:spLocks noGrp="1"/>
          </p:cNvSpPr>
          <p:nvPr>
            <p:ph type="title" hasCustomPrompt="1"/>
          </p:nvPr>
        </p:nvSpPr>
        <p:spPr>
          <a:xfrm>
            <a:off x="768095" y="783026"/>
            <a:ext cx="10669101" cy="844095"/>
          </a:xfrm>
        </p:spPr>
        <p:txBody>
          <a:bodyPr vert="horz" lIns="0" tIns="45720" rIns="0" bIns="45720" rtlCol="0" anchor="b">
            <a:normAutofit/>
          </a:bodyPr>
          <a:lstStyle>
            <a:lvl1pPr>
              <a:defRPr lang="en-US" sz="1600">
                <a:latin typeface="Oracle Sans Extra Bold" panose="020B0803020204020204" pitchFamily="34" charset="0"/>
                <a:ea typeface="+mn-ea"/>
                <a:cs typeface="Oracle Sans Extra Bold" panose="020B0803020204020204" pitchFamily="34" charset="0"/>
              </a:defRPr>
            </a:lvl1pPr>
          </a:lstStyle>
          <a:p>
            <a:pPr marL="0" lvl="0" indent="0">
              <a:spcBef>
                <a:spcPts val="1000"/>
              </a:spcBef>
              <a:buFont typeface="Arial" panose="020B0604020202020204" pitchFamily="34" charset="0"/>
            </a:pPr>
            <a:r>
              <a:rPr lang="en-US" dirty="0"/>
              <a:t>Headline</a:t>
            </a:r>
          </a:p>
        </p:txBody>
      </p:sp>
      <p:sp>
        <p:nvSpPr>
          <p:cNvPr id="3" name="Text Placeholder 2">
            <a:extLst>
              <a:ext uri="{FF2B5EF4-FFF2-40B4-BE49-F238E27FC236}">
                <a16:creationId xmlns:a16="http://schemas.microsoft.com/office/drawing/2014/main" id="{FD86EFD9-8225-47A7-9DFF-A350F67E94AA}"/>
              </a:ext>
            </a:extLst>
          </p:cNvPr>
          <p:cNvSpPr>
            <a:spLocks noGrp="1"/>
          </p:cNvSpPr>
          <p:nvPr>
            <p:ph type="body" idx="1" hasCustomPrompt="1"/>
          </p:nvPr>
        </p:nvSpPr>
        <p:spPr>
          <a:xfrm>
            <a:off x="768095" y="2288559"/>
            <a:ext cx="2331522" cy="330974"/>
          </a:xfrm>
        </p:spPr>
        <p:txBody>
          <a:bodyPr lIns="0" rIns="0">
            <a:normAutofit/>
          </a:bodyPr>
          <a:lstStyle>
            <a:lvl1pPr marL="0" indent="0">
              <a:lnSpc>
                <a:spcPct val="100000"/>
              </a:lnSpc>
              <a:spcBef>
                <a:spcPts val="0"/>
              </a:spcBef>
              <a:spcAft>
                <a:spcPts val="1200"/>
              </a:spcAft>
              <a:buSzPct val="70000"/>
              <a:buFont typeface="Arial" panose="020B0604020202020204" pitchFamily="34" charset="0"/>
              <a:buNone/>
              <a:tabLst/>
              <a:defRPr sz="1600" b="1" i="0">
                <a:solidFill>
                  <a:schemeClr val="tx2"/>
                </a:solidFill>
                <a:latin typeface="Oracle Sans" panose="020B0503020204020204" pitchFamily="34" charset="0"/>
                <a:ea typeface="Open Sans Light" panose="020B0306030504020204" pitchFamily="34" charset="0"/>
                <a:cs typeface="Oracle Sans" panose="020B0503020204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en-US" dirty="0"/>
              <a:t>Lorem ipsum dolor</a:t>
            </a:r>
          </a:p>
        </p:txBody>
      </p:sp>
      <p:pic>
        <p:nvPicPr>
          <p:cNvPr id="7" name="Picture 6">
            <a:extLst>
              <a:ext uri="{FF2B5EF4-FFF2-40B4-BE49-F238E27FC236}">
                <a16:creationId xmlns:a16="http://schemas.microsoft.com/office/drawing/2014/main" id="{4A563633-5831-8F48-954F-223FF83AEDF3}"/>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11437197" y="6356350"/>
            <a:ext cx="501650" cy="501650"/>
          </a:xfrm>
          <a:prstGeom prst="rect">
            <a:avLst/>
          </a:prstGeom>
        </p:spPr>
      </p:pic>
      <p:sp>
        <p:nvSpPr>
          <p:cNvPr id="14" name="Rectangle 13">
            <a:extLst>
              <a:ext uri="{FF2B5EF4-FFF2-40B4-BE49-F238E27FC236}">
                <a16:creationId xmlns:a16="http://schemas.microsoft.com/office/drawing/2014/main" id="{05D2C10D-F209-B443-9F3C-0B55EDFF601F}"/>
              </a:ext>
            </a:extLst>
          </p:cNvPr>
          <p:cNvSpPr/>
          <p:nvPr userDrawn="1"/>
        </p:nvSpPr>
        <p:spPr>
          <a:xfrm>
            <a:off x="761287" y="1975427"/>
            <a:ext cx="310896" cy="365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6" name="L-Shape 5">
            <a:extLst>
              <a:ext uri="{FF2B5EF4-FFF2-40B4-BE49-F238E27FC236}">
                <a16:creationId xmlns:a16="http://schemas.microsoft.com/office/drawing/2014/main" id="{B92094A0-05C7-534D-B3B3-D2022D11EFEF}"/>
              </a:ext>
            </a:extLst>
          </p:cNvPr>
          <p:cNvSpPr/>
          <p:nvPr userDrawn="1"/>
        </p:nvSpPr>
        <p:spPr>
          <a:xfrm rot="13500000">
            <a:off x="3052797" y="2358866"/>
            <a:ext cx="216826" cy="216826"/>
          </a:xfrm>
          <a:prstGeom prst="corner">
            <a:avLst>
              <a:gd name="adj1" fmla="val 16867"/>
              <a:gd name="adj2" fmla="val 1850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3" name="Text Placeholder 12">
            <a:extLst>
              <a:ext uri="{FF2B5EF4-FFF2-40B4-BE49-F238E27FC236}">
                <a16:creationId xmlns:a16="http://schemas.microsoft.com/office/drawing/2014/main" id="{EBEDDC8B-C3A4-8348-93A7-AD03E6959178}"/>
              </a:ext>
            </a:extLst>
          </p:cNvPr>
          <p:cNvSpPr>
            <a:spLocks noGrp="1"/>
          </p:cNvSpPr>
          <p:nvPr>
            <p:ph type="body" sz="quarter" idx="10" hasCustomPrompt="1"/>
          </p:nvPr>
        </p:nvSpPr>
        <p:spPr>
          <a:xfrm>
            <a:off x="768350" y="2716680"/>
            <a:ext cx="2340864" cy="2529712"/>
          </a:xfrm>
        </p:spPr>
        <p:txBody>
          <a:bodyPr lIns="0" rIns="0">
            <a:norm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lang="en-US" sz="1800" b="0" i="0" kern="1200" dirty="0">
                <a:solidFill>
                  <a:schemeClr val="tx1"/>
                </a:solidFill>
                <a:latin typeface="Oracle Sans Light" panose="020B0403020204020204" pitchFamily="34" charset="0"/>
                <a:ea typeface="+mn-ea"/>
                <a:cs typeface="Oracle Sans Light" panose="020B0403020204020204" pitchFamily="34" charset="0"/>
              </a:defRPr>
            </a:lvl1pPr>
          </a:lstStyle>
          <a:p>
            <a:r>
              <a:rPr lang="en-US" dirty="0">
                <a:solidFill>
                  <a:srgbClr val="4A403E"/>
                </a:solidFill>
                <a:effectLst/>
                <a:latin typeface="Oracle Sans" panose="020B0503020204020204" pitchFamily="34" charset="0"/>
              </a:rPr>
              <a:t>Lorem ipsum dolor sit </a:t>
            </a:r>
            <a:r>
              <a:rPr lang="en-US" dirty="0" err="1">
                <a:solidFill>
                  <a:srgbClr val="4A403E"/>
                </a:solidFill>
                <a:effectLst/>
                <a:latin typeface="Oracle Sans" panose="020B0503020204020204" pitchFamily="34" charset="0"/>
              </a:rPr>
              <a:t>amet</a:t>
            </a:r>
            <a:r>
              <a:rPr lang="en-US" dirty="0">
                <a:solidFill>
                  <a:srgbClr val="4A403E"/>
                </a:solidFill>
                <a:effectLst/>
                <a:latin typeface="Oracle Sans" panose="020B0503020204020204" pitchFamily="34" charset="0"/>
              </a:rPr>
              <a:t>, </a:t>
            </a:r>
            <a:r>
              <a:rPr lang="en-US" dirty="0" err="1">
                <a:solidFill>
                  <a:srgbClr val="4A403E"/>
                </a:solidFill>
                <a:effectLst/>
                <a:latin typeface="Oracle Sans" panose="020B0503020204020204" pitchFamily="34" charset="0"/>
              </a:rPr>
              <a:t>consectetur</a:t>
            </a:r>
            <a:r>
              <a:rPr lang="en-US" dirty="0">
                <a:solidFill>
                  <a:srgbClr val="4A403E"/>
                </a:solidFill>
                <a:effectLst/>
                <a:latin typeface="Oracle Sans" panose="020B0503020204020204" pitchFamily="34" charset="0"/>
              </a:rPr>
              <a:t> </a:t>
            </a:r>
            <a:r>
              <a:rPr lang="en-US" dirty="0" err="1">
                <a:solidFill>
                  <a:srgbClr val="4A403E"/>
                </a:solidFill>
                <a:effectLst/>
                <a:latin typeface="Oracle Sans" panose="020B0503020204020204" pitchFamily="34" charset="0"/>
              </a:rPr>
              <a:t>adipiscing</a:t>
            </a:r>
            <a:r>
              <a:rPr lang="en-US" dirty="0">
                <a:solidFill>
                  <a:srgbClr val="4A403E"/>
                </a:solidFill>
                <a:effectLst/>
                <a:latin typeface="Oracle Sans" panose="020B0503020204020204" pitchFamily="34" charset="0"/>
              </a:rPr>
              <a:t> </a:t>
            </a:r>
            <a:r>
              <a:rPr lang="en-US" dirty="0" err="1">
                <a:solidFill>
                  <a:srgbClr val="4A403E"/>
                </a:solidFill>
                <a:effectLst/>
                <a:latin typeface="Oracle Sans" panose="020B0503020204020204" pitchFamily="34" charset="0"/>
              </a:rPr>
              <a:t>elit</a:t>
            </a:r>
            <a:r>
              <a:rPr lang="en-US" dirty="0">
                <a:solidFill>
                  <a:srgbClr val="4A403E"/>
                </a:solidFill>
                <a:effectLst/>
                <a:latin typeface="Oracle Sans" panose="020B0503020204020204" pitchFamily="34" charset="0"/>
              </a:rPr>
              <a:t>. Duis vitae </a:t>
            </a:r>
            <a:r>
              <a:rPr lang="en-US" dirty="0" err="1">
                <a:solidFill>
                  <a:srgbClr val="4A403E"/>
                </a:solidFill>
                <a:effectLst/>
                <a:latin typeface="Oracle Sans" panose="020B0503020204020204" pitchFamily="34" charset="0"/>
              </a:rPr>
              <a:t>interdum</a:t>
            </a:r>
            <a:r>
              <a:rPr lang="en-US" dirty="0">
                <a:solidFill>
                  <a:srgbClr val="4A403E"/>
                </a:solidFill>
                <a:effectLst/>
                <a:latin typeface="Oracle Sans" panose="020B0503020204020204" pitchFamily="34" charset="0"/>
              </a:rPr>
              <a:t> diam, non </a:t>
            </a:r>
            <a:r>
              <a:rPr lang="en-US" dirty="0" err="1">
                <a:solidFill>
                  <a:srgbClr val="4A403E"/>
                </a:solidFill>
                <a:effectLst/>
                <a:latin typeface="Oracle Sans" panose="020B0503020204020204" pitchFamily="34" charset="0"/>
              </a:rPr>
              <a:t>aliquet</a:t>
            </a:r>
            <a:r>
              <a:rPr lang="en-US" dirty="0">
                <a:solidFill>
                  <a:srgbClr val="4A403E"/>
                </a:solidFill>
                <a:effectLst/>
                <a:latin typeface="Oracle Sans" panose="020B0503020204020204" pitchFamily="34" charset="0"/>
              </a:rPr>
              <a:t> </a:t>
            </a:r>
            <a:r>
              <a:rPr lang="en-US" dirty="0" err="1">
                <a:solidFill>
                  <a:srgbClr val="4A403E"/>
                </a:solidFill>
                <a:effectLst/>
                <a:latin typeface="Oracle Sans" panose="020B0503020204020204" pitchFamily="34" charset="0"/>
              </a:rPr>
              <a:t>enim</a:t>
            </a:r>
            <a:r>
              <a:rPr lang="en-US" dirty="0">
                <a:solidFill>
                  <a:srgbClr val="4A403E"/>
                </a:solidFill>
                <a:effectLst/>
                <a:latin typeface="Oracle Sans" panose="020B0503020204020204" pitchFamily="34" charset="0"/>
              </a:rPr>
              <a:t>.</a:t>
            </a:r>
          </a:p>
        </p:txBody>
      </p:sp>
      <p:sp>
        <p:nvSpPr>
          <p:cNvPr id="16" name="Text Placeholder 15">
            <a:extLst>
              <a:ext uri="{FF2B5EF4-FFF2-40B4-BE49-F238E27FC236}">
                <a16:creationId xmlns:a16="http://schemas.microsoft.com/office/drawing/2014/main" id="{FC2A71D9-E249-2D48-9BF8-D6293AE64F2C}"/>
              </a:ext>
            </a:extLst>
          </p:cNvPr>
          <p:cNvSpPr>
            <a:spLocks noGrp="1"/>
          </p:cNvSpPr>
          <p:nvPr>
            <p:ph type="body" sz="quarter" idx="11" hasCustomPrompt="1"/>
          </p:nvPr>
        </p:nvSpPr>
        <p:spPr>
          <a:xfrm>
            <a:off x="3537946" y="2288559"/>
            <a:ext cx="2340864" cy="332038"/>
          </a:xfrm>
        </p:spPr>
        <p:txBody>
          <a:bodyPr lIns="0" rIns="0">
            <a:normAutofit/>
          </a:bodyPr>
          <a:lstStyle>
            <a:lvl1pPr>
              <a:defRPr sz="1600" b="1" i="0">
                <a:latin typeface="Oracle Sans" panose="020B0503020204020204" pitchFamily="34" charset="0"/>
                <a:cs typeface="Oracle Sans" panose="020B0503020204020204" pitchFamily="34" charset="0"/>
              </a:defRPr>
            </a:lvl1pPr>
          </a:lstStyle>
          <a:p>
            <a:r>
              <a:rPr lang="en-US" dirty="0"/>
              <a:t>Lorem ipsum dolor</a:t>
            </a:r>
          </a:p>
        </p:txBody>
      </p:sp>
      <p:sp>
        <p:nvSpPr>
          <p:cNvPr id="18" name="Text Placeholder 17">
            <a:extLst>
              <a:ext uri="{FF2B5EF4-FFF2-40B4-BE49-F238E27FC236}">
                <a16:creationId xmlns:a16="http://schemas.microsoft.com/office/drawing/2014/main" id="{1C572955-9B3D-8A48-9080-5D5AF185DFDE}"/>
              </a:ext>
            </a:extLst>
          </p:cNvPr>
          <p:cNvSpPr>
            <a:spLocks noGrp="1"/>
          </p:cNvSpPr>
          <p:nvPr>
            <p:ph type="body" sz="quarter" idx="12" hasCustomPrompt="1"/>
          </p:nvPr>
        </p:nvSpPr>
        <p:spPr>
          <a:xfrm>
            <a:off x="3544344" y="2716680"/>
            <a:ext cx="2340864" cy="2529712"/>
          </a:xfrm>
        </p:spPr>
        <p:txBody>
          <a:bodyPr lIns="0" rIns="0">
            <a:normAutofit/>
          </a:bodyPr>
          <a:lstStyle>
            <a:lvl1pPr>
              <a:lnSpc>
                <a:spcPts val="2200"/>
              </a:lnSpc>
              <a:spcBef>
                <a:spcPts val="0"/>
              </a:spcBef>
              <a:spcAft>
                <a:spcPts val="600"/>
              </a:spcAft>
              <a:defRPr sz="1800" b="0" i="0">
                <a:latin typeface="Oracle Sans Light" panose="020B0403020204020204" pitchFamily="34" charset="0"/>
                <a:cs typeface="Oracle Sans Light" panose="020B0403020204020204" pitchFamily="34" charset="0"/>
              </a:defRPr>
            </a:lvl1pPr>
          </a:lstStyle>
          <a:p>
            <a:r>
              <a:rPr lang="en-US" dirty="0">
                <a:solidFill>
                  <a:srgbClr val="4A403E"/>
                </a:solidFill>
                <a:effectLst/>
                <a:latin typeface="Oracle Sans" panose="020B0503020204020204" pitchFamily="34" charset="0"/>
              </a:rPr>
              <a:t>Lorem ipsum dolor sit </a:t>
            </a:r>
            <a:r>
              <a:rPr lang="en-US" dirty="0" err="1">
                <a:solidFill>
                  <a:srgbClr val="4A403E"/>
                </a:solidFill>
                <a:effectLst/>
                <a:latin typeface="Oracle Sans" panose="020B0503020204020204" pitchFamily="34" charset="0"/>
              </a:rPr>
              <a:t>amet</a:t>
            </a:r>
            <a:r>
              <a:rPr lang="en-US" dirty="0">
                <a:solidFill>
                  <a:srgbClr val="4A403E"/>
                </a:solidFill>
                <a:effectLst/>
                <a:latin typeface="Oracle Sans" panose="020B0503020204020204" pitchFamily="34" charset="0"/>
              </a:rPr>
              <a:t>, </a:t>
            </a:r>
            <a:r>
              <a:rPr lang="en-US" dirty="0" err="1">
                <a:solidFill>
                  <a:srgbClr val="4A403E"/>
                </a:solidFill>
                <a:effectLst/>
                <a:latin typeface="Oracle Sans" panose="020B0503020204020204" pitchFamily="34" charset="0"/>
              </a:rPr>
              <a:t>consectetur</a:t>
            </a:r>
            <a:r>
              <a:rPr lang="en-US" dirty="0">
                <a:solidFill>
                  <a:srgbClr val="4A403E"/>
                </a:solidFill>
                <a:effectLst/>
                <a:latin typeface="Oracle Sans" panose="020B0503020204020204" pitchFamily="34" charset="0"/>
              </a:rPr>
              <a:t> </a:t>
            </a:r>
            <a:r>
              <a:rPr lang="en-US" dirty="0" err="1">
                <a:solidFill>
                  <a:srgbClr val="4A403E"/>
                </a:solidFill>
                <a:effectLst/>
                <a:latin typeface="Oracle Sans" panose="020B0503020204020204" pitchFamily="34" charset="0"/>
              </a:rPr>
              <a:t>adipiscing</a:t>
            </a:r>
            <a:r>
              <a:rPr lang="en-US" dirty="0">
                <a:solidFill>
                  <a:srgbClr val="4A403E"/>
                </a:solidFill>
                <a:effectLst/>
                <a:latin typeface="Oracle Sans" panose="020B0503020204020204" pitchFamily="34" charset="0"/>
              </a:rPr>
              <a:t> </a:t>
            </a:r>
            <a:r>
              <a:rPr lang="en-US" dirty="0" err="1">
                <a:solidFill>
                  <a:srgbClr val="4A403E"/>
                </a:solidFill>
                <a:effectLst/>
                <a:latin typeface="Oracle Sans" panose="020B0503020204020204" pitchFamily="34" charset="0"/>
              </a:rPr>
              <a:t>elit</a:t>
            </a:r>
            <a:r>
              <a:rPr lang="en-US" dirty="0">
                <a:solidFill>
                  <a:srgbClr val="4A403E"/>
                </a:solidFill>
                <a:effectLst/>
                <a:latin typeface="Oracle Sans" panose="020B0503020204020204" pitchFamily="34" charset="0"/>
              </a:rPr>
              <a:t>. Duis vitae </a:t>
            </a:r>
            <a:r>
              <a:rPr lang="en-US" dirty="0" err="1">
                <a:solidFill>
                  <a:srgbClr val="4A403E"/>
                </a:solidFill>
                <a:effectLst/>
                <a:latin typeface="Oracle Sans" panose="020B0503020204020204" pitchFamily="34" charset="0"/>
              </a:rPr>
              <a:t>interdum</a:t>
            </a:r>
            <a:r>
              <a:rPr lang="en-US" dirty="0">
                <a:solidFill>
                  <a:srgbClr val="4A403E"/>
                </a:solidFill>
                <a:effectLst/>
                <a:latin typeface="Oracle Sans" panose="020B0503020204020204" pitchFamily="34" charset="0"/>
              </a:rPr>
              <a:t> diam, non </a:t>
            </a:r>
            <a:r>
              <a:rPr lang="en-US" dirty="0" err="1">
                <a:solidFill>
                  <a:srgbClr val="4A403E"/>
                </a:solidFill>
                <a:effectLst/>
                <a:latin typeface="Oracle Sans" panose="020B0503020204020204" pitchFamily="34" charset="0"/>
              </a:rPr>
              <a:t>aliquet</a:t>
            </a:r>
            <a:r>
              <a:rPr lang="en-US" dirty="0">
                <a:solidFill>
                  <a:srgbClr val="4A403E"/>
                </a:solidFill>
                <a:effectLst/>
                <a:latin typeface="Oracle Sans" panose="020B0503020204020204" pitchFamily="34" charset="0"/>
              </a:rPr>
              <a:t> </a:t>
            </a:r>
            <a:r>
              <a:rPr lang="en-US" dirty="0" err="1">
                <a:solidFill>
                  <a:srgbClr val="4A403E"/>
                </a:solidFill>
                <a:effectLst/>
                <a:latin typeface="Oracle Sans" panose="020B0503020204020204" pitchFamily="34" charset="0"/>
              </a:rPr>
              <a:t>enim</a:t>
            </a:r>
            <a:r>
              <a:rPr lang="en-US" dirty="0">
                <a:solidFill>
                  <a:srgbClr val="4A403E"/>
                </a:solidFill>
                <a:effectLst/>
                <a:latin typeface="Oracle Sans" panose="020B0503020204020204" pitchFamily="34" charset="0"/>
              </a:rPr>
              <a:t>.</a:t>
            </a:r>
          </a:p>
        </p:txBody>
      </p:sp>
      <p:sp>
        <p:nvSpPr>
          <p:cNvPr id="20" name="Text Placeholder 19">
            <a:extLst>
              <a:ext uri="{FF2B5EF4-FFF2-40B4-BE49-F238E27FC236}">
                <a16:creationId xmlns:a16="http://schemas.microsoft.com/office/drawing/2014/main" id="{D15D195D-008C-7E45-9912-16E0FCFDC09E}"/>
              </a:ext>
            </a:extLst>
          </p:cNvPr>
          <p:cNvSpPr>
            <a:spLocks noGrp="1"/>
          </p:cNvSpPr>
          <p:nvPr>
            <p:ph type="body" sz="quarter" idx="13" hasCustomPrompt="1"/>
          </p:nvPr>
        </p:nvSpPr>
        <p:spPr>
          <a:xfrm>
            <a:off x="6317139" y="2288559"/>
            <a:ext cx="2340864" cy="332038"/>
          </a:xfrm>
        </p:spPr>
        <p:txBody>
          <a:bodyPr lIns="0" rIns="0">
            <a:normAutofit/>
          </a:bodyPr>
          <a:lstStyle>
            <a:lvl1pPr>
              <a:defRPr sz="1600" b="1" i="0">
                <a:latin typeface="Oracle Sans" panose="020B0503020204020204" pitchFamily="34" charset="0"/>
                <a:cs typeface="Oracle Sans" panose="020B0503020204020204" pitchFamily="34" charset="0"/>
              </a:defRPr>
            </a:lvl1pPr>
          </a:lstStyle>
          <a:p>
            <a:r>
              <a:rPr lang="en-US" dirty="0"/>
              <a:t>Lorem ipsum dolor</a:t>
            </a:r>
          </a:p>
        </p:txBody>
      </p:sp>
      <p:sp>
        <p:nvSpPr>
          <p:cNvPr id="22" name="Text Placeholder 21">
            <a:extLst>
              <a:ext uri="{FF2B5EF4-FFF2-40B4-BE49-F238E27FC236}">
                <a16:creationId xmlns:a16="http://schemas.microsoft.com/office/drawing/2014/main" id="{A952A602-4A8F-FE40-A776-A78CC665DE51}"/>
              </a:ext>
            </a:extLst>
          </p:cNvPr>
          <p:cNvSpPr>
            <a:spLocks noGrp="1"/>
          </p:cNvSpPr>
          <p:nvPr>
            <p:ph type="body" sz="quarter" idx="14" hasCustomPrompt="1"/>
          </p:nvPr>
        </p:nvSpPr>
        <p:spPr>
          <a:xfrm>
            <a:off x="6320338" y="2716680"/>
            <a:ext cx="2340864" cy="2529712"/>
          </a:xfrm>
        </p:spPr>
        <p:txBody>
          <a:bodyPr lIns="0" rIns="0">
            <a:normAutofit/>
          </a:bodyPr>
          <a:lstStyle>
            <a:lvl1pPr>
              <a:lnSpc>
                <a:spcPts val="2200"/>
              </a:lnSpc>
              <a:spcBef>
                <a:spcPts val="0"/>
              </a:spcBef>
              <a:spcAft>
                <a:spcPts val="600"/>
              </a:spcAft>
              <a:defRPr sz="1800" b="0" i="0">
                <a:latin typeface="Oracle Sans Light" panose="020B0403020204020204" pitchFamily="34" charset="0"/>
                <a:cs typeface="Oracle Sans Light" panose="020B0403020204020204" pitchFamily="34" charset="0"/>
              </a:defRPr>
            </a:lvl1pPr>
          </a:lstStyle>
          <a:p>
            <a:r>
              <a:rPr lang="en-US" dirty="0">
                <a:solidFill>
                  <a:srgbClr val="4A403E"/>
                </a:solidFill>
                <a:effectLst/>
                <a:latin typeface="Oracle Sans" panose="020B0503020204020204" pitchFamily="34" charset="0"/>
              </a:rPr>
              <a:t>Lorem ipsum dolor sit </a:t>
            </a:r>
            <a:r>
              <a:rPr lang="en-US" dirty="0" err="1">
                <a:solidFill>
                  <a:srgbClr val="4A403E"/>
                </a:solidFill>
                <a:effectLst/>
                <a:latin typeface="Oracle Sans" panose="020B0503020204020204" pitchFamily="34" charset="0"/>
              </a:rPr>
              <a:t>amet</a:t>
            </a:r>
            <a:r>
              <a:rPr lang="en-US" dirty="0">
                <a:solidFill>
                  <a:srgbClr val="4A403E"/>
                </a:solidFill>
                <a:effectLst/>
                <a:latin typeface="Oracle Sans" panose="020B0503020204020204" pitchFamily="34" charset="0"/>
              </a:rPr>
              <a:t>, </a:t>
            </a:r>
            <a:r>
              <a:rPr lang="en-US" dirty="0" err="1">
                <a:solidFill>
                  <a:srgbClr val="4A403E"/>
                </a:solidFill>
                <a:effectLst/>
                <a:latin typeface="Oracle Sans" panose="020B0503020204020204" pitchFamily="34" charset="0"/>
              </a:rPr>
              <a:t>consectetur</a:t>
            </a:r>
            <a:r>
              <a:rPr lang="en-US" dirty="0">
                <a:solidFill>
                  <a:srgbClr val="4A403E"/>
                </a:solidFill>
                <a:effectLst/>
                <a:latin typeface="Oracle Sans" panose="020B0503020204020204" pitchFamily="34" charset="0"/>
              </a:rPr>
              <a:t> </a:t>
            </a:r>
            <a:r>
              <a:rPr lang="en-US" dirty="0" err="1">
                <a:solidFill>
                  <a:srgbClr val="4A403E"/>
                </a:solidFill>
                <a:effectLst/>
                <a:latin typeface="Oracle Sans" panose="020B0503020204020204" pitchFamily="34" charset="0"/>
              </a:rPr>
              <a:t>adipiscing</a:t>
            </a:r>
            <a:r>
              <a:rPr lang="en-US" dirty="0">
                <a:solidFill>
                  <a:srgbClr val="4A403E"/>
                </a:solidFill>
                <a:effectLst/>
                <a:latin typeface="Oracle Sans" panose="020B0503020204020204" pitchFamily="34" charset="0"/>
              </a:rPr>
              <a:t> </a:t>
            </a:r>
            <a:r>
              <a:rPr lang="en-US" dirty="0" err="1">
                <a:solidFill>
                  <a:srgbClr val="4A403E"/>
                </a:solidFill>
                <a:effectLst/>
                <a:latin typeface="Oracle Sans" panose="020B0503020204020204" pitchFamily="34" charset="0"/>
              </a:rPr>
              <a:t>elit</a:t>
            </a:r>
            <a:r>
              <a:rPr lang="en-US" dirty="0">
                <a:solidFill>
                  <a:srgbClr val="4A403E"/>
                </a:solidFill>
                <a:effectLst/>
                <a:latin typeface="Oracle Sans" panose="020B0503020204020204" pitchFamily="34" charset="0"/>
              </a:rPr>
              <a:t>. Duis vitae </a:t>
            </a:r>
            <a:r>
              <a:rPr lang="en-US" dirty="0" err="1">
                <a:solidFill>
                  <a:srgbClr val="4A403E"/>
                </a:solidFill>
                <a:effectLst/>
                <a:latin typeface="Oracle Sans" panose="020B0503020204020204" pitchFamily="34" charset="0"/>
              </a:rPr>
              <a:t>interdum</a:t>
            </a:r>
            <a:r>
              <a:rPr lang="en-US" dirty="0">
                <a:solidFill>
                  <a:srgbClr val="4A403E"/>
                </a:solidFill>
                <a:effectLst/>
                <a:latin typeface="Oracle Sans" panose="020B0503020204020204" pitchFamily="34" charset="0"/>
              </a:rPr>
              <a:t> diam, non </a:t>
            </a:r>
            <a:r>
              <a:rPr lang="en-US" dirty="0" err="1">
                <a:solidFill>
                  <a:srgbClr val="4A403E"/>
                </a:solidFill>
                <a:effectLst/>
                <a:latin typeface="Oracle Sans" panose="020B0503020204020204" pitchFamily="34" charset="0"/>
              </a:rPr>
              <a:t>aliquet</a:t>
            </a:r>
            <a:r>
              <a:rPr lang="en-US" dirty="0">
                <a:solidFill>
                  <a:srgbClr val="4A403E"/>
                </a:solidFill>
                <a:effectLst/>
                <a:latin typeface="Oracle Sans" panose="020B0503020204020204" pitchFamily="34" charset="0"/>
              </a:rPr>
              <a:t> </a:t>
            </a:r>
            <a:r>
              <a:rPr lang="en-US" dirty="0" err="1">
                <a:solidFill>
                  <a:srgbClr val="4A403E"/>
                </a:solidFill>
                <a:effectLst/>
                <a:latin typeface="Oracle Sans" panose="020B0503020204020204" pitchFamily="34" charset="0"/>
              </a:rPr>
              <a:t>enim</a:t>
            </a:r>
            <a:r>
              <a:rPr lang="en-US" dirty="0">
                <a:solidFill>
                  <a:srgbClr val="4A403E"/>
                </a:solidFill>
                <a:effectLst/>
                <a:latin typeface="Oracle Sans" panose="020B0503020204020204" pitchFamily="34" charset="0"/>
              </a:rPr>
              <a:t>.</a:t>
            </a:r>
          </a:p>
        </p:txBody>
      </p:sp>
      <p:sp>
        <p:nvSpPr>
          <p:cNvPr id="24" name="Text Placeholder 23">
            <a:extLst>
              <a:ext uri="{FF2B5EF4-FFF2-40B4-BE49-F238E27FC236}">
                <a16:creationId xmlns:a16="http://schemas.microsoft.com/office/drawing/2014/main" id="{621E2FD4-9288-1040-B4E7-308D67D835FB}"/>
              </a:ext>
            </a:extLst>
          </p:cNvPr>
          <p:cNvSpPr>
            <a:spLocks noGrp="1"/>
          </p:cNvSpPr>
          <p:nvPr>
            <p:ph type="body" sz="quarter" idx="15" hasCustomPrompt="1"/>
          </p:nvPr>
        </p:nvSpPr>
        <p:spPr>
          <a:xfrm>
            <a:off x="9096332" y="2288559"/>
            <a:ext cx="2340864" cy="332038"/>
          </a:xfrm>
        </p:spPr>
        <p:txBody>
          <a:bodyPr lIns="0" rIns="0">
            <a:normAutofit/>
          </a:bodyPr>
          <a:lstStyle>
            <a:lvl1pPr>
              <a:defRPr sz="1600" b="1" i="0">
                <a:latin typeface="Oracle Sans" panose="020B0503020204020204" pitchFamily="34" charset="0"/>
                <a:cs typeface="Oracle Sans" panose="020B0503020204020204" pitchFamily="34" charset="0"/>
              </a:defRPr>
            </a:lvl1pPr>
          </a:lstStyle>
          <a:p>
            <a:r>
              <a:rPr lang="en-US" dirty="0"/>
              <a:t>Lorem ipsum dolor</a:t>
            </a:r>
          </a:p>
        </p:txBody>
      </p:sp>
      <p:sp>
        <p:nvSpPr>
          <p:cNvPr id="26" name="Text Placeholder 25">
            <a:extLst>
              <a:ext uri="{FF2B5EF4-FFF2-40B4-BE49-F238E27FC236}">
                <a16:creationId xmlns:a16="http://schemas.microsoft.com/office/drawing/2014/main" id="{825A92B5-EC38-2544-A3A4-C45371748140}"/>
              </a:ext>
            </a:extLst>
          </p:cNvPr>
          <p:cNvSpPr>
            <a:spLocks noGrp="1"/>
          </p:cNvSpPr>
          <p:nvPr>
            <p:ph type="body" sz="quarter" idx="16" hasCustomPrompt="1"/>
          </p:nvPr>
        </p:nvSpPr>
        <p:spPr>
          <a:xfrm>
            <a:off x="9096332" y="2716680"/>
            <a:ext cx="2340864" cy="2529712"/>
          </a:xfrm>
        </p:spPr>
        <p:txBody>
          <a:bodyPr lIns="0" rIns="0">
            <a:normAutofit/>
          </a:bodyPr>
          <a:lstStyle>
            <a:lvl1pPr>
              <a:lnSpc>
                <a:spcPts val="2200"/>
              </a:lnSpc>
              <a:spcBef>
                <a:spcPts val="0"/>
              </a:spcBef>
              <a:spcAft>
                <a:spcPts val="600"/>
              </a:spcAft>
              <a:defRPr sz="1800" b="0" i="0">
                <a:latin typeface="Oracle Sans Light" panose="020B0403020204020204" pitchFamily="34" charset="0"/>
                <a:cs typeface="Oracle Sans Light" panose="020B0403020204020204" pitchFamily="34" charset="0"/>
              </a:defRPr>
            </a:lvl1pPr>
          </a:lstStyle>
          <a:p>
            <a:r>
              <a:rPr lang="en-US" dirty="0">
                <a:solidFill>
                  <a:srgbClr val="4A403E"/>
                </a:solidFill>
                <a:effectLst/>
                <a:latin typeface="Oracle Sans" panose="020B0503020204020204" pitchFamily="34" charset="0"/>
              </a:rPr>
              <a:t>Lorem ipsum dolor sit </a:t>
            </a:r>
            <a:r>
              <a:rPr lang="en-US" dirty="0" err="1">
                <a:solidFill>
                  <a:srgbClr val="4A403E"/>
                </a:solidFill>
                <a:effectLst/>
                <a:latin typeface="Oracle Sans" panose="020B0503020204020204" pitchFamily="34" charset="0"/>
              </a:rPr>
              <a:t>amet</a:t>
            </a:r>
            <a:r>
              <a:rPr lang="en-US" dirty="0">
                <a:solidFill>
                  <a:srgbClr val="4A403E"/>
                </a:solidFill>
                <a:effectLst/>
                <a:latin typeface="Oracle Sans" panose="020B0503020204020204" pitchFamily="34" charset="0"/>
              </a:rPr>
              <a:t>, </a:t>
            </a:r>
            <a:r>
              <a:rPr lang="en-US" dirty="0" err="1">
                <a:solidFill>
                  <a:srgbClr val="4A403E"/>
                </a:solidFill>
                <a:effectLst/>
                <a:latin typeface="Oracle Sans" panose="020B0503020204020204" pitchFamily="34" charset="0"/>
              </a:rPr>
              <a:t>consectetur</a:t>
            </a:r>
            <a:r>
              <a:rPr lang="en-US" dirty="0">
                <a:solidFill>
                  <a:srgbClr val="4A403E"/>
                </a:solidFill>
                <a:effectLst/>
                <a:latin typeface="Oracle Sans" panose="020B0503020204020204" pitchFamily="34" charset="0"/>
              </a:rPr>
              <a:t> </a:t>
            </a:r>
            <a:r>
              <a:rPr lang="en-US" dirty="0" err="1">
                <a:solidFill>
                  <a:srgbClr val="4A403E"/>
                </a:solidFill>
                <a:effectLst/>
                <a:latin typeface="Oracle Sans" panose="020B0503020204020204" pitchFamily="34" charset="0"/>
              </a:rPr>
              <a:t>adipiscing</a:t>
            </a:r>
            <a:r>
              <a:rPr lang="en-US" dirty="0">
                <a:solidFill>
                  <a:srgbClr val="4A403E"/>
                </a:solidFill>
                <a:effectLst/>
                <a:latin typeface="Oracle Sans" panose="020B0503020204020204" pitchFamily="34" charset="0"/>
              </a:rPr>
              <a:t> </a:t>
            </a:r>
            <a:r>
              <a:rPr lang="en-US" dirty="0" err="1">
                <a:solidFill>
                  <a:srgbClr val="4A403E"/>
                </a:solidFill>
                <a:effectLst/>
                <a:latin typeface="Oracle Sans" panose="020B0503020204020204" pitchFamily="34" charset="0"/>
              </a:rPr>
              <a:t>elit</a:t>
            </a:r>
            <a:r>
              <a:rPr lang="en-US" dirty="0">
                <a:solidFill>
                  <a:srgbClr val="4A403E"/>
                </a:solidFill>
                <a:effectLst/>
                <a:latin typeface="Oracle Sans" panose="020B0503020204020204" pitchFamily="34" charset="0"/>
              </a:rPr>
              <a:t>. Duis vitae </a:t>
            </a:r>
            <a:r>
              <a:rPr lang="en-US" dirty="0" err="1">
                <a:solidFill>
                  <a:srgbClr val="4A403E"/>
                </a:solidFill>
                <a:effectLst/>
                <a:latin typeface="Oracle Sans" panose="020B0503020204020204" pitchFamily="34" charset="0"/>
              </a:rPr>
              <a:t>interdum</a:t>
            </a:r>
            <a:r>
              <a:rPr lang="en-US" dirty="0">
                <a:solidFill>
                  <a:srgbClr val="4A403E"/>
                </a:solidFill>
                <a:effectLst/>
                <a:latin typeface="Oracle Sans" panose="020B0503020204020204" pitchFamily="34" charset="0"/>
              </a:rPr>
              <a:t> diam, non </a:t>
            </a:r>
            <a:r>
              <a:rPr lang="en-US" dirty="0" err="1">
                <a:solidFill>
                  <a:srgbClr val="4A403E"/>
                </a:solidFill>
                <a:effectLst/>
                <a:latin typeface="Oracle Sans" panose="020B0503020204020204" pitchFamily="34" charset="0"/>
              </a:rPr>
              <a:t>aliquet</a:t>
            </a:r>
            <a:r>
              <a:rPr lang="en-US" dirty="0">
                <a:solidFill>
                  <a:srgbClr val="4A403E"/>
                </a:solidFill>
                <a:effectLst/>
                <a:latin typeface="Oracle Sans" panose="020B0503020204020204" pitchFamily="34" charset="0"/>
              </a:rPr>
              <a:t> </a:t>
            </a:r>
            <a:r>
              <a:rPr lang="en-US" dirty="0" err="1">
                <a:solidFill>
                  <a:srgbClr val="4A403E"/>
                </a:solidFill>
                <a:effectLst/>
                <a:latin typeface="Oracle Sans" panose="020B0503020204020204" pitchFamily="34" charset="0"/>
              </a:rPr>
              <a:t>enim</a:t>
            </a:r>
            <a:r>
              <a:rPr lang="en-US" dirty="0">
                <a:solidFill>
                  <a:srgbClr val="4A403E"/>
                </a:solidFill>
                <a:effectLst/>
                <a:latin typeface="Oracle Sans" panose="020B0503020204020204" pitchFamily="34" charset="0"/>
              </a:rPr>
              <a:t>.</a:t>
            </a:r>
          </a:p>
        </p:txBody>
      </p:sp>
      <p:sp>
        <p:nvSpPr>
          <p:cNvPr id="29" name="L-Shape 28">
            <a:extLst>
              <a:ext uri="{FF2B5EF4-FFF2-40B4-BE49-F238E27FC236}">
                <a16:creationId xmlns:a16="http://schemas.microsoft.com/office/drawing/2014/main" id="{562F87C2-612C-4642-B36B-DC9883E68596}"/>
              </a:ext>
            </a:extLst>
          </p:cNvPr>
          <p:cNvSpPr/>
          <p:nvPr userDrawn="1"/>
        </p:nvSpPr>
        <p:spPr>
          <a:xfrm rot="13500000">
            <a:off x="5839186" y="2358865"/>
            <a:ext cx="216826" cy="216826"/>
          </a:xfrm>
          <a:prstGeom prst="corner">
            <a:avLst>
              <a:gd name="adj1" fmla="val 16867"/>
              <a:gd name="adj2" fmla="val 1850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1" name="L-Shape 30">
            <a:extLst>
              <a:ext uri="{FF2B5EF4-FFF2-40B4-BE49-F238E27FC236}">
                <a16:creationId xmlns:a16="http://schemas.microsoft.com/office/drawing/2014/main" id="{93747C1F-C0D1-6940-B48F-0045E941F088}"/>
              </a:ext>
            </a:extLst>
          </p:cNvPr>
          <p:cNvSpPr/>
          <p:nvPr userDrawn="1"/>
        </p:nvSpPr>
        <p:spPr>
          <a:xfrm rot="13500000">
            <a:off x="8625576" y="2358864"/>
            <a:ext cx="216826" cy="216826"/>
          </a:xfrm>
          <a:prstGeom prst="corner">
            <a:avLst>
              <a:gd name="adj1" fmla="val 16867"/>
              <a:gd name="adj2" fmla="val 1850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pic>
        <p:nvPicPr>
          <p:cNvPr id="35" name="Picture 34">
            <a:extLst>
              <a:ext uri="{FF2B5EF4-FFF2-40B4-BE49-F238E27FC236}">
                <a16:creationId xmlns:a16="http://schemas.microsoft.com/office/drawing/2014/main" id="{55337613-929D-9A40-90FE-FD9484924F90}"/>
              </a:ext>
            </a:extLst>
          </p:cNvPr>
          <p:cNvPicPr>
            <a:picLocks noChangeAspect="1"/>
          </p:cNvPicPr>
          <p:nvPr userDrawn="1"/>
        </p:nvPicPr>
        <p:blipFill rotWithShape="1">
          <a:blip r:embed="rId5" cstate="print">
            <a:alphaModFix amt="70000"/>
            <a:extLst>
              <a:ext uri="{28A0092B-C50C-407E-A947-70E740481C1C}">
                <a14:useLocalDpi xmlns:a14="http://schemas.microsoft.com/office/drawing/2010/main"/>
              </a:ext>
            </a:extLst>
          </a:blip>
          <a:srcRect/>
          <a:stretch/>
        </p:blipFill>
        <p:spPr>
          <a:xfrm>
            <a:off x="0" y="5167114"/>
            <a:ext cx="6096000" cy="1413489"/>
          </a:xfrm>
          <a:prstGeom prst="rect">
            <a:avLst/>
          </a:prstGeom>
        </p:spPr>
      </p:pic>
    </p:spTree>
    <p:extLst>
      <p:ext uri="{BB962C8B-B14F-4D97-AF65-F5344CB8AC3E}">
        <p14:creationId xmlns:p14="http://schemas.microsoft.com/office/powerpoint/2010/main" val="2183238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500" fill="hold"/>
                                        <p:tgtEl>
                                          <p:spTgt spid="35"/>
                                        </p:tgtEl>
                                        <p:attrNameLst>
                                          <p:attrName>ppt_x</p:attrName>
                                        </p:attrNameLst>
                                      </p:cBhvr>
                                      <p:tavLst>
                                        <p:tav tm="0">
                                          <p:val>
                                            <p:strVal val="0-#ppt_w/2"/>
                                          </p:val>
                                        </p:tav>
                                        <p:tav tm="100000">
                                          <p:val>
                                            <p:strVal val="#ppt_x"/>
                                          </p:val>
                                        </p:tav>
                                      </p:tavLst>
                                    </p:anim>
                                    <p:anim calcmode="lin" valueType="num">
                                      <p:cBhvr additive="base">
                                        <p:cTn id="8" dur="500" fill="hold"/>
                                        <p:tgtEl>
                                          <p:spTgt spid="3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37"/>
                                        </p:tgtEl>
                                        <p:attrNameLst>
                                          <p:attrName>style.visibility</p:attrName>
                                        </p:attrNameLst>
                                      </p:cBhvr>
                                      <p:to>
                                        <p:strVal val="visible"/>
                                      </p:to>
                                    </p:set>
                                    <p:anim calcmode="lin" valueType="num">
                                      <p:cBhvr additive="base">
                                        <p:cTn id="11" dur="500" fill="hold"/>
                                        <p:tgtEl>
                                          <p:spTgt spid="37"/>
                                        </p:tgtEl>
                                        <p:attrNameLst>
                                          <p:attrName>ppt_x</p:attrName>
                                        </p:attrNameLst>
                                      </p:cBhvr>
                                      <p:tavLst>
                                        <p:tav tm="0">
                                          <p:val>
                                            <p:strVal val="1+#ppt_w/2"/>
                                          </p:val>
                                        </p:tav>
                                        <p:tav tm="100000">
                                          <p:val>
                                            <p:strVal val="#ppt_x"/>
                                          </p:val>
                                        </p:tav>
                                      </p:tavLst>
                                    </p:anim>
                                    <p:anim calcmode="lin" valueType="num">
                                      <p:cBhvr additive="base">
                                        <p:cTn id="12" dur="500" fill="hold"/>
                                        <p:tgtEl>
                                          <p:spTgt spid="3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1_OOW 4-Step Flow">
    <p:spTree>
      <p:nvGrpSpPr>
        <p:cNvPr id="1" name=""/>
        <p:cNvGrpSpPr/>
        <p:nvPr/>
      </p:nvGrpSpPr>
      <p:grpSpPr>
        <a:xfrm>
          <a:off x="0" y="0"/>
          <a:ext cx="0" cy="0"/>
          <a:chOff x="0" y="0"/>
          <a:chExt cx="0" cy="0"/>
        </a:xfrm>
      </p:grpSpPr>
      <p:pic>
        <p:nvPicPr>
          <p:cNvPr id="37" name="Picture 36">
            <a:extLst>
              <a:ext uri="{FF2B5EF4-FFF2-40B4-BE49-F238E27FC236}">
                <a16:creationId xmlns:a16="http://schemas.microsoft.com/office/drawing/2014/main" id="{F0FCE765-22CA-7F4E-B5AF-ACFEA611159F}"/>
              </a:ext>
            </a:extLst>
          </p:cNvPr>
          <p:cNvPicPr>
            <a:picLocks noChangeAspect="1"/>
          </p:cNvPicPr>
          <p:nvPr userDrawn="1"/>
        </p:nvPicPr>
        <p:blipFill>
          <a:blip r:embed="rId2" cstate="screen">
            <a:alphaModFix amt="39000"/>
            <a:extLst>
              <a:ext uri="{28A0092B-C50C-407E-A947-70E740481C1C}">
                <a14:useLocalDpi xmlns:a14="http://schemas.microsoft.com/office/drawing/2010/main"/>
              </a:ext>
            </a:extLst>
          </a:blip>
          <a:stretch>
            <a:fillRect/>
          </a:stretch>
        </p:blipFill>
        <p:spPr>
          <a:xfrm>
            <a:off x="3861889" y="5165415"/>
            <a:ext cx="2626460" cy="662990"/>
          </a:xfrm>
          <a:prstGeom prst="rect">
            <a:avLst/>
          </a:prstGeom>
        </p:spPr>
      </p:pic>
      <p:pic>
        <p:nvPicPr>
          <p:cNvPr id="8" name="Picture 7">
            <a:extLst>
              <a:ext uri="{FF2B5EF4-FFF2-40B4-BE49-F238E27FC236}">
                <a16:creationId xmlns:a16="http://schemas.microsoft.com/office/drawing/2014/main" id="{D80E6547-E553-8B4C-B613-A55206049B2C}"/>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0" y="0"/>
            <a:ext cx="12192000" cy="254000"/>
          </a:xfrm>
          <a:prstGeom prst="rect">
            <a:avLst/>
          </a:prstGeom>
        </p:spPr>
      </p:pic>
      <p:sp>
        <p:nvSpPr>
          <p:cNvPr id="3" name="Text Placeholder 2">
            <a:extLst>
              <a:ext uri="{FF2B5EF4-FFF2-40B4-BE49-F238E27FC236}">
                <a16:creationId xmlns:a16="http://schemas.microsoft.com/office/drawing/2014/main" id="{FD86EFD9-8225-47A7-9DFF-A350F67E94AA}"/>
              </a:ext>
            </a:extLst>
          </p:cNvPr>
          <p:cNvSpPr>
            <a:spLocks noGrp="1"/>
          </p:cNvSpPr>
          <p:nvPr>
            <p:ph type="body" idx="1" hasCustomPrompt="1"/>
          </p:nvPr>
        </p:nvSpPr>
        <p:spPr>
          <a:xfrm>
            <a:off x="-13291" y="2254103"/>
            <a:ext cx="2331522" cy="330974"/>
          </a:xfrm>
        </p:spPr>
        <p:txBody>
          <a:bodyPr lIns="0" rIns="0">
            <a:normAutofit/>
          </a:bodyPr>
          <a:lstStyle>
            <a:lvl1pPr marL="0" indent="0">
              <a:lnSpc>
                <a:spcPct val="100000"/>
              </a:lnSpc>
              <a:spcBef>
                <a:spcPts val="0"/>
              </a:spcBef>
              <a:spcAft>
                <a:spcPts val="1200"/>
              </a:spcAft>
              <a:buSzPct val="70000"/>
              <a:buFont typeface="Arial" panose="020B0604020202020204" pitchFamily="34" charset="0"/>
              <a:buNone/>
              <a:tabLst/>
              <a:defRPr sz="1600" b="1" i="0">
                <a:solidFill>
                  <a:schemeClr val="tx2"/>
                </a:solidFill>
                <a:latin typeface="Oracle Sans" panose="020B0503020204020204" pitchFamily="34" charset="0"/>
                <a:ea typeface="Open Sans Light" panose="020B0306030504020204" pitchFamily="34" charset="0"/>
                <a:cs typeface="Oracle Sans" panose="020B0503020204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en-US" dirty="0"/>
              <a:t>Lorem ipsum dolor</a:t>
            </a:r>
          </a:p>
        </p:txBody>
      </p:sp>
      <p:pic>
        <p:nvPicPr>
          <p:cNvPr id="7" name="Picture 6">
            <a:extLst>
              <a:ext uri="{FF2B5EF4-FFF2-40B4-BE49-F238E27FC236}">
                <a16:creationId xmlns:a16="http://schemas.microsoft.com/office/drawing/2014/main" id="{4A563633-5831-8F48-954F-223FF83AEDF3}"/>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11437197" y="6356350"/>
            <a:ext cx="501650" cy="501650"/>
          </a:xfrm>
          <a:prstGeom prst="rect">
            <a:avLst/>
          </a:prstGeom>
        </p:spPr>
      </p:pic>
      <p:sp>
        <p:nvSpPr>
          <p:cNvPr id="13" name="Text Placeholder 12">
            <a:extLst>
              <a:ext uri="{FF2B5EF4-FFF2-40B4-BE49-F238E27FC236}">
                <a16:creationId xmlns:a16="http://schemas.microsoft.com/office/drawing/2014/main" id="{EBEDDC8B-C3A4-8348-93A7-AD03E6959178}"/>
              </a:ext>
            </a:extLst>
          </p:cNvPr>
          <p:cNvSpPr>
            <a:spLocks noGrp="1"/>
          </p:cNvSpPr>
          <p:nvPr>
            <p:ph type="body" sz="quarter" idx="10" hasCustomPrompt="1"/>
          </p:nvPr>
        </p:nvSpPr>
        <p:spPr>
          <a:xfrm>
            <a:off x="-13036" y="2704434"/>
            <a:ext cx="2340864" cy="3455386"/>
          </a:xfrm>
        </p:spPr>
        <p:txBody>
          <a:bodyPr lIns="0" rIns="0">
            <a:norm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lang="en-US" sz="1800" b="0" i="0" kern="1200" dirty="0">
                <a:solidFill>
                  <a:schemeClr val="tx1"/>
                </a:solidFill>
                <a:latin typeface="Oracle Sans Light" panose="020B0403020204020204" pitchFamily="34" charset="0"/>
                <a:ea typeface="+mn-ea"/>
                <a:cs typeface="Oracle Sans Light" panose="020B0403020204020204" pitchFamily="34" charset="0"/>
              </a:defRPr>
            </a:lvl1pPr>
          </a:lstStyle>
          <a:p>
            <a:r>
              <a:rPr lang="en-US" dirty="0">
                <a:solidFill>
                  <a:srgbClr val="4A403E"/>
                </a:solidFill>
                <a:effectLst/>
                <a:latin typeface="Oracle Sans" panose="020B0503020204020204" pitchFamily="34" charset="0"/>
              </a:rPr>
              <a:t>Lorem ipsum dolor sit </a:t>
            </a:r>
            <a:r>
              <a:rPr lang="en-US" dirty="0" err="1">
                <a:solidFill>
                  <a:srgbClr val="4A403E"/>
                </a:solidFill>
                <a:effectLst/>
                <a:latin typeface="Oracle Sans" panose="020B0503020204020204" pitchFamily="34" charset="0"/>
              </a:rPr>
              <a:t>amet</a:t>
            </a:r>
            <a:r>
              <a:rPr lang="en-US" dirty="0">
                <a:solidFill>
                  <a:srgbClr val="4A403E"/>
                </a:solidFill>
                <a:effectLst/>
                <a:latin typeface="Oracle Sans" panose="020B0503020204020204" pitchFamily="34" charset="0"/>
              </a:rPr>
              <a:t>, </a:t>
            </a:r>
            <a:r>
              <a:rPr lang="en-US" dirty="0" err="1">
                <a:solidFill>
                  <a:srgbClr val="4A403E"/>
                </a:solidFill>
                <a:effectLst/>
                <a:latin typeface="Oracle Sans" panose="020B0503020204020204" pitchFamily="34" charset="0"/>
              </a:rPr>
              <a:t>consectetur</a:t>
            </a:r>
            <a:r>
              <a:rPr lang="en-US" dirty="0">
                <a:solidFill>
                  <a:srgbClr val="4A403E"/>
                </a:solidFill>
                <a:effectLst/>
                <a:latin typeface="Oracle Sans" panose="020B0503020204020204" pitchFamily="34" charset="0"/>
              </a:rPr>
              <a:t> </a:t>
            </a:r>
            <a:r>
              <a:rPr lang="en-US" dirty="0" err="1">
                <a:solidFill>
                  <a:srgbClr val="4A403E"/>
                </a:solidFill>
                <a:effectLst/>
                <a:latin typeface="Oracle Sans" panose="020B0503020204020204" pitchFamily="34" charset="0"/>
              </a:rPr>
              <a:t>adipiscing</a:t>
            </a:r>
            <a:r>
              <a:rPr lang="en-US" dirty="0">
                <a:solidFill>
                  <a:srgbClr val="4A403E"/>
                </a:solidFill>
                <a:effectLst/>
                <a:latin typeface="Oracle Sans" panose="020B0503020204020204" pitchFamily="34" charset="0"/>
              </a:rPr>
              <a:t> </a:t>
            </a:r>
            <a:r>
              <a:rPr lang="en-US" dirty="0" err="1">
                <a:solidFill>
                  <a:srgbClr val="4A403E"/>
                </a:solidFill>
                <a:effectLst/>
                <a:latin typeface="Oracle Sans" panose="020B0503020204020204" pitchFamily="34" charset="0"/>
              </a:rPr>
              <a:t>elit</a:t>
            </a:r>
            <a:r>
              <a:rPr lang="en-US" dirty="0">
                <a:solidFill>
                  <a:srgbClr val="4A403E"/>
                </a:solidFill>
                <a:effectLst/>
                <a:latin typeface="Oracle Sans" panose="020B0503020204020204" pitchFamily="34" charset="0"/>
              </a:rPr>
              <a:t>. Duis vitae </a:t>
            </a:r>
            <a:r>
              <a:rPr lang="en-US" dirty="0" err="1">
                <a:solidFill>
                  <a:srgbClr val="4A403E"/>
                </a:solidFill>
                <a:effectLst/>
                <a:latin typeface="Oracle Sans" panose="020B0503020204020204" pitchFamily="34" charset="0"/>
              </a:rPr>
              <a:t>interdum</a:t>
            </a:r>
            <a:r>
              <a:rPr lang="en-US" dirty="0">
                <a:solidFill>
                  <a:srgbClr val="4A403E"/>
                </a:solidFill>
                <a:effectLst/>
                <a:latin typeface="Oracle Sans" panose="020B0503020204020204" pitchFamily="34" charset="0"/>
              </a:rPr>
              <a:t> diam, non </a:t>
            </a:r>
            <a:r>
              <a:rPr lang="en-US" dirty="0" err="1">
                <a:solidFill>
                  <a:srgbClr val="4A403E"/>
                </a:solidFill>
                <a:effectLst/>
                <a:latin typeface="Oracle Sans" panose="020B0503020204020204" pitchFamily="34" charset="0"/>
              </a:rPr>
              <a:t>aliquet</a:t>
            </a:r>
            <a:r>
              <a:rPr lang="en-US" dirty="0">
                <a:solidFill>
                  <a:srgbClr val="4A403E"/>
                </a:solidFill>
                <a:effectLst/>
                <a:latin typeface="Oracle Sans" panose="020B0503020204020204" pitchFamily="34" charset="0"/>
              </a:rPr>
              <a:t> </a:t>
            </a:r>
            <a:r>
              <a:rPr lang="en-US" dirty="0" err="1">
                <a:solidFill>
                  <a:srgbClr val="4A403E"/>
                </a:solidFill>
                <a:effectLst/>
                <a:latin typeface="Oracle Sans" panose="020B0503020204020204" pitchFamily="34" charset="0"/>
              </a:rPr>
              <a:t>enim</a:t>
            </a:r>
            <a:r>
              <a:rPr lang="en-US" dirty="0">
                <a:solidFill>
                  <a:srgbClr val="4A403E"/>
                </a:solidFill>
                <a:effectLst/>
                <a:latin typeface="Oracle Sans" panose="020B0503020204020204" pitchFamily="34" charset="0"/>
              </a:rPr>
              <a:t>.</a:t>
            </a:r>
          </a:p>
        </p:txBody>
      </p:sp>
      <p:sp>
        <p:nvSpPr>
          <p:cNvPr id="16" name="Text Placeholder 15">
            <a:extLst>
              <a:ext uri="{FF2B5EF4-FFF2-40B4-BE49-F238E27FC236}">
                <a16:creationId xmlns:a16="http://schemas.microsoft.com/office/drawing/2014/main" id="{FC2A71D9-E249-2D48-9BF8-D6293AE64F2C}"/>
              </a:ext>
            </a:extLst>
          </p:cNvPr>
          <p:cNvSpPr>
            <a:spLocks noGrp="1"/>
          </p:cNvSpPr>
          <p:nvPr>
            <p:ph type="body" sz="quarter" idx="11" hasCustomPrompt="1"/>
          </p:nvPr>
        </p:nvSpPr>
        <p:spPr>
          <a:xfrm>
            <a:off x="2442495" y="2254103"/>
            <a:ext cx="2340864" cy="332038"/>
          </a:xfrm>
        </p:spPr>
        <p:txBody>
          <a:bodyPr lIns="0" rIns="0">
            <a:normAutofit/>
          </a:bodyPr>
          <a:lstStyle>
            <a:lvl1pPr>
              <a:defRPr sz="1600" b="1" i="0">
                <a:latin typeface="Oracle Sans" panose="020B0503020204020204" pitchFamily="34" charset="0"/>
                <a:cs typeface="Oracle Sans" panose="020B0503020204020204" pitchFamily="34" charset="0"/>
              </a:defRPr>
            </a:lvl1pPr>
          </a:lstStyle>
          <a:p>
            <a:r>
              <a:rPr lang="en-US" dirty="0"/>
              <a:t>Lorem ipsum dolor</a:t>
            </a:r>
          </a:p>
        </p:txBody>
      </p:sp>
      <p:sp>
        <p:nvSpPr>
          <p:cNvPr id="18" name="Text Placeholder 17">
            <a:extLst>
              <a:ext uri="{FF2B5EF4-FFF2-40B4-BE49-F238E27FC236}">
                <a16:creationId xmlns:a16="http://schemas.microsoft.com/office/drawing/2014/main" id="{1C572955-9B3D-8A48-9080-5D5AF185DFDE}"/>
              </a:ext>
            </a:extLst>
          </p:cNvPr>
          <p:cNvSpPr>
            <a:spLocks noGrp="1"/>
          </p:cNvSpPr>
          <p:nvPr>
            <p:ph type="body" sz="quarter" idx="12" hasCustomPrompt="1"/>
          </p:nvPr>
        </p:nvSpPr>
        <p:spPr>
          <a:xfrm>
            <a:off x="2433009" y="2716680"/>
            <a:ext cx="2340864" cy="3455386"/>
          </a:xfrm>
        </p:spPr>
        <p:txBody>
          <a:bodyPr lIns="0" rIns="0">
            <a:normAutofit/>
          </a:bodyPr>
          <a:lstStyle>
            <a:lvl1pPr>
              <a:lnSpc>
                <a:spcPts val="2200"/>
              </a:lnSpc>
              <a:spcBef>
                <a:spcPts val="0"/>
              </a:spcBef>
              <a:spcAft>
                <a:spcPts val="600"/>
              </a:spcAft>
              <a:defRPr sz="1800" b="0" i="0">
                <a:latin typeface="Oracle Sans Light" panose="020B0403020204020204" pitchFamily="34" charset="0"/>
                <a:cs typeface="Oracle Sans Light" panose="020B0403020204020204" pitchFamily="34" charset="0"/>
              </a:defRPr>
            </a:lvl1pPr>
          </a:lstStyle>
          <a:p>
            <a:r>
              <a:rPr lang="en-US" dirty="0">
                <a:solidFill>
                  <a:srgbClr val="4A403E"/>
                </a:solidFill>
                <a:effectLst/>
                <a:latin typeface="Oracle Sans" panose="020B0503020204020204" pitchFamily="34" charset="0"/>
              </a:rPr>
              <a:t>Lorem ipsum dolor sit </a:t>
            </a:r>
            <a:r>
              <a:rPr lang="en-US" dirty="0" err="1">
                <a:solidFill>
                  <a:srgbClr val="4A403E"/>
                </a:solidFill>
                <a:effectLst/>
                <a:latin typeface="Oracle Sans" panose="020B0503020204020204" pitchFamily="34" charset="0"/>
              </a:rPr>
              <a:t>amet</a:t>
            </a:r>
            <a:r>
              <a:rPr lang="en-US" dirty="0">
                <a:solidFill>
                  <a:srgbClr val="4A403E"/>
                </a:solidFill>
                <a:effectLst/>
                <a:latin typeface="Oracle Sans" panose="020B0503020204020204" pitchFamily="34" charset="0"/>
              </a:rPr>
              <a:t>, </a:t>
            </a:r>
            <a:r>
              <a:rPr lang="en-US" dirty="0" err="1">
                <a:solidFill>
                  <a:srgbClr val="4A403E"/>
                </a:solidFill>
                <a:effectLst/>
                <a:latin typeface="Oracle Sans" panose="020B0503020204020204" pitchFamily="34" charset="0"/>
              </a:rPr>
              <a:t>consectetur</a:t>
            </a:r>
            <a:r>
              <a:rPr lang="en-US" dirty="0">
                <a:solidFill>
                  <a:srgbClr val="4A403E"/>
                </a:solidFill>
                <a:effectLst/>
                <a:latin typeface="Oracle Sans" panose="020B0503020204020204" pitchFamily="34" charset="0"/>
              </a:rPr>
              <a:t> </a:t>
            </a:r>
            <a:r>
              <a:rPr lang="en-US" dirty="0" err="1">
                <a:solidFill>
                  <a:srgbClr val="4A403E"/>
                </a:solidFill>
                <a:effectLst/>
                <a:latin typeface="Oracle Sans" panose="020B0503020204020204" pitchFamily="34" charset="0"/>
              </a:rPr>
              <a:t>adipiscing</a:t>
            </a:r>
            <a:r>
              <a:rPr lang="en-US" dirty="0">
                <a:solidFill>
                  <a:srgbClr val="4A403E"/>
                </a:solidFill>
                <a:effectLst/>
                <a:latin typeface="Oracle Sans" panose="020B0503020204020204" pitchFamily="34" charset="0"/>
              </a:rPr>
              <a:t> </a:t>
            </a:r>
            <a:r>
              <a:rPr lang="en-US" dirty="0" err="1">
                <a:solidFill>
                  <a:srgbClr val="4A403E"/>
                </a:solidFill>
                <a:effectLst/>
                <a:latin typeface="Oracle Sans" panose="020B0503020204020204" pitchFamily="34" charset="0"/>
              </a:rPr>
              <a:t>elit</a:t>
            </a:r>
            <a:r>
              <a:rPr lang="en-US" dirty="0">
                <a:solidFill>
                  <a:srgbClr val="4A403E"/>
                </a:solidFill>
                <a:effectLst/>
                <a:latin typeface="Oracle Sans" panose="020B0503020204020204" pitchFamily="34" charset="0"/>
              </a:rPr>
              <a:t>. Duis vitae </a:t>
            </a:r>
            <a:r>
              <a:rPr lang="en-US" dirty="0" err="1">
                <a:solidFill>
                  <a:srgbClr val="4A403E"/>
                </a:solidFill>
                <a:effectLst/>
                <a:latin typeface="Oracle Sans" panose="020B0503020204020204" pitchFamily="34" charset="0"/>
              </a:rPr>
              <a:t>interdum</a:t>
            </a:r>
            <a:r>
              <a:rPr lang="en-US" dirty="0">
                <a:solidFill>
                  <a:srgbClr val="4A403E"/>
                </a:solidFill>
                <a:effectLst/>
                <a:latin typeface="Oracle Sans" panose="020B0503020204020204" pitchFamily="34" charset="0"/>
              </a:rPr>
              <a:t> diam, non </a:t>
            </a:r>
            <a:r>
              <a:rPr lang="en-US" dirty="0" err="1">
                <a:solidFill>
                  <a:srgbClr val="4A403E"/>
                </a:solidFill>
                <a:effectLst/>
                <a:latin typeface="Oracle Sans" panose="020B0503020204020204" pitchFamily="34" charset="0"/>
              </a:rPr>
              <a:t>aliquet</a:t>
            </a:r>
            <a:r>
              <a:rPr lang="en-US" dirty="0">
                <a:solidFill>
                  <a:srgbClr val="4A403E"/>
                </a:solidFill>
                <a:effectLst/>
                <a:latin typeface="Oracle Sans" panose="020B0503020204020204" pitchFamily="34" charset="0"/>
              </a:rPr>
              <a:t> </a:t>
            </a:r>
            <a:r>
              <a:rPr lang="en-US" dirty="0" err="1">
                <a:solidFill>
                  <a:srgbClr val="4A403E"/>
                </a:solidFill>
                <a:effectLst/>
                <a:latin typeface="Oracle Sans" panose="020B0503020204020204" pitchFamily="34" charset="0"/>
              </a:rPr>
              <a:t>enim</a:t>
            </a:r>
            <a:r>
              <a:rPr lang="en-US" dirty="0">
                <a:solidFill>
                  <a:srgbClr val="4A403E"/>
                </a:solidFill>
                <a:effectLst/>
                <a:latin typeface="Oracle Sans" panose="020B0503020204020204" pitchFamily="34" charset="0"/>
              </a:rPr>
              <a:t>.</a:t>
            </a:r>
          </a:p>
        </p:txBody>
      </p:sp>
      <p:sp>
        <p:nvSpPr>
          <p:cNvPr id="20" name="Text Placeholder 19">
            <a:extLst>
              <a:ext uri="{FF2B5EF4-FFF2-40B4-BE49-F238E27FC236}">
                <a16:creationId xmlns:a16="http://schemas.microsoft.com/office/drawing/2014/main" id="{D15D195D-008C-7E45-9912-16E0FCFDC09E}"/>
              </a:ext>
            </a:extLst>
          </p:cNvPr>
          <p:cNvSpPr>
            <a:spLocks noGrp="1"/>
          </p:cNvSpPr>
          <p:nvPr>
            <p:ph type="body" sz="quarter" idx="13" hasCustomPrompt="1"/>
          </p:nvPr>
        </p:nvSpPr>
        <p:spPr>
          <a:xfrm>
            <a:off x="4907623" y="2254103"/>
            <a:ext cx="2340864" cy="332038"/>
          </a:xfrm>
        </p:spPr>
        <p:txBody>
          <a:bodyPr lIns="0" rIns="0">
            <a:normAutofit/>
          </a:bodyPr>
          <a:lstStyle>
            <a:lvl1pPr>
              <a:defRPr sz="1600" b="1" i="0">
                <a:latin typeface="Oracle Sans" panose="020B0503020204020204" pitchFamily="34" charset="0"/>
                <a:cs typeface="Oracle Sans" panose="020B0503020204020204" pitchFamily="34" charset="0"/>
              </a:defRPr>
            </a:lvl1pPr>
          </a:lstStyle>
          <a:p>
            <a:r>
              <a:rPr lang="en-US" dirty="0"/>
              <a:t>Lorem ipsum dolor</a:t>
            </a:r>
          </a:p>
        </p:txBody>
      </p:sp>
      <p:sp>
        <p:nvSpPr>
          <p:cNvPr id="22" name="Text Placeholder 21">
            <a:extLst>
              <a:ext uri="{FF2B5EF4-FFF2-40B4-BE49-F238E27FC236}">
                <a16:creationId xmlns:a16="http://schemas.microsoft.com/office/drawing/2014/main" id="{A952A602-4A8F-FE40-A776-A78CC665DE51}"/>
              </a:ext>
            </a:extLst>
          </p:cNvPr>
          <p:cNvSpPr>
            <a:spLocks noGrp="1"/>
          </p:cNvSpPr>
          <p:nvPr>
            <p:ph type="body" sz="quarter" idx="14" hasCustomPrompt="1"/>
          </p:nvPr>
        </p:nvSpPr>
        <p:spPr>
          <a:xfrm>
            <a:off x="4898304" y="2716680"/>
            <a:ext cx="2340864" cy="3455386"/>
          </a:xfrm>
        </p:spPr>
        <p:txBody>
          <a:bodyPr lIns="0" rIns="0">
            <a:normAutofit/>
          </a:bodyPr>
          <a:lstStyle>
            <a:lvl1pPr>
              <a:lnSpc>
                <a:spcPts val="2200"/>
              </a:lnSpc>
              <a:spcBef>
                <a:spcPts val="0"/>
              </a:spcBef>
              <a:spcAft>
                <a:spcPts val="600"/>
              </a:spcAft>
              <a:defRPr sz="1800" b="0" i="0">
                <a:latin typeface="Oracle Sans Light" panose="020B0403020204020204" pitchFamily="34" charset="0"/>
                <a:cs typeface="Oracle Sans Light" panose="020B0403020204020204" pitchFamily="34" charset="0"/>
              </a:defRPr>
            </a:lvl1pPr>
          </a:lstStyle>
          <a:p>
            <a:r>
              <a:rPr lang="en-US" dirty="0">
                <a:solidFill>
                  <a:srgbClr val="4A403E"/>
                </a:solidFill>
                <a:effectLst/>
                <a:latin typeface="Oracle Sans" panose="020B0503020204020204" pitchFamily="34" charset="0"/>
              </a:rPr>
              <a:t>Lorem ipsum dolor sit </a:t>
            </a:r>
            <a:r>
              <a:rPr lang="en-US" dirty="0" err="1">
                <a:solidFill>
                  <a:srgbClr val="4A403E"/>
                </a:solidFill>
                <a:effectLst/>
                <a:latin typeface="Oracle Sans" panose="020B0503020204020204" pitchFamily="34" charset="0"/>
              </a:rPr>
              <a:t>amet</a:t>
            </a:r>
            <a:r>
              <a:rPr lang="en-US" dirty="0">
                <a:solidFill>
                  <a:srgbClr val="4A403E"/>
                </a:solidFill>
                <a:effectLst/>
                <a:latin typeface="Oracle Sans" panose="020B0503020204020204" pitchFamily="34" charset="0"/>
              </a:rPr>
              <a:t>, </a:t>
            </a:r>
            <a:r>
              <a:rPr lang="en-US" dirty="0" err="1">
                <a:solidFill>
                  <a:srgbClr val="4A403E"/>
                </a:solidFill>
                <a:effectLst/>
                <a:latin typeface="Oracle Sans" panose="020B0503020204020204" pitchFamily="34" charset="0"/>
              </a:rPr>
              <a:t>consectetur</a:t>
            </a:r>
            <a:r>
              <a:rPr lang="en-US" dirty="0">
                <a:solidFill>
                  <a:srgbClr val="4A403E"/>
                </a:solidFill>
                <a:effectLst/>
                <a:latin typeface="Oracle Sans" panose="020B0503020204020204" pitchFamily="34" charset="0"/>
              </a:rPr>
              <a:t> </a:t>
            </a:r>
            <a:r>
              <a:rPr lang="en-US" dirty="0" err="1">
                <a:solidFill>
                  <a:srgbClr val="4A403E"/>
                </a:solidFill>
                <a:effectLst/>
                <a:latin typeface="Oracle Sans" panose="020B0503020204020204" pitchFamily="34" charset="0"/>
              </a:rPr>
              <a:t>adipiscing</a:t>
            </a:r>
            <a:r>
              <a:rPr lang="en-US" dirty="0">
                <a:solidFill>
                  <a:srgbClr val="4A403E"/>
                </a:solidFill>
                <a:effectLst/>
                <a:latin typeface="Oracle Sans" panose="020B0503020204020204" pitchFamily="34" charset="0"/>
              </a:rPr>
              <a:t> </a:t>
            </a:r>
            <a:r>
              <a:rPr lang="en-US" dirty="0" err="1">
                <a:solidFill>
                  <a:srgbClr val="4A403E"/>
                </a:solidFill>
                <a:effectLst/>
                <a:latin typeface="Oracle Sans" panose="020B0503020204020204" pitchFamily="34" charset="0"/>
              </a:rPr>
              <a:t>elit</a:t>
            </a:r>
            <a:r>
              <a:rPr lang="en-US" dirty="0">
                <a:solidFill>
                  <a:srgbClr val="4A403E"/>
                </a:solidFill>
                <a:effectLst/>
                <a:latin typeface="Oracle Sans" panose="020B0503020204020204" pitchFamily="34" charset="0"/>
              </a:rPr>
              <a:t>. Duis vitae </a:t>
            </a:r>
            <a:r>
              <a:rPr lang="en-US" dirty="0" err="1">
                <a:solidFill>
                  <a:srgbClr val="4A403E"/>
                </a:solidFill>
                <a:effectLst/>
                <a:latin typeface="Oracle Sans" panose="020B0503020204020204" pitchFamily="34" charset="0"/>
              </a:rPr>
              <a:t>interdum</a:t>
            </a:r>
            <a:r>
              <a:rPr lang="en-US" dirty="0">
                <a:solidFill>
                  <a:srgbClr val="4A403E"/>
                </a:solidFill>
                <a:effectLst/>
                <a:latin typeface="Oracle Sans" panose="020B0503020204020204" pitchFamily="34" charset="0"/>
              </a:rPr>
              <a:t> diam, non </a:t>
            </a:r>
            <a:r>
              <a:rPr lang="en-US" dirty="0" err="1">
                <a:solidFill>
                  <a:srgbClr val="4A403E"/>
                </a:solidFill>
                <a:effectLst/>
                <a:latin typeface="Oracle Sans" panose="020B0503020204020204" pitchFamily="34" charset="0"/>
              </a:rPr>
              <a:t>aliquet</a:t>
            </a:r>
            <a:r>
              <a:rPr lang="en-US" dirty="0">
                <a:solidFill>
                  <a:srgbClr val="4A403E"/>
                </a:solidFill>
                <a:effectLst/>
                <a:latin typeface="Oracle Sans" panose="020B0503020204020204" pitchFamily="34" charset="0"/>
              </a:rPr>
              <a:t> </a:t>
            </a:r>
            <a:r>
              <a:rPr lang="en-US" dirty="0" err="1">
                <a:solidFill>
                  <a:srgbClr val="4A403E"/>
                </a:solidFill>
                <a:effectLst/>
                <a:latin typeface="Oracle Sans" panose="020B0503020204020204" pitchFamily="34" charset="0"/>
              </a:rPr>
              <a:t>enim</a:t>
            </a:r>
            <a:r>
              <a:rPr lang="en-US" dirty="0">
                <a:solidFill>
                  <a:srgbClr val="4A403E"/>
                </a:solidFill>
                <a:effectLst/>
                <a:latin typeface="Oracle Sans" panose="020B0503020204020204" pitchFamily="34" charset="0"/>
              </a:rPr>
              <a:t>.</a:t>
            </a:r>
          </a:p>
        </p:txBody>
      </p:sp>
      <p:sp>
        <p:nvSpPr>
          <p:cNvPr id="24" name="Text Placeholder 23">
            <a:extLst>
              <a:ext uri="{FF2B5EF4-FFF2-40B4-BE49-F238E27FC236}">
                <a16:creationId xmlns:a16="http://schemas.microsoft.com/office/drawing/2014/main" id="{621E2FD4-9288-1040-B4E7-308D67D835FB}"/>
              </a:ext>
            </a:extLst>
          </p:cNvPr>
          <p:cNvSpPr>
            <a:spLocks noGrp="1"/>
          </p:cNvSpPr>
          <p:nvPr>
            <p:ph type="body" sz="quarter" idx="15" hasCustomPrompt="1"/>
          </p:nvPr>
        </p:nvSpPr>
        <p:spPr>
          <a:xfrm>
            <a:off x="9837877" y="2254103"/>
            <a:ext cx="2340864" cy="332038"/>
          </a:xfrm>
        </p:spPr>
        <p:txBody>
          <a:bodyPr lIns="0" rIns="0">
            <a:normAutofit/>
          </a:bodyPr>
          <a:lstStyle>
            <a:lvl1pPr>
              <a:defRPr sz="1600" b="1" i="0">
                <a:latin typeface="Oracle Sans" panose="020B0503020204020204" pitchFamily="34" charset="0"/>
                <a:cs typeface="Oracle Sans" panose="020B0503020204020204" pitchFamily="34" charset="0"/>
              </a:defRPr>
            </a:lvl1pPr>
          </a:lstStyle>
          <a:p>
            <a:r>
              <a:rPr lang="en-US" dirty="0"/>
              <a:t>Lorem ipsum dolor</a:t>
            </a:r>
          </a:p>
        </p:txBody>
      </p:sp>
      <p:sp>
        <p:nvSpPr>
          <p:cNvPr id="26" name="Text Placeholder 25">
            <a:extLst>
              <a:ext uri="{FF2B5EF4-FFF2-40B4-BE49-F238E27FC236}">
                <a16:creationId xmlns:a16="http://schemas.microsoft.com/office/drawing/2014/main" id="{825A92B5-EC38-2544-A3A4-C45371748140}"/>
              </a:ext>
            </a:extLst>
          </p:cNvPr>
          <p:cNvSpPr>
            <a:spLocks noGrp="1"/>
          </p:cNvSpPr>
          <p:nvPr>
            <p:ph type="body" sz="quarter" idx="16" hasCustomPrompt="1"/>
          </p:nvPr>
        </p:nvSpPr>
        <p:spPr>
          <a:xfrm>
            <a:off x="9837877" y="2710283"/>
            <a:ext cx="2340864" cy="3455386"/>
          </a:xfrm>
        </p:spPr>
        <p:txBody>
          <a:bodyPr lIns="0" rIns="0">
            <a:normAutofit/>
          </a:bodyPr>
          <a:lstStyle>
            <a:lvl1pPr>
              <a:lnSpc>
                <a:spcPts val="2200"/>
              </a:lnSpc>
              <a:spcBef>
                <a:spcPts val="0"/>
              </a:spcBef>
              <a:spcAft>
                <a:spcPts val="600"/>
              </a:spcAft>
              <a:defRPr sz="1800" b="0" i="0">
                <a:latin typeface="Oracle Sans Light" panose="020B0403020204020204" pitchFamily="34" charset="0"/>
                <a:cs typeface="Oracle Sans Light" panose="020B0403020204020204" pitchFamily="34" charset="0"/>
              </a:defRPr>
            </a:lvl1pPr>
          </a:lstStyle>
          <a:p>
            <a:r>
              <a:rPr lang="en-US" dirty="0">
                <a:solidFill>
                  <a:srgbClr val="4A403E"/>
                </a:solidFill>
                <a:effectLst/>
                <a:latin typeface="Oracle Sans" panose="020B0503020204020204" pitchFamily="34" charset="0"/>
              </a:rPr>
              <a:t>Lorem ipsum dolor sit </a:t>
            </a:r>
            <a:r>
              <a:rPr lang="en-US" dirty="0" err="1">
                <a:solidFill>
                  <a:srgbClr val="4A403E"/>
                </a:solidFill>
                <a:effectLst/>
                <a:latin typeface="Oracle Sans" panose="020B0503020204020204" pitchFamily="34" charset="0"/>
              </a:rPr>
              <a:t>amet</a:t>
            </a:r>
            <a:r>
              <a:rPr lang="en-US" dirty="0">
                <a:solidFill>
                  <a:srgbClr val="4A403E"/>
                </a:solidFill>
                <a:effectLst/>
                <a:latin typeface="Oracle Sans" panose="020B0503020204020204" pitchFamily="34" charset="0"/>
              </a:rPr>
              <a:t>, </a:t>
            </a:r>
            <a:r>
              <a:rPr lang="en-US" dirty="0" err="1">
                <a:solidFill>
                  <a:srgbClr val="4A403E"/>
                </a:solidFill>
                <a:effectLst/>
                <a:latin typeface="Oracle Sans" panose="020B0503020204020204" pitchFamily="34" charset="0"/>
              </a:rPr>
              <a:t>consectetur</a:t>
            </a:r>
            <a:r>
              <a:rPr lang="en-US" dirty="0">
                <a:solidFill>
                  <a:srgbClr val="4A403E"/>
                </a:solidFill>
                <a:effectLst/>
                <a:latin typeface="Oracle Sans" panose="020B0503020204020204" pitchFamily="34" charset="0"/>
              </a:rPr>
              <a:t> </a:t>
            </a:r>
            <a:r>
              <a:rPr lang="en-US" dirty="0" err="1">
                <a:solidFill>
                  <a:srgbClr val="4A403E"/>
                </a:solidFill>
                <a:effectLst/>
                <a:latin typeface="Oracle Sans" panose="020B0503020204020204" pitchFamily="34" charset="0"/>
              </a:rPr>
              <a:t>adipiscing</a:t>
            </a:r>
            <a:r>
              <a:rPr lang="en-US" dirty="0">
                <a:solidFill>
                  <a:srgbClr val="4A403E"/>
                </a:solidFill>
                <a:effectLst/>
                <a:latin typeface="Oracle Sans" panose="020B0503020204020204" pitchFamily="34" charset="0"/>
              </a:rPr>
              <a:t> </a:t>
            </a:r>
            <a:r>
              <a:rPr lang="en-US" dirty="0" err="1">
                <a:solidFill>
                  <a:srgbClr val="4A403E"/>
                </a:solidFill>
                <a:effectLst/>
                <a:latin typeface="Oracle Sans" panose="020B0503020204020204" pitchFamily="34" charset="0"/>
              </a:rPr>
              <a:t>elit</a:t>
            </a:r>
            <a:r>
              <a:rPr lang="en-US" dirty="0">
                <a:solidFill>
                  <a:srgbClr val="4A403E"/>
                </a:solidFill>
                <a:effectLst/>
                <a:latin typeface="Oracle Sans" panose="020B0503020204020204" pitchFamily="34" charset="0"/>
              </a:rPr>
              <a:t>. Duis vitae </a:t>
            </a:r>
            <a:r>
              <a:rPr lang="en-US" dirty="0" err="1">
                <a:solidFill>
                  <a:srgbClr val="4A403E"/>
                </a:solidFill>
                <a:effectLst/>
                <a:latin typeface="Oracle Sans" panose="020B0503020204020204" pitchFamily="34" charset="0"/>
              </a:rPr>
              <a:t>interdum</a:t>
            </a:r>
            <a:r>
              <a:rPr lang="en-US" dirty="0">
                <a:solidFill>
                  <a:srgbClr val="4A403E"/>
                </a:solidFill>
                <a:effectLst/>
                <a:latin typeface="Oracle Sans" panose="020B0503020204020204" pitchFamily="34" charset="0"/>
              </a:rPr>
              <a:t> diam, non </a:t>
            </a:r>
            <a:r>
              <a:rPr lang="en-US" dirty="0" err="1">
                <a:solidFill>
                  <a:srgbClr val="4A403E"/>
                </a:solidFill>
                <a:effectLst/>
                <a:latin typeface="Oracle Sans" panose="020B0503020204020204" pitchFamily="34" charset="0"/>
              </a:rPr>
              <a:t>aliquet</a:t>
            </a:r>
            <a:r>
              <a:rPr lang="en-US" dirty="0">
                <a:solidFill>
                  <a:srgbClr val="4A403E"/>
                </a:solidFill>
                <a:effectLst/>
                <a:latin typeface="Oracle Sans" panose="020B0503020204020204" pitchFamily="34" charset="0"/>
              </a:rPr>
              <a:t> </a:t>
            </a:r>
            <a:r>
              <a:rPr lang="en-US" dirty="0" err="1">
                <a:solidFill>
                  <a:srgbClr val="4A403E"/>
                </a:solidFill>
                <a:effectLst/>
                <a:latin typeface="Oracle Sans" panose="020B0503020204020204" pitchFamily="34" charset="0"/>
              </a:rPr>
              <a:t>enim</a:t>
            </a:r>
            <a:r>
              <a:rPr lang="en-US" dirty="0">
                <a:solidFill>
                  <a:srgbClr val="4A403E"/>
                </a:solidFill>
                <a:effectLst/>
                <a:latin typeface="Oracle Sans" panose="020B0503020204020204" pitchFamily="34" charset="0"/>
              </a:rPr>
              <a:t>.</a:t>
            </a:r>
          </a:p>
        </p:txBody>
      </p:sp>
      <p:pic>
        <p:nvPicPr>
          <p:cNvPr id="35" name="Picture 34">
            <a:extLst>
              <a:ext uri="{FF2B5EF4-FFF2-40B4-BE49-F238E27FC236}">
                <a16:creationId xmlns:a16="http://schemas.microsoft.com/office/drawing/2014/main" id="{55337613-929D-9A40-90FE-FD9484924F90}"/>
              </a:ext>
            </a:extLst>
          </p:cNvPr>
          <p:cNvPicPr>
            <a:picLocks noChangeAspect="1"/>
          </p:cNvPicPr>
          <p:nvPr userDrawn="1"/>
        </p:nvPicPr>
        <p:blipFill rotWithShape="1">
          <a:blip r:embed="rId5" cstate="print">
            <a:alphaModFix amt="23000"/>
            <a:extLst>
              <a:ext uri="{28A0092B-C50C-407E-A947-70E740481C1C}">
                <a14:useLocalDpi xmlns:a14="http://schemas.microsoft.com/office/drawing/2010/main"/>
              </a:ext>
            </a:extLst>
          </a:blip>
          <a:srcRect/>
          <a:stretch/>
        </p:blipFill>
        <p:spPr>
          <a:xfrm>
            <a:off x="0" y="5167114"/>
            <a:ext cx="6096000" cy="1413489"/>
          </a:xfrm>
          <a:prstGeom prst="rect">
            <a:avLst/>
          </a:prstGeom>
        </p:spPr>
      </p:pic>
      <p:sp>
        <p:nvSpPr>
          <p:cNvPr id="19" name="Text Placeholder 19">
            <a:extLst>
              <a:ext uri="{FF2B5EF4-FFF2-40B4-BE49-F238E27FC236}">
                <a16:creationId xmlns:a16="http://schemas.microsoft.com/office/drawing/2014/main" id="{A4D0611D-0F28-3247-8639-E62B7DB689E7}"/>
              </a:ext>
            </a:extLst>
          </p:cNvPr>
          <p:cNvSpPr>
            <a:spLocks noGrp="1"/>
          </p:cNvSpPr>
          <p:nvPr>
            <p:ph type="body" sz="quarter" idx="17" hasCustomPrompt="1"/>
          </p:nvPr>
        </p:nvSpPr>
        <p:spPr>
          <a:xfrm>
            <a:off x="7372751" y="2254103"/>
            <a:ext cx="2340864" cy="332038"/>
          </a:xfrm>
        </p:spPr>
        <p:txBody>
          <a:bodyPr lIns="0" rIns="0">
            <a:normAutofit/>
          </a:bodyPr>
          <a:lstStyle>
            <a:lvl1pPr>
              <a:defRPr sz="1600" b="1" i="0">
                <a:latin typeface="Oracle Sans" panose="020B0503020204020204" pitchFamily="34" charset="0"/>
                <a:cs typeface="Oracle Sans" panose="020B0503020204020204" pitchFamily="34" charset="0"/>
              </a:defRPr>
            </a:lvl1pPr>
          </a:lstStyle>
          <a:p>
            <a:r>
              <a:rPr lang="en-US" dirty="0"/>
              <a:t>Lorem ipsum dolor</a:t>
            </a:r>
          </a:p>
        </p:txBody>
      </p:sp>
      <p:sp>
        <p:nvSpPr>
          <p:cNvPr id="21" name="Text Placeholder 21">
            <a:extLst>
              <a:ext uri="{FF2B5EF4-FFF2-40B4-BE49-F238E27FC236}">
                <a16:creationId xmlns:a16="http://schemas.microsoft.com/office/drawing/2014/main" id="{9FD905BE-0B16-6D45-9DB1-748A3D202FC3}"/>
              </a:ext>
            </a:extLst>
          </p:cNvPr>
          <p:cNvSpPr>
            <a:spLocks noGrp="1"/>
          </p:cNvSpPr>
          <p:nvPr>
            <p:ph type="body" sz="quarter" idx="18" hasCustomPrompt="1"/>
          </p:nvPr>
        </p:nvSpPr>
        <p:spPr>
          <a:xfrm>
            <a:off x="7373226" y="2703370"/>
            <a:ext cx="2340864" cy="3455386"/>
          </a:xfrm>
        </p:spPr>
        <p:txBody>
          <a:bodyPr lIns="0" rIns="0">
            <a:normAutofit/>
          </a:bodyPr>
          <a:lstStyle>
            <a:lvl1pPr>
              <a:lnSpc>
                <a:spcPts val="2200"/>
              </a:lnSpc>
              <a:spcBef>
                <a:spcPts val="0"/>
              </a:spcBef>
              <a:spcAft>
                <a:spcPts val="600"/>
              </a:spcAft>
              <a:defRPr sz="1800" b="0" i="0">
                <a:latin typeface="Oracle Sans Light" panose="020B0403020204020204" pitchFamily="34" charset="0"/>
                <a:cs typeface="Oracle Sans Light" panose="020B0403020204020204" pitchFamily="34" charset="0"/>
              </a:defRPr>
            </a:lvl1pPr>
          </a:lstStyle>
          <a:p>
            <a:r>
              <a:rPr lang="en-US" dirty="0">
                <a:solidFill>
                  <a:srgbClr val="4A403E"/>
                </a:solidFill>
                <a:effectLst/>
                <a:latin typeface="Oracle Sans" panose="020B0503020204020204" pitchFamily="34" charset="0"/>
              </a:rPr>
              <a:t>Lorem ipsum dolor sit </a:t>
            </a:r>
            <a:r>
              <a:rPr lang="en-US" dirty="0" err="1">
                <a:solidFill>
                  <a:srgbClr val="4A403E"/>
                </a:solidFill>
                <a:effectLst/>
                <a:latin typeface="Oracle Sans" panose="020B0503020204020204" pitchFamily="34" charset="0"/>
              </a:rPr>
              <a:t>amet</a:t>
            </a:r>
            <a:r>
              <a:rPr lang="en-US" dirty="0">
                <a:solidFill>
                  <a:srgbClr val="4A403E"/>
                </a:solidFill>
                <a:effectLst/>
                <a:latin typeface="Oracle Sans" panose="020B0503020204020204" pitchFamily="34" charset="0"/>
              </a:rPr>
              <a:t>, </a:t>
            </a:r>
            <a:r>
              <a:rPr lang="en-US" dirty="0" err="1">
                <a:solidFill>
                  <a:srgbClr val="4A403E"/>
                </a:solidFill>
                <a:effectLst/>
                <a:latin typeface="Oracle Sans" panose="020B0503020204020204" pitchFamily="34" charset="0"/>
              </a:rPr>
              <a:t>consectetur</a:t>
            </a:r>
            <a:r>
              <a:rPr lang="en-US" dirty="0">
                <a:solidFill>
                  <a:srgbClr val="4A403E"/>
                </a:solidFill>
                <a:effectLst/>
                <a:latin typeface="Oracle Sans" panose="020B0503020204020204" pitchFamily="34" charset="0"/>
              </a:rPr>
              <a:t> </a:t>
            </a:r>
            <a:r>
              <a:rPr lang="en-US" dirty="0" err="1">
                <a:solidFill>
                  <a:srgbClr val="4A403E"/>
                </a:solidFill>
                <a:effectLst/>
                <a:latin typeface="Oracle Sans" panose="020B0503020204020204" pitchFamily="34" charset="0"/>
              </a:rPr>
              <a:t>adipiscing</a:t>
            </a:r>
            <a:r>
              <a:rPr lang="en-US" dirty="0">
                <a:solidFill>
                  <a:srgbClr val="4A403E"/>
                </a:solidFill>
                <a:effectLst/>
                <a:latin typeface="Oracle Sans" panose="020B0503020204020204" pitchFamily="34" charset="0"/>
              </a:rPr>
              <a:t> </a:t>
            </a:r>
            <a:r>
              <a:rPr lang="en-US" dirty="0" err="1">
                <a:solidFill>
                  <a:srgbClr val="4A403E"/>
                </a:solidFill>
                <a:effectLst/>
                <a:latin typeface="Oracle Sans" panose="020B0503020204020204" pitchFamily="34" charset="0"/>
              </a:rPr>
              <a:t>elit</a:t>
            </a:r>
            <a:r>
              <a:rPr lang="en-US" dirty="0">
                <a:solidFill>
                  <a:srgbClr val="4A403E"/>
                </a:solidFill>
                <a:effectLst/>
                <a:latin typeface="Oracle Sans" panose="020B0503020204020204" pitchFamily="34" charset="0"/>
              </a:rPr>
              <a:t>. Duis vitae </a:t>
            </a:r>
            <a:r>
              <a:rPr lang="en-US" dirty="0" err="1">
                <a:solidFill>
                  <a:srgbClr val="4A403E"/>
                </a:solidFill>
                <a:effectLst/>
                <a:latin typeface="Oracle Sans" panose="020B0503020204020204" pitchFamily="34" charset="0"/>
              </a:rPr>
              <a:t>interdum</a:t>
            </a:r>
            <a:r>
              <a:rPr lang="en-US" dirty="0">
                <a:solidFill>
                  <a:srgbClr val="4A403E"/>
                </a:solidFill>
                <a:effectLst/>
                <a:latin typeface="Oracle Sans" panose="020B0503020204020204" pitchFamily="34" charset="0"/>
              </a:rPr>
              <a:t> diam, non </a:t>
            </a:r>
            <a:r>
              <a:rPr lang="en-US" dirty="0" err="1">
                <a:solidFill>
                  <a:srgbClr val="4A403E"/>
                </a:solidFill>
                <a:effectLst/>
                <a:latin typeface="Oracle Sans" panose="020B0503020204020204" pitchFamily="34" charset="0"/>
              </a:rPr>
              <a:t>aliquet</a:t>
            </a:r>
            <a:r>
              <a:rPr lang="en-US" dirty="0">
                <a:solidFill>
                  <a:srgbClr val="4A403E"/>
                </a:solidFill>
                <a:effectLst/>
                <a:latin typeface="Oracle Sans" panose="020B0503020204020204" pitchFamily="34" charset="0"/>
              </a:rPr>
              <a:t> </a:t>
            </a:r>
            <a:r>
              <a:rPr lang="en-US" dirty="0" err="1">
                <a:solidFill>
                  <a:srgbClr val="4A403E"/>
                </a:solidFill>
                <a:effectLst/>
                <a:latin typeface="Oracle Sans" panose="020B0503020204020204" pitchFamily="34" charset="0"/>
              </a:rPr>
              <a:t>enim</a:t>
            </a:r>
            <a:r>
              <a:rPr lang="en-US" dirty="0">
                <a:solidFill>
                  <a:srgbClr val="4A403E"/>
                </a:solidFill>
                <a:effectLst/>
                <a:latin typeface="Oracle Sans" panose="020B0503020204020204" pitchFamily="34" charset="0"/>
              </a:rPr>
              <a:t>.</a:t>
            </a:r>
          </a:p>
        </p:txBody>
      </p:sp>
      <p:sp>
        <p:nvSpPr>
          <p:cNvPr id="23" name="Title 1">
            <a:extLst>
              <a:ext uri="{FF2B5EF4-FFF2-40B4-BE49-F238E27FC236}">
                <a16:creationId xmlns:a16="http://schemas.microsoft.com/office/drawing/2014/main" id="{848575EA-6F91-A94A-8258-4690D8567F6B}"/>
              </a:ext>
            </a:extLst>
          </p:cNvPr>
          <p:cNvSpPr>
            <a:spLocks noGrp="1"/>
          </p:cNvSpPr>
          <p:nvPr>
            <p:ph type="title"/>
          </p:nvPr>
        </p:nvSpPr>
        <p:spPr>
          <a:xfrm>
            <a:off x="838200" y="365125"/>
            <a:ext cx="10515600" cy="1325563"/>
          </a:xfrm>
        </p:spPr>
        <p:txBody>
          <a:bodyPr/>
          <a:lstStyle/>
          <a:p>
            <a:r>
              <a:rPr lang="en-US" dirty="0"/>
              <a:t>Click to edit Master title style</a:t>
            </a:r>
          </a:p>
        </p:txBody>
      </p:sp>
    </p:spTree>
    <p:extLst>
      <p:ext uri="{BB962C8B-B14F-4D97-AF65-F5344CB8AC3E}">
        <p14:creationId xmlns:p14="http://schemas.microsoft.com/office/powerpoint/2010/main" val="745389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500" fill="hold"/>
                                        <p:tgtEl>
                                          <p:spTgt spid="35"/>
                                        </p:tgtEl>
                                        <p:attrNameLst>
                                          <p:attrName>ppt_x</p:attrName>
                                        </p:attrNameLst>
                                      </p:cBhvr>
                                      <p:tavLst>
                                        <p:tav tm="0">
                                          <p:val>
                                            <p:strVal val="0-#ppt_w/2"/>
                                          </p:val>
                                        </p:tav>
                                        <p:tav tm="100000">
                                          <p:val>
                                            <p:strVal val="#ppt_x"/>
                                          </p:val>
                                        </p:tav>
                                      </p:tavLst>
                                    </p:anim>
                                    <p:anim calcmode="lin" valueType="num">
                                      <p:cBhvr additive="base">
                                        <p:cTn id="8" dur="500" fill="hold"/>
                                        <p:tgtEl>
                                          <p:spTgt spid="3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37"/>
                                        </p:tgtEl>
                                        <p:attrNameLst>
                                          <p:attrName>style.visibility</p:attrName>
                                        </p:attrNameLst>
                                      </p:cBhvr>
                                      <p:to>
                                        <p:strVal val="visible"/>
                                      </p:to>
                                    </p:set>
                                    <p:anim calcmode="lin" valueType="num">
                                      <p:cBhvr additive="base">
                                        <p:cTn id="11" dur="500" fill="hold"/>
                                        <p:tgtEl>
                                          <p:spTgt spid="37"/>
                                        </p:tgtEl>
                                        <p:attrNameLst>
                                          <p:attrName>ppt_x</p:attrName>
                                        </p:attrNameLst>
                                      </p:cBhvr>
                                      <p:tavLst>
                                        <p:tav tm="0">
                                          <p:val>
                                            <p:strVal val="1+#ppt_w/2"/>
                                          </p:val>
                                        </p:tav>
                                        <p:tav tm="100000">
                                          <p:val>
                                            <p:strVal val="#ppt_x"/>
                                          </p:val>
                                        </p:tav>
                                      </p:tavLst>
                                    </p:anim>
                                    <p:anim calcmode="lin" valueType="num">
                                      <p:cBhvr additive="base">
                                        <p:cTn id="12" dur="500" fill="hold"/>
                                        <p:tgtEl>
                                          <p:spTgt spid="3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OOW 3 Step Flow">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80E6547-E553-8B4C-B613-A55206049B2C}"/>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12192000" cy="254000"/>
          </a:xfrm>
          <a:prstGeom prst="rect">
            <a:avLst/>
          </a:prstGeom>
        </p:spPr>
      </p:pic>
      <p:sp>
        <p:nvSpPr>
          <p:cNvPr id="2" name="Title 1">
            <a:extLst>
              <a:ext uri="{FF2B5EF4-FFF2-40B4-BE49-F238E27FC236}">
                <a16:creationId xmlns:a16="http://schemas.microsoft.com/office/drawing/2014/main" id="{607B599F-269A-4E45-BB4E-31A49D2385EB}"/>
              </a:ext>
            </a:extLst>
          </p:cNvPr>
          <p:cNvSpPr>
            <a:spLocks noGrp="1"/>
          </p:cNvSpPr>
          <p:nvPr>
            <p:ph type="title" hasCustomPrompt="1"/>
          </p:nvPr>
        </p:nvSpPr>
        <p:spPr>
          <a:xfrm>
            <a:off x="768095" y="783026"/>
            <a:ext cx="10669101" cy="844095"/>
          </a:xfrm>
        </p:spPr>
        <p:txBody>
          <a:bodyPr vert="horz" lIns="0" tIns="45720" rIns="0" bIns="45720" rtlCol="0" anchor="b">
            <a:normAutofit/>
          </a:bodyPr>
          <a:lstStyle>
            <a:lvl1pPr>
              <a:defRPr lang="en-US" sz="1600">
                <a:latin typeface="Oracle Sans Extra Bold" panose="020B0803020204020204" pitchFamily="34" charset="0"/>
                <a:ea typeface="+mn-ea"/>
                <a:cs typeface="Oracle Sans Extra Bold" panose="020B0803020204020204" pitchFamily="34" charset="0"/>
              </a:defRPr>
            </a:lvl1pPr>
          </a:lstStyle>
          <a:p>
            <a:pPr marL="0" lvl="0" indent="0">
              <a:spcBef>
                <a:spcPts val="1000"/>
              </a:spcBef>
              <a:buFont typeface="Arial" panose="020B0604020202020204" pitchFamily="34" charset="0"/>
            </a:pPr>
            <a:r>
              <a:rPr lang="en-US" dirty="0"/>
              <a:t>Headline</a:t>
            </a:r>
          </a:p>
        </p:txBody>
      </p:sp>
      <p:pic>
        <p:nvPicPr>
          <p:cNvPr id="7" name="Picture 6">
            <a:extLst>
              <a:ext uri="{FF2B5EF4-FFF2-40B4-BE49-F238E27FC236}">
                <a16:creationId xmlns:a16="http://schemas.microsoft.com/office/drawing/2014/main" id="{4A563633-5831-8F48-954F-223FF83AEDF3}"/>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1437197" y="6356350"/>
            <a:ext cx="501650" cy="501650"/>
          </a:xfrm>
          <a:prstGeom prst="rect">
            <a:avLst/>
          </a:prstGeom>
        </p:spPr>
      </p:pic>
      <p:sp>
        <p:nvSpPr>
          <p:cNvPr id="14" name="Rectangle 13">
            <a:extLst>
              <a:ext uri="{FF2B5EF4-FFF2-40B4-BE49-F238E27FC236}">
                <a16:creationId xmlns:a16="http://schemas.microsoft.com/office/drawing/2014/main" id="{05D2C10D-F209-B443-9F3C-0B55EDFF601F}"/>
              </a:ext>
            </a:extLst>
          </p:cNvPr>
          <p:cNvSpPr/>
          <p:nvPr userDrawn="1"/>
        </p:nvSpPr>
        <p:spPr>
          <a:xfrm>
            <a:off x="761287" y="1975427"/>
            <a:ext cx="310896" cy="365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3" name="Text Placeholder 12">
            <a:extLst>
              <a:ext uri="{FF2B5EF4-FFF2-40B4-BE49-F238E27FC236}">
                <a16:creationId xmlns:a16="http://schemas.microsoft.com/office/drawing/2014/main" id="{EBEDDC8B-C3A4-8348-93A7-AD03E6959178}"/>
              </a:ext>
            </a:extLst>
          </p:cNvPr>
          <p:cNvSpPr>
            <a:spLocks noGrp="1"/>
          </p:cNvSpPr>
          <p:nvPr>
            <p:ph type="body" sz="quarter" idx="10" hasCustomPrompt="1"/>
          </p:nvPr>
        </p:nvSpPr>
        <p:spPr>
          <a:xfrm>
            <a:off x="1560927" y="2409936"/>
            <a:ext cx="2751984" cy="2529712"/>
          </a:xfrm>
        </p:spPr>
        <p:txBody>
          <a:bodyPr lIns="0" rIns="0">
            <a:norm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lang="en-US" sz="2800" b="0" i="0" kern="1200" dirty="0">
                <a:solidFill>
                  <a:schemeClr val="tx1"/>
                </a:solidFill>
                <a:latin typeface="Oracle Sans Light" panose="020B0403020204020204" pitchFamily="34" charset="0"/>
                <a:ea typeface="+mn-ea"/>
                <a:cs typeface="Oracle Sans Light" panose="020B0403020204020204" pitchFamily="34" charset="0"/>
              </a:defRPr>
            </a:lvl1pPr>
          </a:lstStyle>
          <a:p>
            <a:r>
              <a:rPr lang="en-US" dirty="0">
                <a:solidFill>
                  <a:srgbClr val="4A403E"/>
                </a:solidFill>
                <a:effectLst/>
                <a:latin typeface="Oracle Sans" panose="020B0503020204020204" pitchFamily="34" charset="0"/>
              </a:rPr>
              <a:t>Lorem ipsum dolor sit </a:t>
            </a:r>
            <a:r>
              <a:rPr lang="en-US" dirty="0" err="1">
                <a:solidFill>
                  <a:srgbClr val="4A403E"/>
                </a:solidFill>
                <a:effectLst/>
                <a:latin typeface="Oracle Sans" panose="020B0503020204020204" pitchFamily="34" charset="0"/>
              </a:rPr>
              <a:t>amet</a:t>
            </a:r>
            <a:r>
              <a:rPr lang="en-US" dirty="0">
                <a:solidFill>
                  <a:srgbClr val="4A403E"/>
                </a:solidFill>
                <a:effectLst/>
                <a:latin typeface="Oracle Sans" panose="020B0503020204020204" pitchFamily="34" charset="0"/>
              </a:rPr>
              <a:t>, </a:t>
            </a:r>
            <a:r>
              <a:rPr lang="en-US" dirty="0" err="1">
                <a:solidFill>
                  <a:srgbClr val="4A403E"/>
                </a:solidFill>
                <a:effectLst/>
                <a:latin typeface="Oracle Sans" panose="020B0503020204020204" pitchFamily="34" charset="0"/>
              </a:rPr>
              <a:t>consectetur</a:t>
            </a:r>
            <a:r>
              <a:rPr lang="en-US" dirty="0">
                <a:solidFill>
                  <a:srgbClr val="4A403E"/>
                </a:solidFill>
                <a:effectLst/>
                <a:latin typeface="Oracle Sans" panose="020B0503020204020204" pitchFamily="34" charset="0"/>
              </a:rPr>
              <a:t> </a:t>
            </a:r>
            <a:r>
              <a:rPr lang="en-US" dirty="0" err="1">
                <a:solidFill>
                  <a:srgbClr val="4A403E"/>
                </a:solidFill>
                <a:effectLst/>
                <a:latin typeface="Oracle Sans" panose="020B0503020204020204" pitchFamily="34" charset="0"/>
              </a:rPr>
              <a:t>adipiscing</a:t>
            </a:r>
            <a:r>
              <a:rPr lang="en-US" dirty="0">
                <a:solidFill>
                  <a:srgbClr val="4A403E"/>
                </a:solidFill>
                <a:effectLst/>
                <a:latin typeface="Oracle Sans" panose="020B0503020204020204" pitchFamily="34" charset="0"/>
              </a:rPr>
              <a:t> </a:t>
            </a:r>
            <a:r>
              <a:rPr lang="en-US" dirty="0" err="1">
                <a:solidFill>
                  <a:srgbClr val="4A403E"/>
                </a:solidFill>
                <a:effectLst/>
                <a:latin typeface="Oracle Sans" panose="020B0503020204020204" pitchFamily="34" charset="0"/>
              </a:rPr>
              <a:t>elit</a:t>
            </a:r>
            <a:r>
              <a:rPr lang="en-US" dirty="0">
                <a:solidFill>
                  <a:srgbClr val="4A403E"/>
                </a:solidFill>
                <a:effectLst/>
                <a:latin typeface="Oracle Sans" panose="020B0503020204020204" pitchFamily="34" charset="0"/>
              </a:rPr>
              <a:t>.</a:t>
            </a:r>
          </a:p>
        </p:txBody>
      </p:sp>
      <p:sp>
        <p:nvSpPr>
          <p:cNvPr id="18" name="Text Placeholder 17">
            <a:extLst>
              <a:ext uri="{FF2B5EF4-FFF2-40B4-BE49-F238E27FC236}">
                <a16:creationId xmlns:a16="http://schemas.microsoft.com/office/drawing/2014/main" id="{1C572955-9B3D-8A48-9080-5D5AF185DFDE}"/>
              </a:ext>
            </a:extLst>
          </p:cNvPr>
          <p:cNvSpPr>
            <a:spLocks noGrp="1"/>
          </p:cNvSpPr>
          <p:nvPr>
            <p:ph type="body" sz="quarter" idx="12" hasCustomPrompt="1"/>
          </p:nvPr>
        </p:nvSpPr>
        <p:spPr>
          <a:xfrm>
            <a:off x="5123069" y="2409936"/>
            <a:ext cx="2751984" cy="2529712"/>
          </a:xfrm>
        </p:spPr>
        <p:txBody>
          <a:bodyPr lIns="0" rIns="0">
            <a:normAutofit/>
          </a:bodyPr>
          <a:lstStyle>
            <a:lvl1pPr>
              <a:lnSpc>
                <a:spcPct val="100000"/>
              </a:lnSpc>
              <a:spcBef>
                <a:spcPts val="0"/>
              </a:spcBef>
              <a:spcAft>
                <a:spcPts val="0"/>
              </a:spcAft>
              <a:defRPr sz="2800" b="0" i="0">
                <a:latin typeface="Oracle Sans Light" panose="020B0403020204020204" pitchFamily="34" charset="0"/>
                <a:cs typeface="Oracle Sans Light" panose="020B0403020204020204" pitchFamily="34" charset="0"/>
              </a:defRPr>
            </a:lvl1pPr>
          </a:lstStyle>
          <a:p>
            <a:r>
              <a:rPr lang="en-US" dirty="0">
                <a:solidFill>
                  <a:srgbClr val="4A403E"/>
                </a:solidFill>
                <a:effectLst/>
                <a:latin typeface="Oracle Sans" panose="020B0503020204020204" pitchFamily="34" charset="0"/>
              </a:rPr>
              <a:t>Lorem ipsum dolor sit </a:t>
            </a:r>
            <a:r>
              <a:rPr lang="en-US" dirty="0" err="1">
                <a:solidFill>
                  <a:srgbClr val="4A403E"/>
                </a:solidFill>
                <a:effectLst/>
                <a:latin typeface="Oracle Sans" panose="020B0503020204020204" pitchFamily="34" charset="0"/>
              </a:rPr>
              <a:t>amet</a:t>
            </a:r>
            <a:r>
              <a:rPr lang="en-US" dirty="0">
                <a:solidFill>
                  <a:srgbClr val="4A403E"/>
                </a:solidFill>
                <a:effectLst/>
                <a:latin typeface="Oracle Sans" panose="020B0503020204020204" pitchFamily="34" charset="0"/>
              </a:rPr>
              <a:t>, </a:t>
            </a:r>
            <a:r>
              <a:rPr lang="en-US" dirty="0" err="1">
                <a:solidFill>
                  <a:srgbClr val="4A403E"/>
                </a:solidFill>
                <a:effectLst/>
                <a:latin typeface="Oracle Sans" panose="020B0503020204020204" pitchFamily="34" charset="0"/>
              </a:rPr>
              <a:t>consectetur</a:t>
            </a:r>
            <a:r>
              <a:rPr lang="en-US" dirty="0">
                <a:solidFill>
                  <a:srgbClr val="4A403E"/>
                </a:solidFill>
                <a:effectLst/>
                <a:latin typeface="Oracle Sans" panose="020B0503020204020204" pitchFamily="34" charset="0"/>
              </a:rPr>
              <a:t> </a:t>
            </a:r>
            <a:r>
              <a:rPr lang="en-US" dirty="0" err="1">
                <a:solidFill>
                  <a:srgbClr val="4A403E"/>
                </a:solidFill>
                <a:effectLst/>
                <a:latin typeface="Oracle Sans" panose="020B0503020204020204" pitchFamily="34" charset="0"/>
              </a:rPr>
              <a:t>adipiscing</a:t>
            </a:r>
            <a:r>
              <a:rPr lang="en-US" dirty="0">
                <a:solidFill>
                  <a:srgbClr val="4A403E"/>
                </a:solidFill>
                <a:effectLst/>
                <a:latin typeface="Oracle Sans" panose="020B0503020204020204" pitchFamily="34" charset="0"/>
              </a:rPr>
              <a:t> </a:t>
            </a:r>
            <a:r>
              <a:rPr lang="en-US" dirty="0" err="1">
                <a:solidFill>
                  <a:srgbClr val="4A403E"/>
                </a:solidFill>
                <a:effectLst/>
                <a:latin typeface="Oracle Sans" panose="020B0503020204020204" pitchFamily="34" charset="0"/>
              </a:rPr>
              <a:t>elit</a:t>
            </a:r>
            <a:r>
              <a:rPr lang="en-US" dirty="0">
                <a:solidFill>
                  <a:srgbClr val="4A403E"/>
                </a:solidFill>
                <a:effectLst/>
                <a:latin typeface="Oracle Sans" panose="020B0503020204020204" pitchFamily="34" charset="0"/>
              </a:rPr>
              <a:t>.</a:t>
            </a:r>
          </a:p>
        </p:txBody>
      </p:sp>
      <p:sp>
        <p:nvSpPr>
          <p:cNvPr id="22" name="Text Placeholder 21">
            <a:extLst>
              <a:ext uri="{FF2B5EF4-FFF2-40B4-BE49-F238E27FC236}">
                <a16:creationId xmlns:a16="http://schemas.microsoft.com/office/drawing/2014/main" id="{A952A602-4A8F-FE40-A776-A78CC665DE51}"/>
              </a:ext>
            </a:extLst>
          </p:cNvPr>
          <p:cNvSpPr>
            <a:spLocks noGrp="1"/>
          </p:cNvSpPr>
          <p:nvPr>
            <p:ph type="body" sz="quarter" idx="14" hasCustomPrompt="1"/>
          </p:nvPr>
        </p:nvSpPr>
        <p:spPr>
          <a:xfrm>
            <a:off x="8685212" y="2409936"/>
            <a:ext cx="2751984" cy="2529712"/>
          </a:xfrm>
        </p:spPr>
        <p:txBody>
          <a:bodyPr lIns="0" rIns="0">
            <a:normAutofit/>
          </a:bodyPr>
          <a:lstStyle>
            <a:lvl1pPr>
              <a:lnSpc>
                <a:spcPct val="100000"/>
              </a:lnSpc>
              <a:spcBef>
                <a:spcPts val="0"/>
              </a:spcBef>
              <a:spcAft>
                <a:spcPts val="0"/>
              </a:spcAft>
              <a:defRPr sz="2800" b="0" i="0">
                <a:latin typeface="Oracle Sans Light" panose="020B0403020204020204" pitchFamily="34" charset="0"/>
                <a:cs typeface="Oracle Sans Light" panose="020B0403020204020204" pitchFamily="34" charset="0"/>
              </a:defRPr>
            </a:lvl1pPr>
          </a:lstStyle>
          <a:p>
            <a:r>
              <a:rPr lang="en-US" dirty="0">
                <a:solidFill>
                  <a:srgbClr val="4A403E"/>
                </a:solidFill>
                <a:effectLst/>
                <a:latin typeface="Oracle Sans" panose="020B0503020204020204" pitchFamily="34" charset="0"/>
              </a:rPr>
              <a:t>Lorem ipsum dolor sit </a:t>
            </a:r>
            <a:r>
              <a:rPr lang="en-US" dirty="0" err="1">
                <a:solidFill>
                  <a:srgbClr val="4A403E"/>
                </a:solidFill>
                <a:effectLst/>
                <a:latin typeface="Oracle Sans" panose="020B0503020204020204" pitchFamily="34" charset="0"/>
              </a:rPr>
              <a:t>amet</a:t>
            </a:r>
            <a:r>
              <a:rPr lang="en-US" dirty="0">
                <a:solidFill>
                  <a:srgbClr val="4A403E"/>
                </a:solidFill>
                <a:effectLst/>
                <a:latin typeface="Oracle Sans" panose="020B0503020204020204" pitchFamily="34" charset="0"/>
              </a:rPr>
              <a:t>, </a:t>
            </a:r>
            <a:r>
              <a:rPr lang="en-US" dirty="0" err="1">
                <a:solidFill>
                  <a:srgbClr val="4A403E"/>
                </a:solidFill>
                <a:effectLst/>
                <a:latin typeface="Oracle Sans" panose="020B0503020204020204" pitchFamily="34" charset="0"/>
              </a:rPr>
              <a:t>consectetur</a:t>
            </a:r>
            <a:r>
              <a:rPr lang="en-US" dirty="0">
                <a:solidFill>
                  <a:srgbClr val="4A403E"/>
                </a:solidFill>
                <a:effectLst/>
                <a:latin typeface="Oracle Sans" panose="020B0503020204020204" pitchFamily="34" charset="0"/>
              </a:rPr>
              <a:t> </a:t>
            </a:r>
            <a:r>
              <a:rPr lang="en-US" dirty="0" err="1">
                <a:solidFill>
                  <a:srgbClr val="4A403E"/>
                </a:solidFill>
                <a:effectLst/>
                <a:latin typeface="Oracle Sans" panose="020B0503020204020204" pitchFamily="34" charset="0"/>
              </a:rPr>
              <a:t>adipiscing</a:t>
            </a:r>
            <a:r>
              <a:rPr lang="en-US" dirty="0">
                <a:solidFill>
                  <a:srgbClr val="4A403E"/>
                </a:solidFill>
                <a:effectLst/>
                <a:latin typeface="Oracle Sans" panose="020B0503020204020204" pitchFamily="34" charset="0"/>
              </a:rPr>
              <a:t> </a:t>
            </a:r>
            <a:r>
              <a:rPr lang="en-US" dirty="0" err="1">
                <a:solidFill>
                  <a:srgbClr val="4A403E"/>
                </a:solidFill>
                <a:effectLst/>
                <a:latin typeface="Oracle Sans" panose="020B0503020204020204" pitchFamily="34" charset="0"/>
              </a:rPr>
              <a:t>elit</a:t>
            </a:r>
            <a:r>
              <a:rPr lang="en-US" dirty="0">
                <a:solidFill>
                  <a:srgbClr val="4A403E"/>
                </a:solidFill>
                <a:effectLst/>
                <a:latin typeface="Oracle Sans" panose="020B0503020204020204" pitchFamily="34" charset="0"/>
              </a:rPr>
              <a:t>.</a:t>
            </a:r>
          </a:p>
        </p:txBody>
      </p:sp>
      <p:sp>
        <p:nvSpPr>
          <p:cNvPr id="5" name="Text Placeholder 4">
            <a:extLst>
              <a:ext uri="{FF2B5EF4-FFF2-40B4-BE49-F238E27FC236}">
                <a16:creationId xmlns:a16="http://schemas.microsoft.com/office/drawing/2014/main" id="{427C083F-F921-E84A-A576-406CB623E693}"/>
              </a:ext>
            </a:extLst>
          </p:cNvPr>
          <p:cNvSpPr>
            <a:spLocks noGrp="1"/>
          </p:cNvSpPr>
          <p:nvPr>
            <p:ph type="body" sz="quarter" idx="15" hasCustomPrompt="1"/>
          </p:nvPr>
        </p:nvSpPr>
        <p:spPr>
          <a:xfrm>
            <a:off x="802784" y="2012002"/>
            <a:ext cx="685800" cy="914400"/>
          </a:xfrm>
        </p:spPr>
        <p:txBody>
          <a:bodyPr lIns="0" rIns="0" anchor="t">
            <a:noAutofit/>
          </a:bodyPr>
          <a:lstStyle>
            <a:lvl1pPr>
              <a:defRPr sz="6600">
                <a:solidFill>
                  <a:schemeClr val="accent2"/>
                </a:solidFill>
                <a:latin typeface="Georgia" panose="02040502050405020303" pitchFamily="18" charset="0"/>
              </a:defRPr>
            </a:lvl1pPr>
          </a:lstStyle>
          <a:p>
            <a:pPr lvl="0"/>
            <a:r>
              <a:rPr lang="en-US" dirty="0"/>
              <a:t>1</a:t>
            </a:r>
          </a:p>
        </p:txBody>
      </p:sp>
      <p:sp>
        <p:nvSpPr>
          <p:cNvPr id="10" name="Text Placeholder 9">
            <a:extLst>
              <a:ext uri="{FF2B5EF4-FFF2-40B4-BE49-F238E27FC236}">
                <a16:creationId xmlns:a16="http://schemas.microsoft.com/office/drawing/2014/main" id="{67590E03-C234-A84B-A289-13E5597E7719}"/>
              </a:ext>
            </a:extLst>
          </p:cNvPr>
          <p:cNvSpPr>
            <a:spLocks noGrp="1"/>
          </p:cNvSpPr>
          <p:nvPr>
            <p:ph type="body" sz="quarter" idx="16" hasCustomPrompt="1"/>
          </p:nvPr>
        </p:nvSpPr>
        <p:spPr>
          <a:xfrm>
            <a:off x="4370008" y="2012002"/>
            <a:ext cx="685800" cy="914400"/>
          </a:xfrm>
        </p:spPr>
        <p:txBody>
          <a:bodyPr vert="horz" lIns="0" tIns="45720" rIns="0" bIns="45720" rtlCol="0" anchor="t">
            <a:noAutofit/>
          </a:bodyPr>
          <a:lstStyle>
            <a:lvl1pPr>
              <a:defRPr lang="en-US" sz="6600" dirty="0">
                <a:solidFill>
                  <a:schemeClr val="accent2"/>
                </a:solidFill>
                <a:latin typeface="Georgia" panose="02040502050405020303" pitchFamily="18" charset="0"/>
              </a:defRPr>
            </a:lvl1pPr>
          </a:lstStyle>
          <a:p>
            <a:pPr lvl="0"/>
            <a:r>
              <a:rPr lang="en-US" dirty="0"/>
              <a:t>2</a:t>
            </a:r>
          </a:p>
        </p:txBody>
      </p:sp>
      <p:sp>
        <p:nvSpPr>
          <p:cNvPr id="12" name="Text Placeholder 11">
            <a:extLst>
              <a:ext uri="{FF2B5EF4-FFF2-40B4-BE49-F238E27FC236}">
                <a16:creationId xmlns:a16="http://schemas.microsoft.com/office/drawing/2014/main" id="{6B9F0071-E927-CD44-8CFD-EE5848B9B9D1}"/>
              </a:ext>
            </a:extLst>
          </p:cNvPr>
          <p:cNvSpPr>
            <a:spLocks noGrp="1"/>
          </p:cNvSpPr>
          <p:nvPr>
            <p:ph type="body" sz="quarter" idx="17" hasCustomPrompt="1"/>
          </p:nvPr>
        </p:nvSpPr>
        <p:spPr>
          <a:xfrm>
            <a:off x="7937232" y="2012002"/>
            <a:ext cx="685800" cy="914400"/>
          </a:xfrm>
        </p:spPr>
        <p:txBody>
          <a:bodyPr vert="horz" lIns="0" tIns="45720" rIns="0" bIns="45720" rtlCol="0" anchor="t">
            <a:noAutofit/>
          </a:bodyPr>
          <a:lstStyle>
            <a:lvl1pPr>
              <a:defRPr lang="en-US" sz="6600" dirty="0">
                <a:solidFill>
                  <a:schemeClr val="accent2"/>
                </a:solidFill>
                <a:latin typeface="Georgia" panose="02040502050405020303" pitchFamily="18" charset="0"/>
              </a:defRPr>
            </a:lvl1pPr>
          </a:lstStyle>
          <a:p>
            <a:pPr lvl="0"/>
            <a:r>
              <a:rPr lang="en-US" dirty="0"/>
              <a:t>3</a:t>
            </a:r>
          </a:p>
        </p:txBody>
      </p:sp>
    </p:spTree>
    <p:extLst>
      <p:ext uri="{BB962C8B-B14F-4D97-AF65-F5344CB8AC3E}">
        <p14:creationId xmlns:p14="http://schemas.microsoft.com/office/powerpoint/2010/main" val="269035897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OOW 3 Step Flow 02">
    <p:spTree>
      <p:nvGrpSpPr>
        <p:cNvPr id="1" name=""/>
        <p:cNvGrpSpPr/>
        <p:nvPr/>
      </p:nvGrpSpPr>
      <p:grpSpPr>
        <a:xfrm>
          <a:off x="0" y="0"/>
          <a:ext cx="0" cy="0"/>
          <a:chOff x="0" y="0"/>
          <a:chExt cx="0" cy="0"/>
        </a:xfrm>
      </p:grpSpPr>
      <p:pic>
        <p:nvPicPr>
          <p:cNvPr id="19" name="Picture 18" descr="A picture containing music, black&#10;&#10;Description automatically generated">
            <a:extLst>
              <a:ext uri="{FF2B5EF4-FFF2-40B4-BE49-F238E27FC236}">
                <a16:creationId xmlns:a16="http://schemas.microsoft.com/office/drawing/2014/main" id="{EC3871F8-3234-504A-8DBD-2247AFD97CE8}"/>
              </a:ext>
            </a:extLst>
          </p:cNvPr>
          <p:cNvPicPr>
            <a:picLocks noChangeAspect="1"/>
          </p:cNvPicPr>
          <p:nvPr userDrawn="1"/>
        </p:nvPicPr>
        <p:blipFill>
          <a:blip r:embed="rId2" cstate="screen">
            <a:alphaModFix amt="40000"/>
            <a:extLst>
              <a:ext uri="{28A0092B-C50C-407E-A947-70E740481C1C}">
                <a14:useLocalDpi xmlns:a14="http://schemas.microsoft.com/office/drawing/2010/main"/>
              </a:ext>
            </a:extLst>
          </a:blip>
          <a:stretch>
            <a:fillRect/>
          </a:stretch>
        </p:blipFill>
        <p:spPr>
          <a:xfrm>
            <a:off x="-330741" y="4841185"/>
            <a:ext cx="6673159" cy="2486795"/>
          </a:xfrm>
          <a:prstGeom prst="rect">
            <a:avLst/>
          </a:prstGeom>
        </p:spPr>
      </p:pic>
      <p:pic>
        <p:nvPicPr>
          <p:cNvPr id="8" name="Picture 7">
            <a:extLst>
              <a:ext uri="{FF2B5EF4-FFF2-40B4-BE49-F238E27FC236}">
                <a16:creationId xmlns:a16="http://schemas.microsoft.com/office/drawing/2014/main" id="{D80E6547-E553-8B4C-B613-A55206049B2C}"/>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0" y="0"/>
            <a:ext cx="12192000" cy="254000"/>
          </a:xfrm>
          <a:prstGeom prst="rect">
            <a:avLst/>
          </a:prstGeom>
        </p:spPr>
      </p:pic>
      <p:sp>
        <p:nvSpPr>
          <p:cNvPr id="2" name="Title 1">
            <a:extLst>
              <a:ext uri="{FF2B5EF4-FFF2-40B4-BE49-F238E27FC236}">
                <a16:creationId xmlns:a16="http://schemas.microsoft.com/office/drawing/2014/main" id="{607B599F-269A-4E45-BB4E-31A49D2385EB}"/>
              </a:ext>
            </a:extLst>
          </p:cNvPr>
          <p:cNvSpPr>
            <a:spLocks noGrp="1"/>
          </p:cNvSpPr>
          <p:nvPr>
            <p:ph type="title" hasCustomPrompt="1"/>
          </p:nvPr>
        </p:nvSpPr>
        <p:spPr>
          <a:xfrm>
            <a:off x="768095" y="783026"/>
            <a:ext cx="10669101" cy="844095"/>
          </a:xfrm>
        </p:spPr>
        <p:txBody>
          <a:bodyPr vert="horz" lIns="0" tIns="45720" rIns="0" bIns="45720" rtlCol="0" anchor="b">
            <a:normAutofit/>
          </a:bodyPr>
          <a:lstStyle>
            <a:lvl1pPr>
              <a:defRPr lang="en-US" sz="1600">
                <a:latin typeface="Oracle Sans Extra Bold" panose="020B0803020204020204" pitchFamily="34" charset="0"/>
                <a:ea typeface="+mn-ea"/>
                <a:cs typeface="Oracle Sans Extra Bold" panose="020B0803020204020204" pitchFamily="34" charset="0"/>
              </a:defRPr>
            </a:lvl1pPr>
          </a:lstStyle>
          <a:p>
            <a:pPr marL="0" lvl="0" indent="0">
              <a:spcBef>
                <a:spcPts val="1000"/>
              </a:spcBef>
              <a:buFont typeface="Arial" panose="020B0604020202020204" pitchFamily="34" charset="0"/>
            </a:pPr>
            <a:r>
              <a:rPr lang="en-US" dirty="0"/>
              <a:t>Headline</a:t>
            </a:r>
          </a:p>
        </p:txBody>
      </p:sp>
      <p:pic>
        <p:nvPicPr>
          <p:cNvPr id="7" name="Picture 6">
            <a:extLst>
              <a:ext uri="{FF2B5EF4-FFF2-40B4-BE49-F238E27FC236}">
                <a16:creationId xmlns:a16="http://schemas.microsoft.com/office/drawing/2014/main" id="{4A563633-5831-8F48-954F-223FF83AEDF3}"/>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11437197" y="6356350"/>
            <a:ext cx="501650" cy="501650"/>
          </a:xfrm>
          <a:prstGeom prst="rect">
            <a:avLst/>
          </a:prstGeom>
        </p:spPr>
      </p:pic>
      <p:sp>
        <p:nvSpPr>
          <p:cNvPr id="14" name="Rectangle 13">
            <a:extLst>
              <a:ext uri="{FF2B5EF4-FFF2-40B4-BE49-F238E27FC236}">
                <a16:creationId xmlns:a16="http://schemas.microsoft.com/office/drawing/2014/main" id="{05D2C10D-F209-B443-9F3C-0B55EDFF601F}"/>
              </a:ext>
            </a:extLst>
          </p:cNvPr>
          <p:cNvSpPr/>
          <p:nvPr userDrawn="1"/>
        </p:nvSpPr>
        <p:spPr>
          <a:xfrm>
            <a:off x="761287" y="1975427"/>
            <a:ext cx="310896" cy="365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3" name="Text Placeholder 12">
            <a:extLst>
              <a:ext uri="{FF2B5EF4-FFF2-40B4-BE49-F238E27FC236}">
                <a16:creationId xmlns:a16="http://schemas.microsoft.com/office/drawing/2014/main" id="{EBEDDC8B-C3A4-8348-93A7-AD03E6959178}"/>
              </a:ext>
            </a:extLst>
          </p:cNvPr>
          <p:cNvSpPr>
            <a:spLocks noGrp="1"/>
          </p:cNvSpPr>
          <p:nvPr>
            <p:ph type="body" sz="quarter" idx="10" hasCustomPrompt="1"/>
          </p:nvPr>
        </p:nvSpPr>
        <p:spPr>
          <a:xfrm>
            <a:off x="1109905" y="2409936"/>
            <a:ext cx="2751984" cy="2529712"/>
          </a:xfrm>
        </p:spPr>
        <p:txBody>
          <a:bodyPr lIns="0" rIns="0">
            <a:norm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lang="en-US" sz="2800" b="0" i="0" kern="1200" dirty="0">
                <a:solidFill>
                  <a:schemeClr val="tx1"/>
                </a:solidFill>
                <a:latin typeface="Oracle Sans Light" panose="020B0403020204020204" pitchFamily="34" charset="0"/>
                <a:ea typeface="+mn-ea"/>
                <a:cs typeface="Oracle Sans Light" panose="020B0403020204020204" pitchFamily="34" charset="0"/>
              </a:defRPr>
            </a:lvl1pPr>
          </a:lstStyle>
          <a:p>
            <a:r>
              <a:rPr lang="en-US" dirty="0">
                <a:solidFill>
                  <a:srgbClr val="4A403E"/>
                </a:solidFill>
                <a:effectLst/>
                <a:latin typeface="Oracle Sans" panose="020B0503020204020204" pitchFamily="34" charset="0"/>
              </a:rPr>
              <a:t>Lorem ipsum dolor sit </a:t>
            </a:r>
            <a:r>
              <a:rPr lang="en-US" dirty="0" err="1">
                <a:solidFill>
                  <a:srgbClr val="4A403E"/>
                </a:solidFill>
                <a:effectLst/>
                <a:latin typeface="Oracle Sans" panose="020B0503020204020204" pitchFamily="34" charset="0"/>
              </a:rPr>
              <a:t>amet</a:t>
            </a:r>
            <a:r>
              <a:rPr lang="en-US" dirty="0">
                <a:solidFill>
                  <a:srgbClr val="4A403E"/>
                </a:solidFill>
                <a:effectLst/>
                <a:latin typeface="Oracle Sans" panose="020B0503020204020204" pitchFamily="34" charset="0"/>
              </a:rPr>
              <a:t>, </a:t>
            </a:r>
            <a:r>
              <a:rPr lang="en-US" dirty="0" err="1">
                <a:solidFill>
                  <a:srgbClr val="4A403E"/>
                </a:solidFill>
                <a:effectLst/>
                <a:latin typeface="Oracle Sans" panose="020B0503020204020204" pitchFamily="34" charset="0"/>
              </a:rPr>
              <a:t>consectetur</a:t>
            </a:r>
            <a:r>
              <a:rPr lang="en-US" dirty="0">
                <a:solidFill>
                  <a:srgbClr val="4A403E"/>
                </a:solidFill>
                <a:effectLst/>
                <a:latin typeface="Oracle Sans" panose="020B0503020204020204" pitchFamily="34" charset="0"/>
              </a:rPr>
              <a:t> </a:t>
            </a:r>
            <a:r>
              <a:rPr lang="en-US" dirty="0" err="1">
                <a:solidFill>
                  <a:srgbClr val="4A403E"/>
                </a:solidFill>
                <a:effectLst/>
                <a:latin typeface="Oracle Sans" panose="020B0503020204020204" pitchFamily="34" charset="0"/>
              </a:rPr>
              <a:t>adipiscing</a:t>
            </a:r>
            <a:r>
              <a:rPr lang="en-US" dirty="0">
                <a:solidFill>
                  <a:srgbClr val="4A403E"/>
                </a:solidFill>
                <a:effectLst/>
                <a:latin typeface="Oracle Sans" panose="020B0503020204020204" pitchFamily="34" charset="0"/>
              </a:rPr>
              <a:t> </a:t>
            </a:r>
            <a:r>
              <a:rPr lang="en-US" dirty="0" err="1">
                <a:solidFill>
                  <a:srgbClr val="4A403E"/>
                </a:solidFill>
                <a:effectLst/>
                <a:latin typeface="Oracle Sans" panose="020B0503020204020204" pitchFamily="34" charset="0"/>
              </a:rPr>
              <a:t>elit</a:t>
            </a:r>
            <a:r>
              <a:rPr lang="en-US" dirty="0">
                <a:solidFill>
                  <a:srgbClr val="4A403E"/>
                </a:solidFill>
                <a:effectLst/>
                <a:latin typeface="Oracle Sans" panose="020B0503020204020204" pitchFamily="34" charset="0"/>
              </a:rPr>
              <a:t>.</a:t>
            </a:r>
          </a:p>
        </p:txBody>
      </p:sp>
      <p:sp>
        <p:nvSpPr>
          <p:cNvPr id="18" name="Text Placeholder 17">
            <a:extLst>
              <a:ext uri="{FF2B5EF4-FFF2-40B4-BE49-F238E27FC236}">
                <a16:creationId xmlns:a16="http://schemas.microsoft.com/office/drawing/2014/main" id="{1C572955-9B3D-8A48-9080-5D5AF185DFDE}"/>
              </a:ext>
            </a:extLst>
          </p:cNvPr>
          <p:cNvSpPr>
            <a:spLocks noGrp="1"/>
          </p:cNvSpPr>
          <p:nvPr>
            <p:ph type="body" sz="quarter" idx="12" hasCustomPrompt="1"/>
          </p:nvPr>
        </p:nvSpPr>
        <p:spPr>
          <a:xfrm>
            <a:off x="4897558" y="2409936"/>
            <a:ext cx="2751984" cy="2529712"/>
          </a:xfrm>
        </p:spPr>
        <p:txBody>
          <a:bodyPr lIns="0" rIns="0">
            <a:normAutofit/>
          </a:bodyPr>
          <a:lstStyle>
            <a:lvl1pPr>
              <a:lnSpc>
                <a:spcPct val="100000"/>
              </a:lnSpc>
              <a:spcBef>
                <a:spcPts val="0"/>
              </a:spcBef>
              <a:spcAft>
                <a:spcPts val="0"/>
              </a:spcAft>
              <a:defRPr sz="2800" b="0" i="0">
                <a:latin typeface="Oracle Sans Light" panose="020B0403020204020204" pitchFamily="34" charset="0"/>
                <a:cs typeface="Oracle Sans Light" panose="020B0403020204020204" pitchFamily="34" charset="0"/>
              </a:defRPr>
            </a:lvl1pPr>
          </a:lstStyle>
          <a:p>
            <a:r>
              <a:rPr lang="en-US" dirty="0">
                <a:solidFill>
                  <a:srgbClr val="4A403E"/>
                </a:solidFill>
                <a:effectLst/>
                <a:latin typeface="Oracle Sans" panose="020B0503020204020204" pitchFamily="34" charset="0"/>
              </a:rPr>
              <a:t>Lorem ipsum dolor sit </a:t>
            </a:r>
            <a:r>
              <a:rPr lang="en-US" dirty="0" err="1">
                <a:solidFill>
                  <a:srgbClr val="4A403E"/>
                </a:solidFill>
                <a:effectLst/>
                <a:latin typeface="Oracle Sans" panose="020B0503020204020204" pitchFamily="34" charset="0"/>
              </a:rPr>
              <a:t>amet</a:t>
            </a:r>
            <a:r>
              <a:rPr lang="en-US" dirty="0">
                <a:solidFill>
                  <a:srgbClr val="4A403E"/>
                </a:solidFill>
                <a:effectLst/>
                <a:latin typeface="Oracle Sans" panose="020B0503020204020204" pitchFamily="34" charset="0"/>
              </a:rPr>
              <a:t>, </a:t>
            </a:r>
            <a:r>
              <a:rPr lang="en-US" dirty="0" err="1">
                <a:solidFill>
                  <a:srgbClr val="4A403E"/>
                </a:solidFill>
                <a:effectLst/>
                <a:latin typeface="Oracle Sans" panose="020B0503020204020204" pitchFamily="34" charset="0"/>
              </a:rPr>
              <a:t>consectetur</a:t>
            </a:r>
            <a:r>
              <a:rPr lang="en-US" dirty="0">
                <a:solidFill>
                  <a:srgbClr val="4A403E"/>
                </a:solidFill>
                <a:effectLst/>
                <a:latin typeface="Oracle Sans" panose="020B0503020204020204" pitchFamily="34" charset="0"/>
              </a:rPr>
              <a:t> </a:t>
            </a:r>
            <a:r>
              <a:rPr lang="en-US" dirty="0" err="1">
                <a:solidFill>
                  <a:srgbClr val="4A403E"/>
                </a:solidFill>
                <a:effectLst/>
                <a:latin typeface="Oracle Sans" panose="020B0503020204020204" pitchFamily="34" charset="0"/>
              </a:rPr>
              <a:t>adipiscing</a:t>
            </a:r>
            <a:r>
              <a:rPr lang="en-US" dirty="0">
                <a:solidFill>
                  <a:srgbClr val="4A403E"/>
                </a:solidFill>
                <a:effectLst/>
                <a:latin typeface="Oracle Sans" panose="020B0503020204020204" pitchFamily="34" charset="0"/>
              </a:rPr>
              <a:t> </a:t>
            </a:r>
            <a:r>
              <a:rPr lang="en-US" dirty="0" err="1">
                <a:solidFill>
                  <a:srgbClr val="4A403E"/>
                </a:solidFill>
                <a:effectLst/>
                <a:latin typeface="Oracle Sans" panose="020B0503020204020204" pitchFamily="34" charset="0"/>
              </a:rPr>
              <a:t>elit</a:t>
            </a:r>
            <a:r>
              <a:rPr lang="en-US" dirty="0">
                <a:solidFill>
                  <a:srgbClr val="4A403E"/>
                </a:solidFill>
                <a:effectLst/>
                <a:latin typeface="Oracle Sans" panose="020B0503020204020204" pitchFamily="34" charset="0"/>
              </a:rPr>
              <a:t>.</a:t>
            </a:r>
          </a:p>
        </p:txBody>
      </p:sp>
      <p:sp>
        <p:nvSpPr>
          <p:cNvPr id="22" name="Text Placeholder 21">
            <a:extLst>
              <a:ext uri="{FF2B5EF4-FFF2-40B4-BE49-F238E27FC236}">
                <a16:creationId xmlns:a16="http://schemas.microsoft.com/office/drawing/2014/main" id="{A952A602-4A8F-FE40-A776-A78CC665DE51}"/>
              </a:ext>
            </a:extLst>
          </p:cNvPr>
          <p:cNvSpPr>
            <a:spLocks noGrp="1"/>
          </p:cNvSpPr>
          <p:nvPr>
            <p:ph type="body" sz="quarter" idx="14" hasCustomPrompt="1"/>
          </p:nvPr>
        </p:nvSpPr>
        <p:spPr>
          <a:xfrm>
            <a:off x="8685212" y="2409936"/>
            <a:ext cx="2751984" cy="2529712"/>
          </a:xfrm>
        </p:spPr>
        <p:txBody>
          <a:bodyPr lIns="0" rIns="0">
            <a:normAutofit/>
          </a:bodyPr>
          <a:lstStyle>
            <a:lvl1pPr>
              <a:lnSpc>
                <a:spcPct val="100000"/>
              </a:lnSpc>
              <a:spcBef>
                <a:spcPts val="0"/>
              </a:spcBef>
              <a:spcAft>
                <a:spcPts val="0"/>
              </a:spcAft>
              <a:defRPr sz="2800" b="0" i="0">
                <a:latin typeface="Oracle Sans Light" panose="020B0403020204020204" pitchFamily="34" charset="0"/>
                <a:cs typeface="Oracle Sans Light" panose="020B0403020204020204" pitchFamily="34" charset="0"/>
              </a:defRPr>
            </a:lvl1pPr>
          </a:lstStyle>
          <a:p>
            <a:r>
              <a:rPr lang="en-US" dirty="0">
                <a:solidFill>
                  <a:srgbClr val="4A403E"/>
                </a:solidFill>
                <a:effectLst/>
                <a:latin typeface="Oracle Sans" panose="020B0503020204020204" pitchFamily="34" charset="0"/>
              </a:rPr>
              <a:t>Lorem ipsum dolor sit </a:t>
            </a:r>
            <a:r>
              <a:rPr lang="en-US" dirty="0" err="1">
                <a:solidFill>
                  <a:srgbClr val="4A403E"/>
                </a:solidFill>
                <a:effectLst/>
                <a:latin typeface="Oracle Sans" panose="020B0503020204020204" pitchFamily="34" charset="0"/>
              </a:rPr>
              <a:t>amet</a:t>
            </a:r>
            <a:r>
              <a:rPr lang="en-US" dirty="0">
                <a:solidFill>
                  <a:srgbClr val="4A403E"/>
                </a:solidFill>
                <a:effectLst/>
                <a:latin typeface="Oracle Sans" panose="020B0503020204020204" pitchFamily="34" charset="0"/>
              </a:rPr>
              <a:t>, </a:t>
            </a:r>
            <a:r>
              <a:rPr lang="en-US" dirty="0" err="1">
                <a:solidFill>
                  <a:srgbClr val="4A403E"/>
                </a:solidFill>
                <a:effectLst/>
                <a:latin typeface="Oracle Sans" panose="020B0503020204020204" pitchFamily="34" charset="0"/>
              </a:rPr>
              <a:t>consectetur</a:t>
            </a:r>
            <a:r>
              <a:rPr lang="en-US" dirty="0">
                <a:solidFill>
                  <a:srgbClr val="4A403E"/>
                </a:solidFill>
                <a:effectLst/>
                <a:latin typeface="Oracle Sans" panose="020B0503020204020204" pitchFamily="34" charset="0"/>
              </a:rPr>
              <a:t> </a:t>
            </a:r>
            <a:r>
              <a:rPr lang="en-US" dirty="0" err="1">
                <a:solidFill>
                  <a:srgbClr val="4A403E"/>
                </a:solidFill>
                <a:effectLst/>
                <a:latin typeface="Oracle Sans" panose="020B0503020204020204" pitchFamily="34" charset="0"/>
              </a:rPr>
              <a:t>adipiscing</a:t>
            </a:r>
            <a:r>
              <a:rPr lang="en-US" dirty="0">
                <a:solidFill>
                  <a:srgbClr val="4A403E"/>
                </a:solidFill>
                <a:effectLst/>
                <a:latin typeface="Oracle Sans" panose="020B0503020204020204" pitchFamily="34" charset="0"/>
              </a:rPr>
              <a:t> </a:t>
            </a:r>
            <a:r>
              <a:rPr lang="en-US" dirty="0" err="1">
                <a:solidFill>
                  <a:srgbClr val="4A403E"/>
                </a:solidFill>
                <a:effectLst/>
                <a:latin typeface="Oracle Sans" panose="020B0503020204020204" pitchFamily="34" charset="0"/>
              </a:rPr>
              <a:t>elit</a:t>
            </a:r>
            <a:r>
              <a:rPr lang="en-US" dirty="0">
                <a:solidFill>
                  <a:srgbClr val="4A403E"/>
                </a:solidFill>
                <a:effectLst/>
                <a:latin typeface="Oracle Sans" panose="020B0503020204020204" pitchFamily="34" charset="0"/>
              </a:rPr>
              <a:t>.</a:t>
            </a:r>
          </a:p>
        </p:txBody>
      </p:sp>
      <p:cxnSp>
        <p:nvCxnSpPr>
          <p:cNvPr id="4" name="Straight Connector 3">
            <a:extLst>
              <a:ext uri="{FF2B5EF4-FFF2-40B4-BE49-F238E27FC236}">
                <a16:creationId xmlns:a16="http://schemas.microsoft.com/office/drawing/2014/main" id="{DAEFCD08-253B-D747-A5CA-451071A8E195}"/>
              </a:ext>
            </a:extLst>
          </p:cNvPr>
          <p:cNvCxnSpPr/>
          <p:nvPr userDrawn="1"/>
        </p:nvCxnSpPr>
        <p:spPr>
          <a:xfrm>
            <a:off x="768095" y="2409936"/>
            <a:ext cx="0" cy="1695136"/>
          </a:xfrm>
          <a:prstGeom prst="line">
            <a:avLst/>
          </a:prstGeom>
          <a:ln w="2540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9609AF4-555A-5C4B-8C5C-4F143D1D3B21}"/>
              </a:ext>
            </a:extLst>
          </p:cNvPr>
          <p:cNvCxnSpPr/>
          <p:nvPr userDrawn="1"/>
        </p:nvCxnSpPr>
        <p:spPr>
          <a:xfrm>
            <a:off x="4557019" y="2409936"/>
            <a:ext cx="0" cy="1695136"/>
          </a:xfrm>
          <a:prstGeom prst="line">
            <a:avLst/>
          </a:prstGeom>
          <a:ln w="2540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AB417BB-1E79-7348-8C0C-D131A74CAC78}"/>
              </a:ext>
            </a:extLst>
          </p:cNvPr>
          <p:cNvCxnSpPr/>
          <p:nvPr userDrawn="1"/>
        </p:nvCxnSpPr>
        <p:spPr>
          <a:xfrm>
            <a:off x="8345942" y="2409936"/>
            <a:ext cx="0" cy="1695136"/>
          </a:xfrm>
          <a:prstGeom prst="line">
            <a:avLst/>
          </a:prstGeom>
          <a:ln w="2540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1102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0-#ppt_w/2"/>
                                          </p:val>
                                        </p:tav>
                                        <p:tav tm="100000">
                                          <p:val>
                                            <p:strVal val="#ppt_x"/>
                                          </p:val>
                                        </p:tav>
                                      </p:tavLst>
                                    </p:anim>
                                    <p:anim calcmode="lin" valueType="num">
                                      <p:cBhvr additive="base">
                                        <p:cTn id="8"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OOW Highlights">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80E6547-E553-8B4C-B613-A55206049B2C}"/>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12192000" cy="254000"/>
          </a:xfrm>
          <a:prstGeom prst="rect">
            <a:avLst/>
          </a:prstGeom>
        </p:spPr>
      </p:pic>
      <p:sp>
        <p:nvSpPr>
          <p:cNvPr id="2" name="Title 1">
            <a:extLst>
              <a:ext uri="{FF2B5EF4-FFF2-40B4-BE49-F238E27FC236}">
                <a16:creationId xmlns:a16="http://schemas.microsoft.com/office/drawing/2014/main" id="{607B599F-269A-4E45-BB4E-31A49D2385EB}"/>
              </a:ext>
            </a:extLst>
          </p:cNvPr>
          <p:cNvSpPr>
            <a:spLocks noGrp="1"/>
          </p:cNvSpPr>
          <p:nvPr>
            <p:ph type="title" hasCustomPrompt="1"/>
          </p:nvPr>
        </p:nvSpPr>
        <p:spPr>
          <a:xfrm>
            <a:off x="768095" y="783026"/>
            <a:ext cx="10669101" cy="844095"/>
          </a:xfrm>
        </p:spPr>
        <p:txBody>
          <a:bodyPr vert="horz" lIns="0" tIns="45720" rIns="0" bIns="45720" rtlCol="0" anchor="b">
            <a:normAutofit/>
          </a:bodyPr>
          <a:lstStyle>
            <a:lvl1pPr>
              <a:defRPr lang="en-US" sz="1600">
                <a:latin typeface="Oracle Sans Extra Bold" panose="020B0803020204020204" pitchFamily="34" charset="0"/>
                <a:ea typeface="+mn-ea"/>
                <a:cs typeface="Oracle Sans Extra Bold" panose="020B0803020204020204" pitchFamily="34" charset="0"/>
              </a:defRPr>
            </a:lvl1pPr>
          </a:lstStyle>
          <a:p>
            <a:pPr marL="0" lvl="0" indent="0">
              <a:spcBef>
                <a:spcPts val="1000"/>
              </a:spcBef>
              <a:buFont typeface="Arial" panose="020B0604020202020204" pitchFamily="34" charset="0"/>
            </a:pPr>
            <a:r>
              <a:rPr lang="en-US" dirty="0"/>
              <a:t>Headline</a:t>
            </a:r>
          </a:p>
        </p:txBody>
      </p:sp>
      <p:pic>
        <p:nvPicPr>
          <p:cNvPr id="7" name="Picture 6">
            <a:extLst>
              <a:ext uri="{FF2B5EF4-FFF2-40B4-BE49-F238E27FC236}">
                <a16:creationId xmlns:a16="http://schemas.microsoft.com/office/drawing/2014/main" id="{4A563633-5831-8F48-954F-223FF83AEDF3}"/>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1437197" y="6356350"/>
            <a:ext cx="501650" cy="501650"/>
          </a:xfrm>
          <a:prstGeom prst="rect">
            <a:avLst/>
          </a:prstGeom>
        </p:spPr>
      </p:pic>
      <p:sp>
        <p:nvSpPr>
          <p:cNvPr id="14" name="Rectangle 13">
            <a:extLst>
              <a:ext uri="{FF2B5EF4-FFF2-40B4-BE49-F238E27FC236}">
                <a16:creationId xmlns:a16="http://schemas.microsoft.com/office/drawing/2014/main" id="{05D2C10D-F209-B443-9F3C-0B55EDFF601F}"/>
              </a:ext>
            </a:extLst>
          </p:cNvPr>
          <p:cNvSpPr/>
          <p:nvPr userDrawn="1"/>
        </p:nvSpPr>
        <p:spPr>
          <a:xfrm>
            <a:off x="761287" y="1975427"/>
            <a:ext cx="310896" cy="365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3" name="Text Placeholder 12">
            <a:extLst>
              <a:ext uri="{FF2B5EF4-FFF2-40B4-BE49-F238E27FC236}">
                <a16:creationId xmlns:a16="http://schemas.microsoft.com/office/drawing/2014/main" id="{EBEDDC8B-C3A4-8348-93A7-AD03E6959178}"/>
              </a:ext>
            </a:extLst>
          </p:cNvPr>
          <p:cNvSpPr>
            <a:spLocks noGrp="1"/>
          </p:cNvSpPr>
          <p:nvPr>
            <p:ph type="body" sz="quarter" idx="10" hasCustomPrompt="1"/>
          </p:nvPr>
        </p:nvSpPr>
        <p:spPr>
          <a:xfrm>
            <a:off x="1109905" y="2409936"/>
            <a:ext cx="3657600" cy="1374495"/>
          </a:xfrm>
        </p:spPr>
        <p:txBody>
          <a:bodyPr lIns="0" rIns="0">
            <a:norm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lang="en-US" sz="2800" b="0" i="0" kern="1200" dirty="0">
                <a:solidFill>
                  <a:schemeClr val="tx1"/>
                </a:solidFill>
                <a:latin typeface="Oracle Sans Light" panose="020B0403020204020204" pitchFamily="34" charset="0"/>
                <a:ea typeface="+mn-ea"/>
                <a:cs typeface="Oracle Sans Light" panose="020B0403020204020204" pitchFamily="34" charset="0"/>
              </a:defRPr>
            </a:lvl1pPr>
          </a:lstStyle>
          <a:p>
            <a:r>
              <a:rPr lang="en-US" dirty="0">
                <a:solidFill>
                  <a:srgbClr val="4A403E"/>
                </a:solidFill>
                <a:effectLst/>
                <a:latin typeface="Oracle Sans" panose="020B0503020204020204" pitchFamily="34" charset="0"/>
              </a:rPr>
              <a:t>Lorem ipsum dolor sit </a:t>
            </a:r>
            <a:r>
              <a:rPr lang="en-US" dirty="0" err="1">
                <a:solidFill>
                  <a:srgbClr val="4A403E"/>
                </a:solidFill>
                <a:effectLst/>
                <a:latin typeface="Oracle Sans" panose="020B0503020204020204" pitchFamily="34" charset="0"/>
              </a:rPr>
              <a:t>amet</a:t>
            </a:r>
            <a:r>
              <a:rPr lang="en-US" dirty="0">
                <a:solidFill>
                  <a:srgbClr val="4A403E"/>
                </a:solidFill>
                <a:effectLst/>
                <a:latin typeface="Oracle Sans" panose="020B0503020204020204" pitchFamily="34" charset="0"/>
              </a:rPr>
              <a:t>, </a:t>
            </a:r>
            <a:r>
              <a:rPr lang="en-US" dirty="0" err="1">
                <a:solidFill>
                  <a:srgbClr val="4A403E"/>
                </a:solidFill>
                <a:effectLst/>
                <a:latin typeface="Oracle Sans" panose="020B0503020204020204" pitchFamily="34" charset="0"/>
              </a:rPr>
              <a:t>consectetur</a:t>
            </a:r>
            <a:r>
              <a:rPr lang="en-US" dirty="0">
                <a:solidFill>
                  <a:srgbClr val="4A403E"/>
                </a:solidFill>
                <a:effectLst/>
                <a:latin typeface="Oracle Sans" panose="020B0503020204020204" pitchFamily="34" charset="0"/>
              </a:rPr>
              <a:t> </a:t>
            </a:r>
            <a:r>
              <a:rPr lang="en-US" dirty="0" err="1">
                <a:solidFill>
                  <a:srgbClr val="4A403E"/>
                </a:solidFill>
                <a:effectLst/>
                <a:latin typeface="Oracle Sans" panose="020B0503020204020204" pitchFamily="34" charset="0"/>
              </a:rPr>
              <a:t>adipiscing</a:t>
            </a:r>
            <a:r>
              <a:rPr lang="en-US" dirty="0">
                <a:solidFill>
                  <a:srgbClr val="4A403E"/>
                </a:solidFill>
                <a:effectLst/>
                <a:latin typeface="Oracle Sans" panose="020B0503020204020204" pitchFamily="34" charset="0"/>
              </a:rPr>
              <a:t> </a:t>
            </a:r>
            <a:r>
              <a:rPr lang="en-US" dirty="0" err="1">
                <a:solidFill>
                  <a:srgbClr val="4A403E"/>
                </a:solidFill>
                <a:effectLst/>
                <a:latin typeface="Oracle Sans" panose="020B0503020204020204" pitchFamily="34" charset="0"/>
              </a:rPr>
              <a:t>elit</a:t>
            </a:r>
            <a:r>
              <a:rPr lang="en-US" dirty="0">
                <a:solidFill>
                  <a:srgbClr val="4A403E"/>
                </a:solidFill>
                <a:effectLst/>
                <a:latin typeface="Oracle Sans" panose="020B0503020204020204" pitchFamily="34" charset="0"/>
              </a:rPr>
              <a:t>.</a:t>
            </a:r>
          </a:p>
        </p:txBody>
      </p:sp>
      <p:sp>
        <p:nvSpPr>
          <p:cNvPr id="18" name="Text Placeholder 17">
            <a:extLst>
              <a:ext uri="{FF2B5EF4-FFF2-40B4-BE49-F238E27FC236}">
                <a16:creationId xmlns:a16="http://schemas.microsoft.com/office/drawing/2014/main" id="{1C572955-9B3D-8A48-9080-5D5AF185DFDE}"/>
              </a:ext>
            </a:extLst>
          </p:cNvPr>
          <p:cNvSpPr>
            <a:spLocks noGrp="1"/>
          </p:cNvSpPr>
          <p:nvPr>
            <p:ph type="body" sz="quarter" idx="12" hasCustomPrompt="1"/>
          </p:nvPr>
        </p:nvSpPr>
        <p:spPr>
          <a:xfrm>
            <a:off x="6407355" y="2409936"/>
            <a:ext cx="3657600" cy="1374495"/>
          </a:xfrm>
        </p:spPr>
        <p:txBody>
          <a:bodyPr lIns="0" rIns="0">
            <a:normAutofit/>
          </a:bodyPr>
          <a:lstStyle>
            <a:lvl1pPr>
              <a:lnSpc>
                <a:spcPct val="100000"/>
              </a:lnSpc>
              <a:spcBef>
                <a:spcPts val="0"/>
              </a:spcBef>
              <a:spcAft>
                <a:spcPts val="0"/>
              </a:spcAft>
              <a:defRPr sz="2800" b="0" i="0">
                <a:latin typeface="Oracle Sans Light" panose="020B0403020204020204" pitchFamily="34" charset="0"/>
                <a:cs typeface="Oracle Sans Light" panose="020B0403020204020204" pitchFamily="34" charset="0"/>
              </a:defRPr>
            </a:lvl1pPr>
          </a:lstStyle>
          <a:p>
            <a:r>
              <a:rPr lang="en-US" dirty="0">
                <a:solidFill>
                  <a:srgbClr val="4A403E"/>
                </a:solidFill>
                <a:effectLst/>
                <a:latin typeface="Oracle Sans" panose="020B0503020204020204" pitchFamily="34" charset="0"/>
              </a:rPr>
              <a:t>Lorem ipsum dolor sit </a:t>
            </a:r>
            <a:r>
              <a:rPr lang="en-US" dirty="0" err="1">
                <a:solidFill>
                  <a:srgbClr val="4A403E"/>
                </a:solidFill>
                <a:effectLst/>
                <a:latin typeface="Oracle Sans" panose="020B0503020204020204" pitchFamily="34" charset="0"/>
              </a:rPr>
              <a:t>amet</a:t>
            </a:r>
            <a:r>
              <a:rPr lang="en-US" dirty="0">
                <a:solidFill>
                  <a:srgbClr val="4A403E"/>
                </a:solidFill>
                <a:effectLst/>
                <a:latin typeface="Oracle Sans" panose="020B0503020204020204" pitchFamily="34" charset="0"/>
              </a:rPr>
              <a:t>, </a:t>
            </a:r>
            <a:r>
              <a:rPr lang="en-US" dirty="0" err="1">
                <a:solidFill>
                  <a:srgbClr val="4A403E"/>
                </a:solidFill>
                <a:effectLst/>
                <a:latin typeface="Oracle Sans" panose="020B0503020204020204" pitchFamily="34" charset="0"/>
              </a:rPr>
              <a:t>consectetur</a:t>
            </a:r>
            <a:r>
              <a:rPr lang="en-US" dirty="0">
                <a:solidFill>
                  <a:srgbClr val="4A403E"/>
                </a:solidFill>
                <a:effectLst/>
                <a:latin typeface="Oracle Sans" panose="020B0503020204020204" pitchFamily="34" charset="0"/>
              </a:rPr>
              <a:t> </a:t>
            </a:r>
            <a:r>
              <a:rPr lang="en-US" dirty="0" err="1">
                <a:solidFill>
                  <a:srgbClr val="4A403E"/>
                </a:solidFill>
                <a:effectLst/>
                <a:latin typeface="Oracle Sans" panose="020B0503020204020204" pitchFamily="34" charset="0"/>
              </a:rPr>
              <a:t>adipiscing</a:t>
            </a:r>
            <a:r>
              <a:rPr lang="en-US" dirty="0">
                <a:solidFill>
                  <a:srgbClr val="4A403E"/>
                </a:solidFill>
                <a:effectLst/>
                <a:latin typeface="Oracle Sans" panose="020B0503020204020204" pitchFamily="34" charset="0"/>
              </a:rPr>
              <a:t> </a:t>
            </a:r>
            <a:r>
              <a:rPr lang="en-US" dirty="0" err="1">
                <a:solidFill>
                  <a:srgbClr val="4A403E"/>
                </a:solidFill>
                <a:effectLst/>
                <a:latin typeface="Oracle Sans" panose="020B0503020204020204" pitchFamily="34" charset="0"/>
              </a:rPr>
              <a:t>elit</a:t>
            </a:r>
            <a:r>
              <a:rPr lang="en-US" dirty="0">
                <a:solidFill>
                  <a:srgbClr val="4A403E"/>
                </a:solidFill>
                <a:effectLst/>
                <a:latin typeface="Oracle Sans" panose="020B0503020204020204" pitchFamily="34" charset="0"/>
              </a:rPr>
              <a:t>.</a:t>
            </a:r>
          </a:p>
        </p:txBody>
      </p:sp>
      <p:sp>
        <p:nvSpPr>
          <p:cNvPr id="22" name="Text Placeholder 21">
            <a:extLst>
              <a:ext uri="{FF2B5EF4-FFF2-40B4-BE49-F238E27FC236}">
                <a16:creationId xmlns:a16="http://schemas.microsoft.com/office/drawing/2014/main" id="{A952A602-4A8F-FE40-A776-A78CC665DE51}"/>
              </a:ext>
            </a:extLst>
          </p:cNvPr>
          <p:cNvSpPr>
            <a:spLocks noGrp="1"/>
          </p:cNvSpPr>
          <p:nvPr>
            <p:ph type="body" sz="quarter" idx="14" hasCustomPrompt="1"/>
          </p:nvPr>
        </p:nvSpPr>
        <p:spPr>
          <a:xfrm>
            <a:off x="1109905" y="4287374"/>
            <a:ext cx="3657600" cy="1374495"/>
          </a:xfrm>
        </p:spPr>
        <p:txBody>
          <a:bodyPr lIns="0" rIns="0">
            <a:normAutofit/>
          </a:bodyPr>
          <a:lstStyle>
            <a:lvl1pPr>
              <a:lnSpc>
                <a:spcPct val="100000"/>
              </a:lnSpc>
              <a:spcBef>
                <a:spcPts val="0"/>
              </a:spcBef>
              <a:spcAft>
                <a:spcPts val="0"/>
              </a:spcAft>
              <a:defRPr sz="2800" b="0" i="0">
                <a:latin typeface="Oracle Sans Light" panose="020B0403020204020204" pitchFamily="34" charset="0"/>
                <a:cs typeface="Oracle Sans Light" panose="020B0403020204020204" pitchFamily="34" charset="0"/>
              </a:defRPr>
            </a:lvl1pPr>
          </a:lstStyle>
          <a:p>
            <a:r>
              <a:rPr lang="en-US" dirty="0">
                <a:solidFill>
                  <a:srgbClr val="4A403E"/>
                </a:solidFill>
                <a:effectLst/>
                <a:latin typeface="Oracle Sans" panose="020B0503020204020204" pitchFamily="34" charset="0"/>
              </a:rPr>
              <a:t>Lorem ipsum dolor sit </a:t>
            </a:r>
            <a:r>
              <a:rPr lang="en-US" dirty="0" err="1">
                <a:solidFill>
                  <a:srgbClr val="4A403E"/>
                </a:solidFill>
                <a:effectLst/>
                <a:latin typeface="Oracle Sans" panose="020B0503020204020204" pitchFamily="34" charset="0"/>
              </a:rPr>
              <a:t>amet</a:t>
            </a:r>
            <a:r>
              <a:rPr lang="en-US" dirty="0">
                <a:solidFill>
                  <a:srgbClr val="4A403E"/>
                </a:solidFill>
                <a:effectLst/>
                <a:latin typeface="Oracle Sans" panose="020B0503020204020204" pitchFamily="34" charset="0"/>
              </a:rPr>
              <a:t>, </a:t>
            </a:r>
            <a:r>
              <a:rPr lang="en-US" dirty="0" err="1">
                <a:solidFill>
                  <a:srgbClr val="4A403E"/>
                </a:solidFill>
                <a:effectLst/>
                <a:latin typeface="Oracle Sans" panose="020B0503020204020204" pitchFamily="34" charset="0"/>
              </a:rPr>
              <a:t>consectetur</a:t>
            </a:r>
            <a:r>
              <a:rPr lang="en-US" dirty="0">
                <a:solidFill>
                  <a:srgbClr val="4A403E"/>
                </a:solidFill>
                <a:effectLst/>
                <a:latin typeface="Oracle Sans" panose="020B0503020204020204" pitchFamily="34" charset="0"/>
              </a:rPr>
              <a:t> </a:t>
            </a:r>
            <a:r>
              <a:rPr lang="en-US" dirty="0" err="1">
                <a:solidFill>
                  <a:srgbClr val="4A403E"/>
                </a:solidFill>
                <a:effectLst/>
                <a:latin typeface="Oracle Sans" panose="020B0503020204020204" pitchFamily="34" charset="0"/>
              </a:rPr>
              <a:t>adipiscing</a:t>
            </a:r>
            <a:r>
              <a:rPr lang="en-US" dirty="0">
                <a:solidFill>
                  <a:srgbClr val="4A403E"/>
                </a:solidFill>
                <a:effectLst/>
                <a:latin typeface="Oracle Sans" panose="020B0503020204020204" pitchFamily="34" charset="0"/>
              </a:rPr>
              <a:t> </a:t>
            </a:r>
            <a:r>
              <a:rPr lang="en-US" dirty="0" err="1">
                <a:solidFill>
                  <a:srgbClr val="4A403E"/>
                </a:solidFill>
                <a:effectLst/>
                <a:latin typeface="Oracle Sans" panose="020B0503020204020204" pitchFamily="34" charset="0"/>
              </a:rPr>
              <a:t>elit</a:t>
            </a:r>
            <a:r>
              <a:rPr lang="en-US" dirty="0">
                <a:solidFill>
                  <a:srgbClr val="4A403E"/>
                </a:solidFill>
                <a:effectLst/>
                <a:latin typeface="Oracle Sans" panose="020B0503020204020204" pitchFamily="34" charset="0"/>
              </a:rPr>
              <a:t>.</a:t>
            </a:r>
          </a:p>
        </p:txBody>
      </p:sp>
      <p:cxnSp>
        <p:nvCxnSpPr>
          <p:cNvPr id="4" name="Straight Connector 3">
            <a:extLst>
              <a:ext uri="{FF2B5EF4-FFF2-40B4-BE49-F238E27FC236}">
                <a16:creationId xmlns:a16="http://schemas.microsoft.com/office/drawing/2014/main" id="{DAEFCD08-253B-D747-A5CA-451071A8E195}"/>
              </a:ext>
            </a:extLst>
          </p:cNvPr>
          <p:cNvCxnSpPr>
            <a:cxnSpLocks/>
          </p:cNvCxnSpPr>
          <p:nvPr userDrawn="1"/>
        </p:nvCxnSpPr>
        <p:spPr>
          <a:xfrm>
            <a:off x="768095" y="2409936"/>
            <a:ext cx="0" cy="1280160"/>
          </a:xfrm>
          <a:prstGeom prst="line">
            <a:avLst/>
          </a:prstGeom>
          <a:ln w="2540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9609AF4-555A-5C4B-8C5C-4F143D1D3B21}"/>
              </a:ext>
            </a:extLst>
          </p:cNvPr>
          <p:cNvCxnSpPr>
            <a:cxnSpLocks/>
          </p:cNvCxnSpPr>
          <p:nvPr userDrawn="1"/>
        </p:nvCxnSpPr>
        <p:spPr>
          <a:xfrm>
            <a:off x="6066816" y="2409936"/>
            <a:ext cx="0" cy="1280160"/>
          </a:xfrm>
          <a:prstGeom prst="line">
            <a:avLst/>
          </a:prstGeom>
          <a:ln w="2540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AB417BB-1E79-7348-8C0C-D131A74CAC78}"/>
              </a:ext>
            </a:extLst>
          </p:cNvPr>
          <p:cNvCxnSpPr>
            <a:cxnSpLocks/>
          </p:cNvCxnSpPr>
          <p:nvPr userDrawn="1"/>
        </p:nvCxnSpPr>
        <p:spPr>
          <a:xfrm>
            <a:off x="770635" y="4287374"/>
            <a:ext cx="0" cy="1280160"/>
          </a:xfrm>
          <a:prstGeom prst="line">
            <a:avLst/>
          </a:prstGeom>
          <a:ln w="2540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8394CEB-735D-9B46-A3B1-0F38CBCCDA40}"/>
              </a:ext>
            </a:extLst>
          </p:cNvPr>
          <p:cNvCxnSpPr>
            <a:cxnSpLocks/>
          </p:cNvCxnSpPr>
          <p:nvPr userDrawn="1"/>
        </p:nvCxnSpPr>
        <p:spPr>
          <a:xfrm>
            <a:off x="6068966" y="4287374"/>
            <a:ext cx="0" cy="1280160"/>
          </a:xfrm>
          <a:prstGeom prst="line">
            <a:avLst/>
          </a:prstGeom>
          <a:ln w="2540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5" name="Text Placeholder 4">
            <a:extLst>
              <a:ext uri="{FF2B5EF4-FFF2-40B4-BE49-F238E27FC236}">
                <a16:creationId xmlns:a16="http://schemas.microsoft.com/office/drawing/2014/main" id="{EA23CD23-FCC3-DB4B-B9C1-B93F59B8D0E9}"/>
              </a:ext>
            </a:extLst>
          </p:cNvPr>
          <p:cNvSpPr>
            <a:spLocks noGrp="1"/>
          </p:cNvSpPr>
          <p:nvPr>
            <p:ph type="body" sz="quarter" idx="15" hasCustomPrompt="1"/>
          </p:nvPr>
        </p:nvSpPr>
        <p:spPr>
          <a:xfrm>
            <a:off x="6407355" y="4287003"/>
            <a:ext cx="3657600" cy="1374495"/>
          </a:xfrm>
        </p:spPr>
        <p:txBody>
          <a:bodyPr lIns="0" rIns="0"/>
          <a:lstStyle>
            <a:lvl1pPr marL="0" indent="0" algn="l" defTabSz="914400" rtl="0" eaLnBrk="1" latinLnBrk="0" hangingPunct="1">
              <a:lnSpc>
                <a:spcPct val="100000"/>
              </a:lnSpc>
              <a:spcBef>
                <a:spcPts val="0"/>
              </a:spcBef>
              <a:spcAft>
                <a:spcPts val="0"/>
              </a:spcAft>
              <a:buFont typeface="Arial" panose="020B0604020202020204" pitchFamily="34" charset="0"/>
              <a:buNone/>
              <a:defRPr lang="en-US" sz="2800" b="0" i="0" kern="1200" dirty="0" smtClean="0">
                <a:solidFill>
                  <a:srgbClr val="4A403E"/>
                </a:solidFill>
                <a:effectLst/>
                <a:latin typeface="Oracle Sans Light" panose="020B0403020204020204" pitchFamily="34" charset="0"/>
                <a:ea typeface="+mn-ea"/>
                <a:cs typeface="Oracle Sans Light" panose="020B0403020204020204" pitchFamily="34" charset="0"/>
              </a:defRPr>
            </a:lvl1pPr>
            <a:lvl2pPr marL="0" indent="0" algn="l" defTabSz="914400" rtl="0" eaLnBrk="1" latinLnBrk="0" hangingPunct="1">
              <a:lnSpc>
                <a:spcPct val="100000"/>
              </a:lnSpc>
              <a:spcBef>
                <a:spcPts val="0"/>
              </a:spcBef>
              <a:spcAft>
                <a:spcPts val="0"/>
              </a:spcAft>
              <a:buFont typeface="Arial" panose="020B0604020202020204" pitchFamily="34" charset="0"/>
              <a:buNone/>
              <a:defRPr lang="en-US" sz="2800" b="0" i="0" kern="1200" dirty="0" smtClean="0">
                <a:solidFill>
                  <a:srgbClr val="4A403E"/>
                </a:solidFill>
                <a:effectLst/>
                <a:latin typeface="Oracle Sans" panose="020B0503020204020204" pitchFamily="34" charset="0"/>
                <a:ea typeface="+mn-ea"/>
                <a:cs typeface="Oracle Sans Light" panose="020B0403020204020204" pitchFamily="34" charset="0"/>
              </a:defRPr>
            </a:lvl2pPr>
            <a:lvl3pPr marL="0" indent="0" algn="l" defTabSz="914400" rtl="0" eaLnBrk="1" latinLnBrk="0" hangingPunct="1">
              <a:lnSpc>
                <a:spcPct val="100000"/>
              </a:lnSpc>
              <a:spcBef>
                <a:spcPts val="0"/>
              </a:spcBef>
              <a:spcAft>
                <a:spcPts val="0"/>
              </a:spcAft>
              <a:buFont typeface="Arial" panose="020B0604020202020204" pitchFamily="34" charset="0"/>
              <a:buNone/>
              <a:defRPr lang="en-US" sz="2800" b="0" i="0" kern="1200" dirty="0" smtClean="0">
                <a:solidFill>
                  <a:srgbClr val="4A403E"/>
                </a:solidFill>
                <a:effectLst/>
                <a:latin typeface="Oracle Sans" panose="020B0503020204020204" pitchFamily="34" charset="0"/>
                <a:ea typeface="+mn-ea"/>
                <a:cs typeface="Oracle Sans Light" panose="020B0403020204020204" pitchFamily="34" charset="0"/>
              </a:defRPr>
            </a:lvl3pPr>
            <a:lvl4pPr marL="0" indent="0" algn="l" defTabSz="914400" rtl="0" eaLnBrk="1" latinLnBrk="0" hangingPunct="1">
              <a:lnSpc>
                <a:spcPct val="100000"/>
              </a:lnSpc>
              <a:spcBef>
                <a:spcPts val="0"/>
              </a:spcBef>
              <a:spcAft>
                <a:spcPts val="0"/>
              </a:spcAft>
              <a:buFont typeface="Arial" panose="020B0604020202020204" pitchFamily="34" charset="0"/>
              <a:buNone/>
              <a:defRPr lang="en-US" sz="2800" b="0" i="0" kern="1200" dirty="0" smtClean="0">
                <a:solidFill>
                  <a:srgbClr val="4A403E"/>
                </a:solidFill>
                <a:effectLst/>
                <a:latin typeface="Oracle Sans" panose="020B0503020204020204" pitchFamily="34" charset="0"/>
                <a:ea typeface="+mn-ea"/>
                <a:cs typeface="Oracle Sans Light" panose="020B0403020204020204" pitchFamily="34" charset="0"/>
              </a:defRPr>
            </a:lvl4pPr>
            <a:lvl5pPr marL="0" indent="0" algn="l" defTabSz="914400" rtl="0" eaLnBrk="1" latinLnBrk="0" hangingPunct="1">
              <a:lnSpc>
                <a:spcPct val="100000"/>
              </a:lnSpc>
              <a:spcBef>
                <a:spcPts val="0"/>
              </a:spcBef>
              <a:spcAft>
                <a:spcPts val="0"/>
              </a:spcAft>
              <a:buFont typeface="Arial" panose="020B0604020202020204" pitchFamily="34" charset="0"/>
              <a:buNone/>
              <a:defRPr lang="en-US" sz="2800" b="0" i="0" kern="1200" dirty="0">
                <a:solidFill>
                  <a:srgbClr val="4A403E"/>
                </a:solidFill>
                <a:effectLst/>
                <a:latin typeface="Oracle Sans" panose="020B0503020204020204" pitchFamily="34" charset="0"/>
                <a:ea typeface="+mn-ea"/>
                <a:cs typeface="Oracle Sans Light" panose="020B0403020204020204" pitchFamily="34" charset="0"/>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a:t>
            </a:r>
          </a:p>
        </p:txBody>
      </p:sp>
    </p:spTree>
    <p:extLst>
      <p:ext uri="{BB962C8B-B14F-4D97-AF65-F5344CB8AC3E}">
        <p14:creationId xmlns:p14="http://schemas.microsoft.com/office/powerpoint/2010/main" val="25714576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OOW Section Divider 04">
    <p:spTree>
      <p:nvGrpSpPr>
        <p:cNvPr id="1" name=""/>
        <p:cNvGrpSpPr/>
        <p:nvPr/>
      </p:nvGrpSpPr>
      <p:grpSpPr>
        <a:xfrm>
          <a:off x="0" y="0"/>
          <a:ext cx="0" cy="0"/>
          <a:chOff x="0" y="0"/>
          <a:chExt cx="0" cy="0"/>
        </a:xfrm>
      </p:grpSpPr>
      <p:pic>
        <p:nvPicPr>
          <p:cNvPr id="6" name="Picture 5" descr="A picture containing building, clothing&#10;&#10;Description automatically generated">
            <a:extLst>
              <a:ext uri="{FF2B5EF4-FFF2-40B4-BE49-F238E27FC236}">
                <a16:creationId xmlns:a16="http://schemas.microsoft.com/office/drawing/2014/main" id="{44F236FC-1576-B544-A864-FAF8CFF3213D}"/>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6096000" y="0"/>
            <a:ext cx="6096000" cy="6858000"/>
          </a:xfrm>
          <a:prstGeom prst="rect">
            <a:avLst/>
          </a:prstGeom>
        </p:spPr>
      </p:pic>
      <p:sp>
        <p:nvSpPr>
          <p:cNvPr id="2" name="Title 1">
            <a:extLst>
              <a:ext uri="{FF2B5EF4-FFF2-40B4-BE49-F238E27FC236}">
                <a16:creationId xmlns:a16="http://schemas.microsoft.com/office/drawing/2014/main" id="{607B599F-269A-4E45-BB4E-31A49D2385EB}"/>
              </a:ext>
            </a:extLst>
          </p:cNvPr>
          <p:cNvSpPr>
            <a:spLocks noGrp="1"/>
          </p:cNvSpPr>
          <p:nvPr>
            <p:ph type="title" hasCustomPrompt="1"/>
          </p:nvPr>
        </p:nvSpPr>
        <p:spPr>
          <a:xfrm>
            <a:off x="768096" y="2232447"/>
            <a:ext cx="4951768" cy="844095"/>
          </a:xfrm>
        </p:spPr>
        <p:txBody>
          <a:bodyPr vert="horz" lIns="0" tIns="45720" rIns="0" bIns="45720" rtlCol="0" anchor="b">
            <a:normAutofit/>
          </a:bodyPr>
          <a:lstStyle>
            <a:lvl1pPr>
              <a:defRPr lang="en-US" sz="1600">
                <a:latin typeface="Oracle Sans Extra Bold" panose="020B0803020204020204" pitchFamily="34" charset="0"/>
                <a:ea typeface="+mn-ea"/>
                <a:cs typeface="Oracle Sans Extra Bold" panose="020B0803020204020204" pitchFamily="34" charset="0"/>
              </a:defRPr>
            </a:lvl1pPr>
          </a:lstStyle>
          <a:p>
            <a:pPr marL="0" lvl="0" indent="0">
              <a:spcBef>
                <a:spcPts val="1000"/>
              </a:spcBef>
              <a:buFont typeface="Arial" panose="020B0604020202020204" pitchFamily="34" charset="0"/>
            </a:pPr>
            <a:r>
              <a:rPr lang="en-US" dirty="0"/>
              <a:t>Headline</a:t>
            </a:r>
          </a:p>
        </p:txBody>
      </p:sp>
      <p:sp>
        <p:nvSpPr>
          <p:cNvPr id="3" name="Text Placeholder 2">
            <a:extLst>
              <a:ext uri="{FF2B5EF4-FFF2-40B4-BE49-F238E27FC236}">
                <a16:creationId xmlns:a16="http://schemas.microsoft.com/office/drawing/2014/main" id="{FD86EFD9-8225-47A7-9DFF-A350F67E94AA}"/>
              </a:ext>
            </a:extLst>
          </p:cNvPr>
          <p:cNvSpPr>
            <a:spLocks noGrp="1"/>
          </p:cNvSpPr>
          <p:nvPr>
            <p:ph type="body" idx="1" hasCustomPrompt="1"/>
          </p:nvPr>
        </p:nvSpPr>
        <p:spPr>
          <a:xfrm>
            <a:off x="768095" y="3737980"/>
            <a:ext cx="4951769" cy="2336749"/>
          </a:xfrm>
        </p:spPr>
        <p:txBody>
          <a:bodyPr lIns="0" rIns="0">
            <a:normAutofit/>
          </a:bodyPr>
          <a:lstStyle>
            <a:lvl1pPr marL="0" indent="0">
              <a:lnSpc>
                <a:spcPct val="100000"/>
              </a:lnSpc>
              <a:spcBef>
                <a:spcPts val="0"/>
              </a:spcBef>
              <a:buNone/>
              <a:defRPr sz="3000" b="0" i="0">
                <a:solidFill>
                  <a:schemeClr val="tx2"/>
                </a:solidFill>
                <a:latin typeface="Oracle Sans Light" panose="020B0403020204020204" pitchFamily="34" charset="0"/>
                <a:ea typeface="Open Sans Light" panose="020B0306030504020204" pitchFamily="34" charset="0"/>
                <a:cs typeface="Oracle Sans Light" panose="020B0403020204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Duis vitae </a:t>
            </a:r>
            <a:r>
              <a:rPr lang="en-US" dirty="0" err="1"/>
              <a:t>interdum</a:t>
            </a:r>
            <a:r>
              <a:rPr lang="en-US" dirty="0"/>
              <a:t> diam, non </a:t>
            </a:r>
            <a:r>
              <a:rPr lang="en-US" dirty="0" err="1"/>
              <a:t>aliquet</a:t>
            </a:r>
            <a:r>
              <a:rPr lang="en-US" dirty="0"/>
              <a:t> </a:t>
            </a:r>
            <a:r>
              <a:rPr lang="en-US" dirty="0" err="1"/>
              <a:t>enim</a:t>
            </a:r>
            <a:r>
              <a:rPr lang="en-US" dirty="0"/>
              <a:t>.</a:t>
            </a:r>
          </a:p>
        </p:txBody>
      </p:sp>
      <p:pic>
        <p:nvPicPr>
          <p:cNvPr id="7" name="Picture 6">
            <a:extLst>
              <a:ext uri="{FF2B5EF4-FFF2-40B4-BE49-F238E27FC236}">
                <a16:creationId xmlns:a16="http://schemas.microsoft.com/office/drawing/2014/main" id="{4A563633-5831-8F48-954F-223FF83AEDF3}"/>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1437197" y="6356350"/>
            <a:ext cx="501650" cy="501650"/>
          </a:xfrm>
          <a:prstGeom prst="rect">
            <a:avLst/>
          </a:prstGeom>
        </p:spPr>
      </p:pic>
      <p:sp>
        <p:nvSpPr>
          <p:cNvPr id="14" name="Rectangle 13">
            <a:extLst>
              <a:ext uri="{FF2B5EF4-FFF2-40B4-BE49-F238E27FC236}">
                <a16:creationId xmlns:a16="http://schemas.microsoft.com/office/drawing/2014/main" id="{05D2C10D-F209-B443-9F3C-0B55EDFF601F}"/>
              </a:ext>
            </a:extLst>
          </p:cNvPr>
          <p:cNvSpPr/>
          <p:nvPr userDrawn="1"/>
        </p:nvSpPr>
        <p:spPr>
          <a:xfrm>
            <a:off x="761287" y="3424848"/>
            <a:ext cx="310896" cy="3657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5" name="Picture Placeholder 4">
            <a:extLst>
              <a:ext uri="{FF2B5EF4-FFF2-40B4-BE49-F238E27FC236}">
                <a16:creationId xmlns:a16="http://schemas.microsoft.com/office/drawing/2014/main" id="{513EF233-388F-7342-BCF6-9912FCE4A98D}"/>
              </a:ext>
            </a:extLst>
          </p:cNvPr>
          <p:cNvSpPr>
            <a:spLocks noGrp="1"/>
          </p:cNvSpPr>
          <p:nvPr>
            <p:ph type="pic" sz="quarter" idx="10"/>
          </p:nvPr>
        </p:nvSpPr>
        <p:spPr>
          <a:xfrm>
            <a:off x="6096000" y="0"/>
            <a:ext cx="6096000" cy="6858000"/>
          </a:xfrm>
        </p:spPr>
        <p:txBody>
          <a:bodyPr/>
          <a:lstStyle/>
          <a:p>
            <a:endParaRPr lang="en-US"/>
          </a:p>
        </p:txBody>
      </p:sp>
    </p:spTree>
    <p:extLst>
      <p:ext uri="{BB962C8B-B14F-4D97-AF65-F5344CB8AC3E}">
        <p14:creationId xmlns:p14="http://schemas.microsoft.com/office/powerpoint/2010/main" val="20733627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Light - Remote Speaker">
    <p:bg>
      <p:bgPr>
        <a:solidFill>
          <a:schemeClr val="bg2"/>
        </a:solidFill>
        <a:effectLst/>
      </p:bgPr>
    </p:bg>
    <p:spTree>
      <p:nvGrpSpPr>
        <p:cNvPr id="1" name=""/>
        <p:cNvGrpSpPr/>
        <p:nvPr/>
      </p:nvGrpSpPr>
      <p:grpSpPr>
        <a:xfrm>
          <a:off x="0" y="0"/>
          <a:ext cx="0" cy="0"/>
          <a:chOff x="0" y="0"/>
          <a:chExt cx="0" cy="0"/>
        </a:xfrm>
      </p:grpSpPr>
      <p:pic>
        <p:nvPicPr>
          <p:cNvPr id="12" name="Data Texture Image">
            <a:extLst>
              <a:ext uri="{FF2B5EF4-FFF2-40B4-BE49-F238E27FC236}">
                <a16:creationId xmlns:a16="http://schemas.microsoft.com/office/drawing/2014/main" id="{D1A8D5F2-734A-AE4A-AC70-8FF7EC3B13B8}"/>
              </a:ext>
            </a:extLst>
          </p:cNvPr>
          <p:cNvPicPr>
            <a:picLocks noChangeAspect="1"/>
          </p:cNvPicPr>
          <p:nvPr userDrawn="1"/>
        </p:nvPicPr>
        <p:blipFill rotWithShape="1">
          <a:blip r:embed="rId2">
            <a:alphaModFix amt="30000"/>
            <a:extLst>
              <a:ext uri="{28A0092B-C50C-407E-A947-70E740481C1C}">
                <a14:useLocalDpi xmlns:a14="http://schemas.microsoft.com/office/drawing/2010/main" val="0"/>
              </a:ext>
            </a:extLst>
          </a:blip>
          <a:srcRect r="60000"/>
          <a:stretch/>
        </p:blipFill>
        <p:spPr>
          <a:xfrm>
            <a:off x="0" y="0"/>
            <a:ext cx="4876800" cy="6858000"/>
          </a:xfrm>
          <a:prstGeom prst="rect">
            <a:avLst/>
          </a:prstGeom>
        </p:spPr>
      </p:pic>
      <p:pic>
        <p:nvPicPr>
          <p:cNvPr id="15" name="OTag">
            <a:extLst>
              <a:ext uri="{FF2B5EF4-FFF2-40B4-BE49-F238E27FC236}">
                <a16:creationId xmlns:a16="http://schemas.microsoft.com/office/drawing/2014/main" id="{9AF00931-5664-524C-9EEF-7CBC5B15785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16" name="Footer">
            <a:extLst>
              <a:ext uri="{FF2B5EF4-FFF2-40B4-BE49-F238E27FC236}">
                <a16:creationId xmlns:a16="http://schemas.microsoft.com/office/drawing/2014/main" id="{A8C8B17C-79D1-7649-B765-8FC10C5F39B8}"/>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a:t>
            </a:r>
          </a:p>
        </p:txBody>
      </p:sp>
      <p:sp>
        <p:nvSpPr>
          <p:cNvPr id="13" name="Slide Number">
            <a:extLst>
              <a:ext uri="{FF2B5EF4-FFF2-40B4-BE49-F238E27FC236}">
                <a16:creationId xmlns:a16="http://schemas.microsoft.com/office/drawing/2014/main" id="{92A4D63A-A370-2A4C-A33C-8C21ECFC1017}"/>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21" name="Text Field">
            <a:extLst>
              <a:ext uri="{FF2B5EF4-FFF2-40B4-BE49-F238E27FC236}">
                <a16:creationId xmlns:a16="http://schemas.microsoft.com/office/drawing/2014/main" id="{517ED098-6976-5549-9CFB-EE89734AF8D4}"/>
              </a:ext>
            </a:extLst>
          </p:cNvPr>
          <p:cNvSpPr>
            <a:spLocks noGrp="1"/>
          </p:cNvSpPr>
          <p:nvPr>
            <p:ph type="body" sz="quarter" idx="16" hasCustomPrompt="1"/>
          </p:nvPr>
        </p:nvSpPr>
        <p:spPr>
          <a:xfrm>
            <a:off x="5126737" y="3682683"/>
            <a:ext cx="6297168" cy="1132486"/>
          </a:xfrm>
          <a:prstGeom prst="rect">
            <a:avLst/>
          </a:prstGeom>
        </p:spPr>
        <p:txBody>
          <a:bodyPr lIns="0" tIns="0" rIns="0" bIns="0">
            <a:normAutofit/>
          </a:bodyPr>
          <a:lstStyle>
            <a:lvl1pPr>
              <a:defRPr sz="2000"/>
            </a:lvl1pPr>
          </a:lstStyle>
          <a:p>
            <a:pPr lvl="0"/>
            <a:r>
              <a:rPr lang="en-US" dirty="0"/>
              <a:t>Title</a:t>
            </a:r>
          </a:p>
          <a:p>
            <a:pPr lvl="0"/>
            <a:r>
              <a:rPr lang="en-US" dirty="0"/>
              <a:t>Company</a:t>
            </a:r>
          </a:p>
          <a:p>
            <a:pPr lvl="0"/>
            <a:r>
              <a:rPr lang="en-US" dirty="0"/>
              <a:t>Date</a:t>
            </a:r>
          </a:p>
        </p:txBody>
      </p:sp>
      <p:cxnSp>
        <p:nvCxnSpPr>
          <p:cNvPr id="22" name="Accent Mark">
            <a:extLst>
              <a:ext uri="{FF2B5EF4-FFF2-40B4-BE49-F238E27FC236}">
                <a16:creationId xmlns:a16="http://schemas.microsoft.com/office/drawing/2014/main" id="{7A6B761E-671F-4A43-9B1D-C5C5AC5BF314}"/>
              </a:ext>
            </a:extLst>
          </p:cNvPr>
          <p:cNvCxnSpPr>
            <a:cxnSpLocks/>
          </p:cNvCxnSpPr>
          <p:nvPr userDrawn="1"/>
        </p:nvCxnSpPr>
        <p:spPr>
          <a:xfrm flipH="1">
            <a:off x="5132832" y="3428683"/>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20" name="Title">
            <a:extLst>
              <a:ext uri="{FF2B5EF4-FFF2-40B4-BE49-F238E27FC236}">
                <a16:creationId xmlns:a16="http://schemas.microsoft.com/office/drawing/2014/main" id="{D94542D5-A1D6-E542-963D-B72B60EDE019}"/>
              </a:ext>
            </a:extLst>
          </p:cNvPr>
          <p:cNvSpPr>
            <a:spLocks noGrp="1"/>
          </p:cNvSpPr>
          <p:nvPr>
            <p:ph type="title" hasCustomPrompt="1"/>
          </p:nvPr>
        </p:nvSpPr>
        <p:spPr>
          <a:xfrm>
            <a:off x="5126736" y="2351724"/>
            <a:ext cx="6297167" cy="822960"/>
          </a:xfrm>
        </p:spPr>
        <p:txBody>
          <a:bodyPr vert="horz" lIns="0" tIns="0" rIns="0" bIns="0" rtlCol="0" anchor="b">
            <a:noAutofit/>
          </a:bodyPr>
          <a:lstStyle>
            <a:lvl1pPr>
              <a:defRPr lang="en-US" sz="2400" b="1" i="0" baseline="0">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Add title here. Also remove/replace placeholder image as needed.</a:t>
            </a:r>
          </a:p>
        </p:txBody>
      </p:sp>
      <p:pic>
        <p:nvPicPr>
          <p:cNvPr id="11" name="Abstract Pattern Strip">
            <a:extLst>
              <a:ext uri="{FF2B5EF4-FFF2-40B4-BE49-F238E27FC236}">
                <a16:creationId xmlns:a16="http://schemas.microsoft.com/office/drawing/2014/main" id="{F250772B-6865-E140-9F39-D8998E91A728}"/>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399010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OOW Art Full Left">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1E01E5F-891A-1A4D-9623-FEC7F618A7D7}"/>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6096000" cy="6858000"/>
          </a:xfrm>
          <a:prstGeom prst="rect">
            <a:avLst/>
          </a:prstGeom>
        </p:spPr>
      </p:pic>
      <p:pic>
        <p:nvPicPr>
          <p:cNvPr id="6" name="Picture 5" descr="A close up of an animal&#10;&#10;Description automatically generated">
            <a:extLst>
              <a:ext uri="{FF2B5EF4-FFF2-40B4-BE49-F238E27FC236}">
                <a16:creationId xmlns:a16="http://schemas.microsoft.com/office/drawing/2014/main" id="{0D88796B-8BA6-A048-A94C-A3000E861515}"/>
              </a:ext>
            </a:extLst>
          </p:cNvPr>
          <p:cNvPicPr>
            <a:picLocks noChangeAspect="1"/>
          </p:cNvPicPr>
          <p:nvPr userDrawn="1"/>
        </p:nvPicPr>
        <p:blipFill>
          <a:blip r:embed="rId3" cstate="screen">
            <a:alphaModFix amt="30000"/>
            <a:extLst>
              <a:ext uri="{28A0092B-C50C-407E-A947-70E740481C1C}">
                <a14:useLocalDpi xmlns:a14="http://schemas.microsoft.com/office/drawing/2010/main"/>
              </a:ext>
            </a:extLst>
          </a:blip>
          <a:stretch>
            <a:fillRect/>
          </a:stretch>
        </p:blipFill>
        <p:spPr>
          <a:xfrm>
            <a:off x="7490614" y="-471459"/>
            <a:ext cx="7541567" cy="2875222"/>
          </a:xfrm>
          <a:prstGeom prst="rect">
            <a:avLst/>
          </a:prstGeom>
        </p:spPr>
      </p:pic>
      <p:sp>
        <p:nvSpPr>
          <p:cNvPr id="2" name="Title 1">
            <a:extLst>
              <a:ext uri="{FF2B5EF4-FFF2-40B4-BE49-F238E27FC236}">
                <a16:creationId xmlns:a16="http://schemas.microsoft.com/office/drawing/2014/main" id="{607B599F-269A-4E45-BB4E-31A49D2385EB}"/>
              </a:ext>
            </a:extLst>
          </p:cNvPr>
          <p:cNvSpPr>
            <a:spLocks noGrp="1"/>
          </p:cNvSpPr>
          <p:nvPr>
            <p:ph type="title" hasCustomPrompt="1"/>
          </p:nvPr>
        </p:nvSpPr>
        <p:spPr>
          <a:xfrm>
            <a:off x="6624152" y="1371601"/>
            <a:ext cx="4813044" cy="1704942"/>
          </a:xfrm>
        </p:spPr>
        <p:txBody>
          <a:bodyPr vert="horz" lIns="0" tIns="45720" rIns="0" bIns="45720" rtlCol="0" anchor="b">
            <a:normAutofit/>
          </a:bodyPr>
          <a:lstStyle>
            <a:lvl1pPr>
              <a:lnSpc>
                <a:spcPct val="100000"/>
              </a:lnSpc>
              <a:spcBef>
                <a:spcPts val="0"/>
              </a:spcBef>
              <a:defRPr lang="en-US" sz="2400" b="1" i="0" kern="1200" dirty="0">
                <a:solidFill>
                  <a:schemeClr val="tx1"/>
                </a:solidFill>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Digital Assistants for Engagement Cloud</a:t>
            </a:r>
          </a:p>
        </p:txBody>
      </p:sp>
      <p:sp>
        <p:nvSpPr>
          <p:cNvPr id="3" name="Text Placeholder 2">
            <a:extLst>
              <a:ext uri="{FF2B5EF4-FFF2-40B4-BE49-F238E27FC236}">
                <a16:creationId xmlns:a16="http://schemas.microsoft.com/office/drawing/2014/main" id="{FD86EFD9-8225-47A7-9DFF-A350F67E94AA}"/>
              </a:ext>
            </a:extLst>
          </p:cNvPr>
          <p:cNvSpPr>
            <a:spLocks noGrp="1"/>
          </p:cNvSpPr>
          <p:nvPr>
            <p:ph type="body" idx="1" hasCustomPrompt="1"/>
          </p:nvPr>
        </p:nvSpPr>
        <p:spPr>
          <a:xfrm>
            <a:off x="6624151" y="3640704"/>
            <a:ext cx="4813045" cy="2336749"/>
          </a:xfrm>
        </p:spPr>
        <p:txBody>
          <a:bodyPr lIns="0" rIns="0">
            <a:normAutofit/>
          </a:bodyPr>
          <a:lstStyle>
            <a:lvl1pPr marL="0" indent="0">
              <a:lnSpc>
                <a:spcPct val="150000"/>
              </a:lnSpc>
              <a:spcBef>
                <a:spcPts val="0"/>
              </a:spcBef>
              <a:buSzPct val="70000"/>
              <a:buFont typeface="Arial" panose="020B0604020202020204" pitchFamily="34" charset="0"/>
              <a:buNone/>
              <a:tabLst/>
              <a:defRPr lang="en-US" sz="1400" b="0" i="0" kern="1200" dirty="0" smtClean="0">
                <a:solidFill>
                  <a:schemeClr val="bg2">
                    <a:lumMod val="50000"/>
                  </a:schemeClr>
                </a:solidFill>
                <a:latin typeface="Oracle Sans Light" panose="020B0403020204020204" pitchFamily="34" charset="0"/>
                <a:ea typeface="Open Sans Light" panose="020B0306030504020204" pitchFamily="34" charset="0"/>
                <a:cs typeface="Oracle Sans Light" panose="020B0403020204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en-US" dirty="0"/>
              <a:t>Chooses best campaign for each individual</a:t>
            </a:r>
          </a:p>
          <a:p>
            <a:r>
              <a:rPr lang="en-US" dirty="0"/>
              <a:t>Learns as it goes and refines predictions</a:t>
            </a:r>
          </a:p>
        </p:txBody>
      </p:sp>
      <p:pic>
        <p:nvPicPr>
          <p:cNvPr id="7" name="Picture 6">
            <a:extLst>
              <a:ext uri="{FF2B5EF4-FFF2-40B4-BE49-F238E27FC236}">
                <a16:creationId xmlns:a16="http://schemas.microsoft.com/office/drawing/2014/main" id="{4A563633-5831-8F48-954F-223FF83AEDF3}"/>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11437197" y="6356350"/>
            <a:ext cx="501650" cy="501650"/>
          </a:xfrm>
          <a:prstGeom prst="rect">
            <a:avLst/>
          </a:prstGeom>
        </p:spPr>
      </p:pic>
      <p:sp>
        <p:nvSpPr>
          <p:cNvPr id="14" name="Rectangle 13">
            <a:extLst>
              <a:ext uri="{FF2B5EF4-FFF2-40B4-BE49-F238E27FC236}">
                <a16:creationId xmlns:a16="http://schemas.microsoft.com/office/drawing/2014/main" id="{05D2C10D-F209-B443-9F3C-0B55EDFF601F}"/>
              </a:ext>
            </a:extLst>
          </p:cNvPr>
          <p:cNvSpPr/>
          <p:nvPr userDrawn="1"/>
        </p:nvSpPr>
        <p:spPr>
          <a:xfrm>
            <a:off x="6617343" y="3424848"/>
            <a:ext cx="310896" cy="3657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8" name="Picture Placeholder 7">
            <a:extLst>
              <a:ext uri="{FF2B5EF4-FFF2-40B4-BE49-F238E27FC236}">
                <a16:creationId xmlns:a16="http://schemas.microsoft.com/office/drawing/2014/main" id="{EFA27A2F-944B-0745-A6B0-B7F1C8B89E98}"/>
              </a:ext>
            </a:extLst>
          </p:cNvPr>
          <p:cNvSpPr>
            <a:spLocks noGrp="1"/>
          </p:cNvSpPr>
          <p:nvPr>
            <p:ph type="pic" sz="quarter" idx="10"/>
          </p:nvPr>
        </p:nvSpPr>
        <p:spPr>
          <a:xfrm>
            <a:off x="0" y="0"/>
            <a:ext cx="6096000" cy="6858000"/>
          </a:xfrm>
        </p:spPr>
        <p:txBody>
          <a:bodyPr/>
          <a:lstStyle/>
          <a:p>
            <a:endParaRPr lang="en-US"/>
          </a:p>
        </p:txBody>
      </p:sp>
    </p:spTree>
    <p:extLst>
      <p:ext uri="{BB962C8B-B14F-4D97-AF65-F5344CB8AC3E}">
        <p14:creationId xmlns:p14="http://schemas.microsoft.com/office/powerpoint/2010/main" val="349548612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userDrawn="1">
  <p:cSld name="Light Cover ">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F198333D-FF3E-E64D-8889-26B8EFCA2684}"/>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192000" cy="254000"/>
          </a:xfrm>
          <a:prstGeom prst="rect">
            <a:avLst/>
          </a:prstGeom>
        </p:spPr>
      </p:pic>
      <p:pic>
        <p:nvPicPr>
          <p:cNvPr id="4" name="Graphic 3">
            <a:extLst>
              <a:ext uri="{FF2B5EF4-FFF2-40B4-BE49-F238E27FC236}">
                <a16:creationId xmlns:a16="http://schemas.microsoft.com/office/drawing/2014/main" id="{6495E0F7-BDCD-40B6-ADD2-43E4A94DFE5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3885429" y="3138723"/>
            <a:ext cx="4421144" cy="580554"/>
          </a:xfrm>
          <a:prstGeom prst="rect">
            <a:avLst/>
          </a:prstGeom>
        </p:spPr>
      </p:pic>
    </p:spTree>
    <p:extLst>
      <p:ext uri="{BB962C8B-B14F-4D97-AF65-F5344CB8AC3E}">
        <p14:creationId xmlns:p14="http://schemas.microsoft.com/office/powerpoint/2010/main" val="2660209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1_Light - Title 1 Column">
    <p:spTree>
      <p:nvGrpSpPr>
        <p:cNvPr id="1" name=""/>
        <p:cNvGrpSpPr/>
        <p:nvPr/>
      </p:nvGrpSpPr>
      <p:grpSpPr>
        <a:xfrm>
          <a:off x="0" y="0"/>
          <a:ext cx="0" cy="0"/>
          <a:chOff x="0" y="0"/>
          <a:chExt cx="0" cy="0"/>
        </a:xfrm>
      </p:grpSpPr>
      <p:pic>
        <p:nvPicPr>
          <p:cNvPr id="9" name="Cloud">
            <a:extLst>
              <a:ext uri="{FF2B5EF4-FFF2-40B4-BE49-F238E27FC236}">
                <a16:creationId xmlns:a16="http://schemas.microsoft.com/office/drawing/2014/main" id="{AF68B48D-7F95-4DA7-B664-4C9D86C8F3E7}"/>
              </a:ext>
              <a:ext uri="{C183D7F6-B498-43B3-948B-1728B52AA6E4}">
                <adec:decorative xmlns:adec="http://schemas.microsoft.com/office/drawing/2017/decorative" val="1"/>
              </a:ext>
            </a:extLst>
          </p:cNvPr>
          <p:cNvPicPr>
            <a:picLocks noChangeAspect="1"/>
          </p:cNvPicPr>
          <p:nvPr userDrawn="1"/>
        </p:nvPicPr>
        <p:blipFill rotWithShape="1">
          <a:blip r:embed="rId2" cstate="email">
            <a:alphaModFix amt="80000"/>
            <a:extLst>
              <a:ext uri="{28A0092B-C50C-407E-A947-70E740481C1C}">
                <a14:useLocalDpi xmlns:a14="http://schemas.microsoft.com/office/drawing/2010/main" val="0"/>
              </a:ext>
            </a:extLst>
          </a:blip>
          <a:srcRect t="14531" b="29623"/>
          <a:stretch/>
        </p:blipFill>
        <p:spPr>
          <a:xfrm>
            <a:off x="6694964" y="318983"/>
            <a:ext cx="5101904" cy="1509818"/>
          </a:xfrm>
          <a:prstGeom prst="rect">
            <a:avLst/>
          </a:prstGeom>
        </p:spPr>
      </p:pic>
      <p:sp>
        <p:nvSpPr>
          <p:cNvPr id="18" name="Title">
            <a:extLst>
              <a:ext uri="{FF2B5EF4-FFF2-40B4-BE49-F238E27FC236}">
                <a16:creationId xmlns:a16="http://schemas.microsoft.com/office/drawing/2014/main" id="{7EB50C14-95FD-4BA4-AED6-A1D55121D1FC}"/>
              </a:ext>
            </a:extLst>
          </p:cNvPr>
          <p:cNvSpPr>
            <a:spLocks noGrp="1"/>
          </p:cNvSpPr>
          <p:nvPr>
            <p:ph type="title" hasCustomPrompt="1"/>
          </p:nvPr>
        </p:nvSpPr>
        <p:spPr>
          <a:xfrm>
            <a:off x="766871" y="508000"/>
            <a:ext cx="10671048" cy="822960"/>
          </a:xfrm>
          <a:noFill/>
        </p:spPr>
        <p:txBody>
          <a:bodyPr/>
          <a:lstStyle>
            <a:lvl1pPr>
              <a:defRPr/>
            </a:lvl1pPr>
          </a:lstStyle>
          <a:p>
            <a:r>
              <a:rPr lang="en-US" dirty="0"/>
              <a:t>Title</a:t>
            </a:r>
          </a:p>
        </p:txBody>
      </p:sp>
      <p:sp>
        <p:nvSpPr>
          <p:cNvPr id="3" name="Content">
            <a:extLst>
              <a:ext uri="{FF2B5EF4-FFF2-40B4-BE49-F238E27FC236}">
                <a16:creationId xmlns:a16="http://schemas.microsoft.com/office/drawing/2014/main" id="{A7769D6F-94B5-44BC-81E6-D6C499F1AAD8}"/>
              </a:ext>
            </a:extLst>
          </p:cNvPr>
          <p:cNvSpPr>
            <a:spLocks noGrp="1"/>
          </p:cNvSpPr>
          <p:nvPr>
            <p:ph idx="1"/>
          </p:nvPr>
        </p:nvSpPr>
        <p:spPr>
          <a:xfrm>
            <a:off x="766871" y="1830033"/>
            <a:ext cx="10671048" cy="4277080"/>
          </a:xfrm>
          <a:noFill/>
        </p:spPr>
        <p:txBody>
          <a:bodyPr vert="horz" lIns="0" tIns="0" rIns="0" bIns="0" rtlCol="0">
            <a:noAutofit/>
          </a:bodyPr>
          <a:lstStyle>
            <a:lvl1pPr>
              <a:defRPr lang="en-US" sz="1800" b="0" i="0" smtClean="0">
                <a:latin typeface="Oracle Sans" panose="020B0503020204020204" pitchFamily="34" charset="0"/>
                <a:cs typeface="Oracle Sans" panose="020B0503020204020204" pitchFamily="34" charset="0"/>
              </a:defRPr>
            </a:lvl1pPr>
            <a:lvl2pPr>
              <a:defRPr lang="en-US" sz="1800" b="0" i="0" smtClean="0">
                <a:latin typeface="Oracle Sans" panose="020B0503020204020204" pitchFamily="34" charset="0"/>
                <a:cs typeface="Oracle Sans" panose="020B0503020204020204" pitchFamily="34" charset="0"/>
              </a:defRPr>
            </a:lvl2pPr>
            <a:lvl3pPr>
              <a:defRPr lang="en-US" sz="1600" smtClean="0">
                <a:latin typeface="Oracle Sans Light" panose="020B0403020204020204" pitchFamily="34" charset="0"/>
                <a:cs typeface="Oracle Sans Light" panose="020B0403020204020204" pitchFamily="34" charset="0"/>
              </a:defRPr>
            </a:lvl3pPr>
            <a:lvl4pPr>
              <a:defRPr lang="en-US" sz="1400" smtClean="0">
                <a:latin typeface="Oracle Sans Light" panose="020B0403020204020204" pitchFamily="34" charset="0"/>
                <a:cs typeface="Oracle Sans Light" panose="020B0403020204020204" pitchFamily="34" charset="0"/>
              </a:defRPr>
            </a:lvl4pPr>
            <a:lvl5pPr>
              <a:defRPr lang="en-US" sz="1200">
                <a:latin typeface="Oracle Sans Light" panose="020B0403020204020204" pitchFamily="34" charset="0"/>
                <a:cs typeface="Oracle Sans Light" panose="020B0403020204020204" pitchFamily="34" charset="0"/>
              </a:defRPr>
            </a:lvl5pPr>
          </a:lstStyle>
          <a:p>
            <a:pPr marL="0" marR="0" lvl="0" indent="0" fontAlgn="auto">
              <a:lnSpc>
                <a:spcPct val="95000"/>
              </a:lnSpc>
              <a:spcBef>
                <a:spcPts val="600"/>
              </a:spcBef>
              <a:spcAft>
                <a:spcPts val="0"/>
              </a:spcAft>
              <a:buClrTx/>
              <a:buSzTx/>
              <a:buFont typeface="System Font Regular"/>
              <a:buNone/>
              <a:tabLst/>
            </a:pPr>
            <a:r>
              <a:rPr lang="en-US"/>
              <a:t>Edit Master text styles</a:t>
            </a:r>
          </a:p>
          <a:p>
            <a:pPr marL="0" marR="0" lvl="1" indent="0" fontAlgn="auto">
              <a:lnSpc>
                <a:spcPct val="95000"/>
              </a:lnSpc>
              <a:spcBef>
                <a:spcPts val="600"/>
              </a:spcBef>
              <a:spcAft>
                <a:spcPts val="0"/>
              </a:spcAft>
              <a:buClrTx/>
              <a:buSzTx/>
              <a:buFont typeface="System Font Regular"/>
              <a:buNone/>
              <a:tabLst/>
            </a:pPr>
            <a:r>
              <a:rPr lang="en-US"/>
              <a:t>Second level</a:t>
            </a:r>
          </a:p>
          <a:p>
            <a:pPr marL="0" marR="0" lvl="2" indent="0" fontAlgn="auto">
              <a:lnSpc>
                <a:spcPct val="95000"/>
              </a:lnSpc>
              <a:spcBef>
                <a:spcPts val="600"/>
              </a:spcBef>
              <a:spcAft>
                <a:spcPts val="0"/>
              </a:spcAft>
              <a:buClrTx/>
              <a:buSzTx/>
              <a:buFont typeface="System Font Regular"/>
              <a:buNone/>
              <a:tabLst/>
            </a:pPr>
            <a:r>
              <a:rPr lang="en-US"/>
              <a:t>Third level</a:t>
            </a:r>
          </a:p>
          <a:p>
            <a:pPr marL="0" marR="0" lvl="3" indent="0" fontAlgn="auto">
              <a:lnSpc>
                <a:spcPct val="95000"/>
              </a:lnSpc>
              <a:spcBef>
                <a:spcPts val="600"/>
              </a:spcBef>
              <a:spcAft>
                <a:spcPts val="0"/>
              </a:spcAft>
              <a:buClrTx/>
              <a:buSzTx/>
              <a:buFont typeface="System Font Regular"/>
              <a:buNone/>
              <a:tabLst/>
            </a:pPr>
            <a:r>
              <a:rPr lang="en-US"/>
              <a:t>Fourth level</a:t>
            </a:r>
          </a:p>
          <a:p>
            <a:pPr marL="0" marR="0" lvl="4" indent="0" fontAlgn="auto">
              <a:lnSpc>
                <a:spcPct val="95000"/>
              </a:lnSpc>
              <a:spcBef>
                <a:spcPts val="600"/>
              </a:spcBef>
              <a:spcAft>
                <a:spcPts val="0"/>
              </a:spcAft>
              <a:buClrTx/>
              <a:buSzTx/>
              <a:buFont typeface="System Font Regular"/>
              <a:buNone/>
              <a:tabLst/>
            </a:pPr>
            <a:r>
              <a:rPr lang="en-US"/>
              <a:t>Fifth level</a:t>
            </a:r>
            <a:endParaRPr lang="en-US" dirty="0"/>
          </a:p>
        </p:txBody>
      </p:sp>
      <p:sp>
        <p:nvSpPr>
          <p:cNvPr id="13" name="Slide Number">
            <a:extLst>
              <a:ext uri="{FF2B5EF4-FFF2-40B4-BE49-F238E27FC236}">
                <a16:creationId xmlns:a16="http://schemas.microsoft.com/office/drawing/2014/main" id="{649C3E4A-56A6-4657-815D-5F0928FEFE14}"/>
              </a:ext>
            </a:extLst>
          </p:cNvPr>
          <p:cNvSpPr>
            <a:spLocks noGrp="1"/>
          </p:cNvSpPr>
          <p:nvPr>
            <p:ph type="sldNum" sz="quarter" idx="12"/>
          </p:nvPr>
        </p:nvSpPr>
        <p:spPr/>
        <p:txBody>
          <a:bodyPr/>
          <a:lstStyle/>
          <a:p>
            <a:fld id="{345D60D9-5372-5F40-9443-0F9AE5BDC3C8}" type="slidenum">
              <a:rPr lang="en-US" smtClean="0"/>
              <a:pPr/>
              <a:t>‹#›</a:t>
            </a:fld>
            <a:endParaRPr lang="en-US" dirty="0"/>
          </a:p>
        </p:txBody>
      </p:sp>
      <p:sp>
        <p:nvSpPr>
          <p:cNvPr id="12" name="Footer">
            <a:extLst>
              <a:ext uri="{FF2B5EF4-FFF2-40B4-BE49-F238E27FC236}">
                <a16:creationId xmlns:a16="http://schemas.microsoft.com/office/drawing/2014/main" id="{681B7FDB-21AD-43D3-9629-6865ECE7ADC5}"/>
              </a:ext>
            </a:extLst>
          </p:cNvPr>
          <p:cNvSpPr>
            <a:spLocks noGrp="1"/>
          </p:cNvSpPr>
          <p:nvPr>
            <p:ph type="ftr" sz="quarter" idx="11"/>
          </p:nvPr>
        </p:nvSpPr>
        <p:spPr/>
        <p:txBody>
          <a:bodyPr/>
          <a:lstStyle/>
          <a:p>
            <a:r>
              <a:rPr lang="en-US" dirty="0"/>
              <a:t>Copyright © 2020, Oracle and/or its affiliates  |  Confidential: Internal</a:t>
            </a:r>
          </a:p>
        </p:txBody>
      </p:sp>
      <p:sp>
        <p:nvSpPr>
          <p:cNvPr id="11" name="Date">
            <a:extLst>
              <a:ext uri="{FF2B5EF4-FFF2-40B4-BE49-F238E27FC236}">
                <a16:creationId xmlns:a16="http://schemas.microsoft.com/office/drawing/2014/main" id="{2872A553-B5A6-4603-91A2-FF76401D8DFC}"/>
              </a:ext>
            </a:extLst>
          </p:cNvPr>
          <p:cNvSpPr>
            <a:spLocks noGrp="1"/>
          </p:cNvSpPr>
          <p:nvPr>
            <p:ph type="dt" sz="half" idx="10"/>
          </p:nvPr>
        </p:nvSpPr>
        <p:spPr/>
        <p:txBody>
          <a:bodyPr/>
          <a:lstStyle/>
          <a:p>
            <a:r>
              <a:rPr lang="en-US" dirty="0"/>
              <a:t>2020-04-30</a:t>
            </a:r>
          </a:p>
        </p:txBody>
      </p:sp>
    </p:spTree>
    <p:extLst>
      <p:ext uri="{BB962C8B-B14F-4D97-AF65-F5344CB8AC3E}">
        <p14:creationId xmlns:p14="http://schemas.microsoft.com/office/powerpoint/2010/main" val="212001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userDrawn="1">
  <p:cSld name="Title 2 Column">
    <p:bg>
      <p:bgPr>
        <a:solidFill>
          <a:schemeClr val="bg2"/>
        </a:solidFill>
        <a:effectLst/>
      </p:bgPr>
    </p:bg>
    <p:spTree>
      <p:nvGrpSpPr>
        <p:cNvPr id="1" name=""/>
        <p:cNvGrpSpPr/>
        <p:nvPr/>
      </p:nvGrpSpPr>
      <p:grpSpPr>
        <a:xfrm>
          <a:off x="0" y="0"/>
          <a:ext cx="0" cy="0"/>
          <a:chOff x="0" y="0"/>
          <a:chExt cx="0" cy="0"/>
        </a:xfrm>
      </p:grpSpPr>
      <p:pic>
        <p:nvPicPr>
          <p:cNvPr id="19" name="Data Texture Cloud">
            <a:extLst>
              <a:ext uri="{FF2B5EF4-FFF2-40B4-BE49-F238E27FC236}">
                <a16:creationId xmlns:a16="http://schemas.microsoft.com/office/drawing/2014/main" id="{CE6E5ABD-A4A2-D340-B066-B5DA98D2FDE8}"/>
              </a:ext>
            </a:extLst>
          </p:cNvPr>
          <p:cNvPicPr>
            <a:picLocks noChangeAspect="1"/>
          </p:cNvPicPr>
          <p:nvPr userDrawn="1"/>
        </p:nvPicPr>
        <p:blipFill rotWithShape="1">
          <a:blip r:embed="rId2">
            <a:alphaModFix amt="80000"/>
            <a:extLst>
              <a:ext uri="{28A0092B-C50C-407E-A947-70E740481C1C}">
                <a14:useLocalDpi xmlns:a14="http://schemas.microsoft.com/office/drawing/2010/main" val="0"/>
              </a:ext>
            </a:extLst>
          </a:blip>
          <a:srcRect r="48609"/>
          <a:stretch/>
        </p:blipFill>
        <p:spPr>
          <a:xfrm>
            <a:off x="9881411" y="521208"/>
            <a:ext cx="2310589" cy="1700784"/>
          </a:xfrm>
          <a:prstGeom prst="rect">
            <a:avLst/>
          </a:prstGeom>
        </p:spPr>
      </p:pic>
      <p:sp>
        <p:nvSpPr>
          <p:cNvPr id="14" name="Slide Number">
            <a:extLst>
              <a:ext uri="{FF2B5EF4-FFF2-40B4-BE49-F238E27FC236}">
                <a16:creationId xmlns:a16="http://schemas.microsoft.com/office/drawing/2014/main" id="{B1F84A78-226C-CA42-8F2B-D960C013FF3B}"/>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8" name="Footer">
            <a:extLst>
              <a:ext uri="{FF2B5EF4-FFF2-40B4-BE49-F238E27FC236}">
                <a16:creationId xmlns:a16="http://schemas.microsoft.com/office/drawing/2014/main" id="{D4C034A3-034A-E041-85B3-5C60872EB891}"/>
              </a:ext>
            </a:extLst>
          </p:cNvPr>
          <p:cNvSpPr>
            <a:spLocks noGrp="1"/>
          </p:cNvSpPr>
          <p:nvPr>
            <p:ph type="ftr" sz="quarter" idx="3"/>
          </p:nvPr>
        </p:nvSpPr>
        <p:spPr>
          <a:xfrm>
            <a:off x="1127760" y="6423978"/>
            <a:ext cx="4021122" cy="365125"/>
          </a:xfrm>
          <a:prstGeom prst="rect">
            <a:avLst/>
          </a:prstGeom>
        </p:spPr>
        <p:txBody>
          <a:bodyPr vert="horz" lIns="0" tIns="0" rIns="0" bIns="0" rtlCol="0" anchor="ctr"/>
          <a:lstStyle>
            <a:lvl1pPr algn="l">
              <a:defRPr sz="1000">
                <a:solidFill>
                  <a:srgbClr val="8B8580"/>
                </a:solidFill>
              </a:defRPr>
            </a:lvl1pPr>
          </a:lstStyle>
          <a:p>
            <a:r>
              <a:rPr lang="en-US" dirty="0"/>
              <a:t>Confidential – © 2020 Oracle Internal/Restricted/Highly Restricted </a:t>
            </a:r>
          </a:p>
        </p:txBody>
      </p:sp>
      <p:pic>
        <p:nvPicPr>
          <p:cNvPr id="21" name="OTag">
            <a:extLst>
              <a:ext uri="{FF2B5EF4-FFF2-40B4-BE49-F238E27FC236}">
                <a16:creationId xmlns:a16="http://schemas.microsoft.com/office/drawing/2014/main" id="{388F650B-0096-C146-8FEB-5C25B15CB5E8}"/>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17" name="Text Field">
            <a:extLst>
              <a:ext uri="{FF2B5EF4-FFF2-40B4-BE49-F238E27FC236}">
                <a16:creationId xmlns:a16="http://schemas.microsoft.com/office/drawing/2014/main" id="{127206D3-5FC9-5940-86CA-B490BFF33849}"/>
              </a:ext>
            </a:extLst>
          </p:cNvPr>
          <p:cNvSpPr>
            <a:spLocks noGrp="1"/>
          </p:cNvSpPr>
          <p:nvPr>
            <p:ph type="body" sz="quarter" idx="13"/>
          </p:nvPr>
        </p:nvSpPr>
        <p:spPr>
          <a:xfrm>
            <a:off x="6345940" y="1837944"/>
            <a:ext cx="5084064" cy="42611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25" name="Column Divider">
            <a:extLst>
              <a:ext uri="{FF2B5EF4-FFF2-40B4-BE49-F238E27FC236}">
                <a16:creationId xmlns:a16="http://schemas.microsoft.com/office/drawing/2014/main" id="{28A42096-606C-8147-93BA-A37267AD56C9}"/>
              </a:ext>
            </a:extLst>
          </p:cNvPr>
          <p:cNvCxnSpPr/>
          <p:nvPr userDrawn="1"/>
        </p:nvCxnSpPr>
        <p:spPr>
          <a:xfrm>
            <a:off x="6096002" y="1838958"/>
            <a:ext cx="0" cy="4261104"/>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6" name="Text Field">
            <a:extLst>
              <a:ext uri="{FF2B5EF4-FFF2-40B4-BE49-F238E27FC236}">
                <a16:creationId xmlns:a16="http://schemas.microsoft.com/office/drawing/2014/main" id="{1A2A31D1-C418-294D-BD2C-301BE963D206}"/>
              </a:ext>
            </a:extLst>
          </p:cNvPr>
          <p:cNvSpPr>
            <a:spLocks noGrp="1"/>
          </p:cNvSpPr>
          <p:nvPr>
            <p:ph type="body" sz="quarter" idx="12"/>
          </p:nvPr>
        </p:nvSpPr>
        <p:spPr>
          <a:xfrm>
            <a:off x="758951" y="1837944"/>
            <a:ext cx="5084064" cy="42611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4" name="Accent Mark">
            <a:extLst>
              <a:ext uri="{FF2B5EF4-FFF2-40B4-BE49-F238E27FC236}">
                <a16:creationId xmlns:a16="http://schemas.microsoft.com/office/drawing/2014/main" id="{4F8F28C5-BA11-D440-84B1-6070C377A958}"/>
              </a:ext>
            </a:extLst>
          </p:cNvPr>
          <p:cNvCxnSpPr>
            <a:cxnSpLocks/>
          </p:cNvCxnSpPr>
          <p:nvPr userDrawn="1"/>
        </p:nvCxnSpPr>
        <p:spPr>
          <a:xfrm flipH="1">
            <a:off x="768095" y="1584959"/>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15" name="Title">
            <a:extLst>
              <a:ext uri="{FF2B5EF4-FFF2-40B4-BE49-F238E27FC236}">
                <a16:creationId xmlns:a16="http://schemas.microsoft.com/office/drawing/2014/main" id="{0D3E541A-8971-9E40-A861-AC82931F7911}"/>
              </a:ext>
            </a:extLst>
          </p:cNvPr>
          <p:cNvSpPr>
            <a:spLocks noGrp="1"/>
          </p:cNvSpPr>
          <p:nvPr>
            <p:ph type="title" hasCustomPrompt="1"/>
          </p:nvPr>
        </p:nvSpPr>
        <p:spPr>
          <a:xfrm>
            <a:off x="762000" y="508000"/>
            <a:ext cx="10671048" cy="822960"/>
          </a:xfrm>
        </p:spPr>
        <p:txBody>
          <a:bodyPr vert="horz" lIns="0" tIns="0" rIns="0" bIns="0" rtlCol="0" anchor="b">
            <a:noAutofit/>
          </a:bodyPr>
          <a:lstStyle>
            <a:lvl1pPr>
              <a:defRPr lang="en-US" sz="4000" b="0" i="0" baseline="0">
                <a:latin typeface="+mj-lt"/>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Title</a:t>
            </a:r>
          </a:p>
        </p:txBody>
      </p:sp>
      <p:pic>
        <p:nvPicPr>
          <p:cNvPr id="12" name="Abstract Pattern Strip">
            <a:extLst>
              <a:ext uri="{FF2B5EF4-FFF2-40B4-BE49-F238E27FC236}">
                <a16:creationId xmlns:a16="http://schemas.microsoft.com/office/drawing/2014/main" id="{687B8698-4A21-5E41-B9EE-1BBBD0BD5BD3}"/>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2509455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6912">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3" name="Content Placeholder 2"/>
          <p:cNvSpPr>
            <a:spLocks noGrp="1"/>
          </p:cNvSpPr>
          <p:nvPr>
            <p:ph idx="1"/>
          </p:nvPr>
        </p:nvSpPr>
        <p:spPr>
          <a:xfrm>
            <a:off x="531289" y="1981200"/>
            <a:ext cx="11129420" cy="3962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6996FA26-999E-144A-B9D6-0275E6EB9A15}" type="datetime1">
              <a:rPr lang="en-US" smtClean="0"/>
              <a:pPr/>
              <a:t>1/22/21</a:t>
            </a:fld>
            <a:endParaRPr dirty="0"/>
          </a:p>
        </p:txBody>
      </p:sp>
      <p:sp>
        <p:nvSpPr>
          <p:cNvPr id="5" name="Footer Placeholder 4"/>
          <p:cNvSpPr>
            <a:spLocks noGrp="1"/>
          </p:cNvSpPr>
          <p:nvPr>
            <p:ph type="ftr" sz="quarter" idx="11"/>
          </p:nvPr>
        </p:nvSpPr>
        <p:spPr/>
        <p:txBody>
          <a:bodyPr/>
          <a:lstStyle/>
          <a:p>
            <a:r>
              <a:rPr lang="en-US"/>
              <a:t>Confidential – Oracle Internal/Restricted/Highly Restricted</a:t>
            </a:r>
            <a:endParaRPr dirty="0"/>
          </a:p>
        </p:txBody>
      </p:sp>
      <p:sp>
        <p:nvSpPr>
          <p:cNvPr id="6" name="Slide Number Placeholder 5"/>
          <p:cNvSpPr>
            <a:spLocks noGrp="1"/>
          </p:cNvSpPr>
          <p:nvPr>
            <p:ph type="sldNum" sz="quarter" idx="12"/>
          </p:nvPr>
        </p:nvSpPr>
        <p:spPr/>
        <p:txBody>
          <a:bodyPr/>
          <a:lstStyle/>
          <a:p>
            <a:fld id="{C51EAA63-D034-42AE-91FA-B13B9518C7BE}" type="slidenum">
              <a:rPr/>
              <a:pPr/>
              <a:t>‹#›</a:t>
            </a:fld>
            <a:endParaRPr dirty="0"/>
          </a:p>
        </p:txBody>
      </p:sp>
      <p:sp>
        <p:nvSpPr>
          <p:cNvPr id="7" name="Text Placeholder 12"/>
          <p:cNvSpPr>
            <a:spLocks noGrp="1"/>
          </p:cNvSpPr>
          <p:nvPr>
            <p:ph type="body" sz="quarter" idx="13" hasCustomPrompt="1"/>
          </p:nvPr>
        </p:nvSpPr>
        <p:spPr>
          <a:xfrm>
            <a:off x="531952" y="1373742"/>
            <a:ext cx="11128097" cy="343299"/>
          </a:xfrm>
        </p:spPr>
        <p:txBody>
          <a:bodyPr>
            <a:noAutofit/>
          </a:bodyPr>
          <a:lstStyle>
            <a:lvl1pPr marL="1588" indent="0">
              <a:spcBef>
                <a:spcPts val="0"/>
              </a:spcBef>
              <a:buFontTx/>
              <a:buNone/>
              <a:defRPr sz="2400" b="1"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subtitle</a:t>
            </a:r>
          </a:p>
        </p:txBody>
      </p:sp>
    </p:spTree>
    <p:extLst>
      <p:ext uri="{BB962C8B-B14F-4D97-AF65-F5344CB8AC3E}">
        <p14:creationId xmlns:p14="http://schemas.microsoft.com/office/powerpoint/2010/main" val="2980149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234229" y="691785"/>
            <a:ext cx="9144000" cy="487606"/>
          </a:xfrm>
        </p:spPr>
        <p:txBody>
          <a:bodyPr anchor="b">
            <a:normAutofit/>
          </a:bodyPr>
          <a:lstStyle>
            <a:lvl1pPr algn="l">
              <a:defRPr sz="1600"/>
            </a:lvl1pPr>
          </a:lstStyle>
          <a:p>
            <a:pPr>
              <a:lnSpc>
                <a:spcPct val="150000"/>
              </a:lnSpc>
            </a:pPr>
            <a:r>
              <a:rPr lang="en-GB" sz="1600" b="1" dirty="0">
                <a:solidFill>
                  <a:srgbClr val="312D2A"/>
                </a:solidFill>
                <a:latin typeface="Oracle Sans" charset="0"/>
                <a:ea typeface="Oracle Sans" charset="0"/>
                <a:cs typeface="Oracle Sans" charset="0"/>
              </a:rPr>
              <a:t>Title</a:t>
            </a:r>
            <a:endParaRPr lang="en-GB" sz="2400" b="1" dirty="0">
              <a:solidFill>
                <a:srgbClr val="312D2A"/>
              </a:solidFill>
              <a:latin typeface="Oracle Sans" charset="0"/>
              <a:ea typeface="Oracle Sans" charset="0"/>
              <a:cs typeface="Oracle Sans" charset="0"/>
            </a:endParaRPr>
          </a:p>
        </p:txBody>
      </p:sp>
      <p:sp>
        <p:nvSpPr>
          <p:cNvPr id="3" name="Subtitle 2"/>
          <p:cNvSpPr>
            <a:spLocks noGrp="1"/>
          </p:cNvSpPr>
          <p:nvPr>
            <p:ph type="subTitle" idx="1"/>
          </p:nvPr>
        </p:nvSpPr>
        <p:spPr>
          <a:xfrm>
            <a:off x="1234229" y="2004544"/>
            <a:ext cx="9144000" cy="4142255"/>
          </a:xfrm>
        </p:spPr>
        <p:txBody>
          <a:bodyPr>
            <a:normAutofit/>
          </a:bodyPr>
          <a:lstStyle>
            <a:lvl1pPr marL="0" indent="0" algn="l">
              <a:buNone/>
              <a:defRPr sz="1200">
                <a:latin typeface="Oracle Sans" charset="0"/>
                <a:ea typeface="Oracle Sans" charset="0"/>
                <a:cs typeface="Oracle Sans"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9" name="Rectangle 8"/>
          <p:cNvSpPr/>
          <p:nvPr userDrawn="1"/>
        </p:nvSpPr>
        <p:spPr>
          <a:xfrm>
            <a:off x="1" y="-7815"/>
            <a:ext cx="424541" cy="6721475"/>
          </a:xfrm>
          <a:prstGeom prst="rect">
            <a:avLst/>
          </a:prstGeom>
          <a:solidFill>
            <a:srgbClr val="F6F6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73CDFF0C-F3DE-044C-92B5-FC65484844C1}"/>
              </a:ext>
            </a:extLst>
          </p:cNvPr>
          <p:cNvCxnSpPr>
            <a:cxnSpLocks/>
          </p:cNvCxnSpPr>
          <p:nvPr userDrawn="1"/>
        </p:nvCxnSpPr>
        <p:spPr>
          <a:xfrm>
            <a:off x="862692" y="2031234"/>
            <a:ext cx="0" cy="1304365"/>
          </a:xfrm>
          <a:prstGeom prst="line">
            <a:avLst/>
          </a:prstGeom>
          <a:ln>
            <a:solidFill>
              <a:srgbClr val="218480"/>
            </a:solidFill>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4" hasCustomPrompt="1"/>
          </p:nvPr>
        </p:nvSpPr>
        <p:spPr>
          <a:xfrm>
            <a:off x="1234227" y="1298948"/>
            <a:ext cx="9144001" cy="408500"/>
          </a:xfrm>
        </p:spPr>
        <p:txBody>
          <a:bodyPr>
            <a:normAutofit/>
          </a:bodyPr>
          <a:lstStyle>
            <a:lvl1pPr>
              <a:defRPr sz="1600" b="0" i="1">
                <a:solidFill>
                  <a:srgbClr val="218480"/>
                </a:solidFill>
                <a:latin typeface="Georgia" charset="0"/>
                <a:ea typeface="Georgia" charset="0"/>
                <a:cs typeface="Georgia" charset="0"/>
              </a:defRPr>
            </a:lvl1pPr>
          </a:lstStyle>
          <a:p>
            <a:pPr lvl="0"/>
            <a:r>
              <a:rPr lang="en-US" dirty="0"/>
              <a:t>Click to Fifth level</a:t>
            </a:r>
          </a:p>
        </p:txBody>
      </p:sp>
      <p:pic>
        <p:nvPicPr>
          <p:cNvPr id="15" name="Picture 1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744101" y="0"/>
            <a:ext cx="447899" cy="447899"/>
          </a:xfrm>
          <a:prstGeom prst="rect">
            <a:avLst/>
          </a:prstGeom>
        </p:spPr>
      </p:pic>
    </p:spTree>
    <p:extLst>
      <p:ext uri="{BB962C8B-B14F-4D97-AF65-F5344CB8AC3E}">
        <p14:creationId xmlns:p14="http://schemas.microsoft.com/office/powerpoint/2010/main" val="89713430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5DC53-8C9C-498E-B290-9D8A7BD5A313}"/>
              </a:ext>
            </a:extLst>
          </p:cNvPr>
          <p:cNvSpPr>
            <a:spLocks noGrp="1"/>
          </p:cNvSpPr>
          <p:nvPr>
            <p:ph type="title"/>
          </p:nvPr>
        </p:nvSpPr>
        <p:spPr/>
        <p:txBody>
          <a:bodyPr/>
          <a:lstStyle/>
          <a:p>
            <a:r>
              <a:rPr lang="en-US"/>
              <a:t>Click to edit Master title style</a:t>
            </a:r>
          </a:p>
        </p:txBody>
      </p:sp>
      <p:sp>
        <p:nvSpPr>
          <p:cNvPr id="5" name="Footer Placeholder 3">
            <a:extLst>
              <a:ext uri="{FF2B5EF4-FFF2-40B4-BE49-F238E27FC236}">
                <a16:creationId xmlns:a16="http://schemas.microsoft.com/office/drawing/2014/main" id="{518F91BC-4014-5D47-9833-7387EBFBB452}"/>
              </a:ext>
            </a:extLst>
          </p:cNvPr>
          <p:cNvSpPr>
            <a:spLocks noGrp="1"/>
          </p:cNvSpPr>
          <p:nvPr>
            <p:ph type="ftr" sz="quarter" idx="11"/>
          </p:nvPr>
        </p:nvSpPr>
        <p:spPr>
          <a:xfrm>
            <a:off x="1416763" y="6514977"/>
            <a:ext cx="3792589" cy="365125"/>
          </a:xfrm>
        </p:spPr>
        <p:txBody>
          <a:bodyPr/>
          <a:lstStyle/>
          <a:p>
            <a:r>
              <a:rPr lang="en-US" sz="800"/>
              <a:t>Copyright © 2019 Oracle and/or its affiliates - CONFIDENTIAL</a:t>
            </a:r>
            <a:endParaRPr lang="en-US" sz="800" dirty="0"/>
          </a:p>
        </p:txBody>
      </p:sp>
      <p:sp>
        <p:nvSpPr>
          <p:cNvPr id="7" name="Slide Number Placeholder 3">
            <a:extLst>
              <a:ext uri="{FF2B5EF4-FFF2-40B4-BE49-F238E27FC236}">
                <a16:creationId xmlns:a16="http://schemas.microsoft.com/office/drawing/2014/main" id="{374B19AE-E32E-0949-A47D-524926B76C15}"/>
              </a:ext>
            </a:extLst>
          </p:cNvPr>
          <p:cNvSpPr>
            <a:spLocks noGrp="1"/>
          </p:cNvSpPr>
          <p:nvPr>
            <p:ph type="sldNum" sz="quarter" idx="4"/>
          </p:nvPr>
        </p:nvSpPr>
        <p:spPr>
          <a:xfrm>
            <a:off x="838200" y="6507623"/>
            <a:ext cx="578563" cy="365125"/>
          </a:xfrm>
          <a:prstGeom prst="rect">
            <a:avLst/>
          </a:prstGeom>
        </p:spPr>
        <p:txBody>
          <a:bodyPr vert="horz" lIns="91440" tIns="45720" rIns="91440" bIns="45720" rtlCol="0" anchor="ctr"/>
          <a:lstStyle>
            <a:lvl1pPr marL="0" marR="0" indent="0" algn="l" defTabSz="914400" rtl="0" eaLnBrk="1" fontAlgn="auto" latinLnBrk="0" hangingPunct="1">
              <a:lnSpc>
                <a:spcPct val="100000"/>
              </a:lnSpc>
              <a:spcBef>
                <a:spcPts val="0"/>
              </a:spcBef>
              <a:spcAft>
                <a:spcPts val="0"/>
              </a:spcAft>
              <a:buClrTx/>
              <a:buSzTx/>
              <a:buFontTx/>
              <a:buNone/>
              <a:tabLst/>
              <a:defRPr sz="800">
                <a:solidFill>
                  <a:schemeClr val="tx1">
                    <a:tint val="75000"/>
                  </a:schemeClr>
                </a:solidFill>
                <a:latin typeface="Oracle Sans" panose="020B0503020204020204" pitchFamily="34" charset="0"/>
                <a:cs typeface="Oracle Sans" panose="020B0503020204020204" pitchFamily="34" charset="0"/>
              </a:defRPr>
            </a:lvl1pPr>
          </a:lstStyle>
          <a:p>
            <a:fld id="{D440507A-669E-A943-A4A7-E531D638091A}" type="slidenum">
              <a:rPr lang="en-US" smtClean="0">
                <a:solidFill>
                  <a:srgbClr val="4E3629">
                    <a:tint val="75000"/>
                  </a:srgbClr>
                </a:solidFill>
              </a:rPr>
              <a:pPr/>
              <a:t>‹#›</a:t>
            </a:fld>
            <a:endParaRPr lang="en-US" dirty="0">
              <a:solidFill>
                <a:srgbClr val="4E3629">
                  <a:tint val="75000"/>
                </a:srgbClr>
              </a:solidFill>
            </a:endParaRPr>
          </a:p>
        </p:txBody>
      </p:sp>
    </p:spTree>
    <p:extLst>
      <p:ext uri="{BB962C8B-B14F-4D97-AF65-F5344CB8AC3E}">
        <p14:creationId xmlns:p14="http://schemas.microsoft.com/office/powerpoint/2010/main" val="22674149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Light - Numbered Outline">
    <p:bg>
      <p:bgPr>
        <a:solidFill>
          <a:schemeClr val="bg2"/>
        </a:solidFill>
        <a:effectLst/>
      </p:bgPr>
    </p:bg>
    <p:spTree>
      <p:nvGrpSpPr>
        <p:cNvPr id="1" name=""/>
        <p:cNvGrpSpPr/>
        <p:nvPr/>
      </p:nvGrpSpPr>
      <p:grpSpPr>
        <a:xfrm>
          <a:off x="0" y="0"/>
          <a:ext cx="0" cy="0"/>
          <a:chOff x="0" y="0"/>
          <a:chExt cx="0" cy="0"/>
        </a:xfrm>
      </p:grpSpPr>
      <p:pic>
        <p:nvPicPr>
          <p:cNvPr id="32" name="Data Texture Cloud">
            <a:extLst>
              <a:ext uri="{FF2B5EF4-FFF2-40B4-BE49-F238E27FC236}">
                <a16:creationId xmlns:a16="http://schemas.microsoft.com/office/drawing/2014/main" id="{4F1E65AD-22C9-374C-97B0-B5C16E332CB8}"/>
              </a:ext>
            </a:extLst>
          </p:cNvPr>
          <p:cNvPicPr>
            <a:picLocks noChangeAspect="1"/>
          </p:cNvPicPr>
          <p:nvPr userDrawn="1"/>
        </p:nvPicPr>
        <p:blipFill rotWithShape="1">
          <a:blip r:embed="rId2">
            <a:alphaModFix amt="80000"/>
            <a:extLst>
              <a:ext uri="{28A0092B-C50C-407E-A947-70E740481C1C}">
                <a14:useLocalDpi xmlns:a14="http://schemas.microsoft.com/office/drawing/2010/main" val="0"/>
              </a:ext>
            </a:extLst>
          </a:blip>
          <a:srcRect r="48609"/>
          <a:stretch/>
        </p:blipFill>
        <p:spPr>
          <a:xfrm>
            <a:off x="9881411" y="521208"/>
            <a:ext cx="2310589" cy="1700784"/>
          </a:xfrm>
          <a:prstGeom prst="rect">
            <a:avLst/>
          </a:prstGeom>
        </p:spPr>
      </p:pic>
      <p:pic>
        <p:nvPicPr>
          <p:cNvPr id="26" name="OTag">
            <a:extLst>
              <a:ext uri="{FF2B5EF4-FFF2-40B4-BE49-F238E27FC236}">
                <a16:creationId xmlns:a16="http://schemas.microsoft.com/office/drawing/2014/main" id="{6B255320-7797-3244-AB7F-7048F2FDBBDA}"/>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25" name="Footer">
            <a:extLst>
              <a:ext uri="{FF2B5EF4-FFF2-40B4-BE49-F238E27FC236}">
                <a16:creationId xmlns:a16="http://schemas.microsoft.com/office/drawing/2014/main" id="{5C832301-2AE4-1245-BF5A-702B011155AF}"/>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a:t>
            </a:r>
          </a:p>
        </p:txBody>
      </p:sp>
      <p:sp>
        <p:nvSpPr>
          <p:cNvPr id="27" name="Slide Number">
            <a:extLst>
              <a:ext uri="{FF2B5EF4-FFF2-40B4-BE49-F238E27FC236}">
                <a16:creationId xmlns:a16="http://schemas.microsoft.com/office/drawing/2014/main" id="{ADC3B97F-4317-2244-A893-1F690DBA4FE4}"/>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8" name="Number">
            <a:extLst>
              <a:ext uri="{FF2B5EF4-FFF2-40B4-BE49-F238E27FC236}">
                <a16:creationId xmlns:a16="http://schemas.microsoft.com/office/drawing/2014/main" id="{0EC907BF-0F79-AE40-A0E1-10EDEEBBAE51}"/>
              </a:ext>
            </a:extLst>
          </p:cNvPr>
          <p:cNvSpPr>
            <a:spLocks noGrp="1"/>
          </p:cNvSpPr>
          <p:nvPr>
            <p:ph type="body" sz="quarter" idx="14" hasCustomPrompt="1"/>
          </p:nvPr>
        </p:nvSpPr>
        <p:spPr>
          <a:xfrm>
            <a:off x="768095" y="3916426"/>
            <a:ext cx="439953" cy="395562"/>
          </a:xfrm>
          <a:prstGeom prst="rect">
            <a:avLst/>
          </a:prstGeom>
        </p:spPr>
        <p:txBody>
          <a:bodyPr wrap="none" lIns="0" rIns="0">
            <a:noAutofit/>
          </a:bodyPr>
          <a:lstStyle>
            <a:lvl1pPr marL="0" indent="0" algn="ctr">
              <a:buNone/>
              <a:defRPr sz="2000">
                <a:solidFill>
                  <a:schemeClr val="accent5"/>
                </a:solidFill>
                <a:latin typeface="Georgia" panose="02040502050405020303" pitchFamily="18" charset="0"/>
              </a:defRPr>
            </a:lvl1pPr>
          </a:lstStyle>
          <a:p>
            <a:pPr lvl="0"/>
            <a:r>
              <a:rPr lang="en-US" dirty="0"/>
              <a:t>X</a:t>
            </a:r>
          </a:p>
        </p:txBody>
      </p:sp>
      <p:sp>
        <p:nvSpPr>
          <p:cNvPr id="17" name="Number">
            <a:extLst>
              <a:ext uri="{FF2B5EF4-FFF2-40B4-BE49-F238E27FC236}">
                <a16:creationId xmlns:a16="http://schemas.microsoft.com/office/drawing/2014/main" id="{D25DA43B-4E3A-394F-B8B3-16A0A25D880E}"/>
              </a:ext>
            </a:extLst>
          </p:cNvPr>
          <p:cNvSpPr>
            <a:spLocks noGrp="1"/>
          </p:cNvSpPr>
          <p:nvPr>
            <p:ph type="body" sz="quarter" idx="13" hasCustomPrompt="1"/>
          </p:nvPr>
        </p:nvSpPr>
        <p:spPr>
          <a:xfrm>
            <a:off x="768095" y="3397254"/>
            <a:ext cx="439953" cy="395562"/>
          </a:xfrm>
          <a:prstGeom prst="rect">
            <a:avLst/>
          </a:prstGeom>
        </p:spPr>
        <p:txBody>
          <a:bodyPr wrap="none" lIns="0" rIns="0">
            <a:noAutofit/>
          </a:bodyPr>
          <a:lstStyle>
            <a:lvl1pPr marL="0" indent="0" algn="ctr">
              <a:buNone/>
              <a:defRPr sz="2000">
                <a:solidFill>
                  <a:schemeClr val="accent5"/>
                </a:solidFill>
                <a:latin typeface="Georgia" panose="02040502050405020303" pitchFamily="18" charset="0"/>
              </a:defRPr>
            </a:lvl1pPr>
          </a:lstStyle>
          <a:p>
            <a:pPr lvl="0"/>
            <a:r>
              <a:rPr lang="en-US" dirty="0"/>
              <a:t>X</a:t>
            </a:r>
          </a:p>
        </p:txBody>
      </p:sp>
      <p:sp>
        <p:nvSpPr>
          <p:cNvPr id="16" name="Number">
            <a:extLst>
              <a:ext uri="{FF2B5EF4-FFF2-40B4-BE49-F238E27FC236}">
                <a16:creationId xmlns:a16="http://schemas.microsoft.com/office/drawing/2014/main" id="{DD2FB6D0-D95C-6242-A795-CCD93D8A20FE}"/>
              </a:ext>
            </a:extLst>
          </p:cNvPr>
          <p:cNvSpPr>
            <a:spLocks noGrp="1"/>
          </p:cNvSpPr>
          <p:nvPr>
            <p:ph type="body" sz="quarter" idx="12" hasCustomPrompt="1"/>
          </p:nvPr>
        </p:nvSpPr>
        <p:spPr>
          <a:xfrm>
            <a:off x="768095" y="2878080"/>
            <a:ext cx="439953" cy="395562"/>
          </a:xfrm>
          <a:prstGeom prst="rect">
            <a:avLst/>
          </a:prstGeom>
        </p:spPr>
        <p:txBody>
          <a:bodyPr wrap="none" lIns="0" rIns="0">
            <a:noAutofit/>
          </a:bodyPr>
          <a:lstStyle>
            <a:lvl1pPr marL="0" indent="0" algn="ctr">
              <a:buNone/>
              <a:defRPr sz="2000">
                <a:solidFill>
                  <a:schemeClr val="accent5"/>
                </a:solidFill>
                <a:latin typeface="Georgia" panose="02040502050405020303" pitchFamily="18" charset="0"/>
              </a:defRPr>
            </a:lvl1pPr>
          </a:lstStyle>
          <a:p>
            <a:pPr lvl="0"/>
            <a:r>
              <a:rPr lang="en-US" dirty="0"/>
              <a:t>X</a:t>
            </a:r>
          </a:p>
        </p:txBody>
      </p:sp>
      <p:sp>
        <p:nvSpPr>
          <p:cNvPr id="15" name="Number">
            <a:extLst>
              <a:ext uri="{FF2B5EF4-FFF2-40B4-BE49-F238E27FC236}">
                <a16:creationId xmlns:a16="http://schemas.microsoft.com/office/drawing/2014/main" id="{06493D53-065B-674D-B762-76404273F0D9}"/>
              </a:ext>
            </a:extLst>
          </p:cNvPr>
          <p:cNvSpPr>
            <a:spLocks noGrp="1"/>
          </p:cNvSpPr>
          <p:nvPr>
            <p:ph type="body" sz="quarter" idx="11" hasCustomPrompt="1"/>
          </p:nvPr>
        </p:nvSpPr>
        <p:spPr>
          <a:xfrm>
            <a:off x="768095" y="2358906"/>
            <a:ext cx="439953" cy="395562"/>
          </a:xfrm>
          <a:prstGeom prst="rect">
            <a:avLst/>
          </a:prstGeom>
        </p:spPr>
        <p:txBody>
          <a:bodyPr wrap="none" lIns="0" rIns="0">
            <a:noAutofit/>
          </a:bodyPr>
          <a:lstStyle>
            <a:lvl1pPr marL="0" indent="0" algn="ctr">
              <a:buNone/>
              <a:defRPr sz="2000">
                <a:solidFill>
                  <a:schemeClr val="accent5"/>
                </a:solidFill>
                <a:latin typeface="Georgia" panose="02040502050405020303" pitchFamily="18" charset="0"/>
              </a:defRPr>
            </a:lvl1pPr>
          </a:lstStyle>
          <a:p>
            <a:pPr lvl="0"/>
            <a:r>
              <a:rPr lang="en-US" dirty="0"/>
              <a:t>X</a:t>
            </a:r>
          </a:p>
        </p:txBody>
      </p:sp>
      <p:sp>
        <p:nvSpPr>
          <p:cNvPr id="13" name="Number">
            <a:extLst>
              <a:ext uri="{FF2B5EF4-FFF2-40B4-BE49-F238E27FC236}">
                <a16:creationId xmlns:a16="http://schemas.microsoft.com/office/drawing/2014/main" id="{85B432C7-6194-C04D-8607-A1DFBA3219E4}"/>
              </a:ext>
            </a:extLst>
          </p:cNvPr>
          <p:cNvSpPr>
            <a:spLocks noGrp="1"/>
          </p:cNvSpPr>
          <p:nvPr>
            <p:ph type="body" sz="quarter" idx="10" hasCustomPrompt="1"/>
          </p:nvPr>
        </p:nvSpPr>
        <p:spPr>
          <a:xfrm>
            <a:off x="768095" y="1839732"/>
            <a:ext cx="439953" cy="395562"/>
          </a:xfrm>
          <a:prstGeom prst="rect">
            <a:avLst/>
          </a:prstGeom>
        </p:spPr>
        <p:txBody>
          <a:bodyPr wrap="none" lIns="0" rIns="0">
            <a:noAutofit/>
          </a:bodyPr>
          <a:lstStyle>
            <a:lvl1pPr marL="0" indent="0" algn="ctr">
              <a:buNone/>
              <a:defRPr sz="2000">
                <a:solidFill>
                  <a:schemeClr val="accent5"/>
                </a:solidFill>
                <a:latin typeface="Georgia" panose="02040502050405020303" pitchFamily="18" charset="0"/>
              </a:defRPr>
            </a:lvl1pPr>
          </a:lstStyle>
          <a:p>
            <a:pPr lvl="0"/>
            <a:r>
              <a:rPr lang="en-US" dirty="0"/>
              <a:t>X</a:t>
            </a:r>
          </a:p>
        </p:txBody>
      </p:sp>
      <p:sp>
        <p:nvSpPr>
          <p:cNvPr id="23" name="Text Field">
            <a:extLst>
              <a:ext uri="{FF2B5EF4-FFF2-40B4-BE49-F238E27FC236}">
                <a16:creationId xmlns:a16="http://schemas.microsoft.com/office/drawing/2014/main" id="{6D1BD307-5E4B-9647-A402-54CF30BEC3C6}"/>
              </a:ext>
            </a:extLst>
          </p:cNvPr>
          <p:cNvSpPr>
            <a:spLocks noGrp="1"/>
          </p:cNvSpPr>
          <p:nvPr>
            <p:ph type="body" idx="19"/>
          </p:nvPr>
        </p:nvSpPr>
        <p:spPr>
          <a:xfrm>
            <a:off x="1371411" y="3916426"/>
            <a:ext cx="10052493"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22" name="Text Field">
            <a:extLst>
              <a:ext uri="{FF2B5EF4-FFF2-40B4-BE49-F238E27FC236}">
                <a16:creationId xmlns:a16="http://schemas.microsoft.com/office/drawing/2014/main" id="{A5DE72B7-8353-7C47-A8C2-69DED713D179}"/>
              </a:ext>
            </a:extLst>
          </p:cNvPr>
          <p:cNvSpPr>
            <a:spLocks noGrp="1"/>
          </p:cNvSpPr>
          <p:nvPr>
            <p:ph type="body" idx="18"/>
          </p:nvPr>
        </p:nvSpPr>
        <p:spPr>
          <a:xfrm>
            <a:off x="1371411" y="3397229"/>
            <a:ext cx="10052493"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20" name="Text Field">
            <a:extLst>
              <a:ext uri="{FF2B5EF4-FFF2-40B4-BE49-F238E27FC236}">
                <a16:creationId xmlns:a16="http://schemas.microsoft.com/office/drawing/2014/main" id="{35FDD008-E0E6-4746-AB5B-78D012E92B2E}"/>
              </a:ext>
            </a:extLst>
          </p:cNvPr>
          <p:cNvSpPr>
            <a:spLocks noGrp="1"/>
          </p:cNvSpPr>
          <p:nvPr>
            <p:ph type="body" idx="17"/>
          </p:nvPr>
        </p:nvSpPr>
        <p:spPr>
          <a:xfrm>
            <a:off x="1371411" y="2878032"/>
            <a:ext cx="10052493"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19" name="Text Field">
            <a:extLst>
              <a:ext uri="{FF2B5EF4-FFF2-40B4-BE49-F238E27FC236}">
                <a16:creationId xmlns:a16="http://schemas.microsoft.com/office/drawing/2014/main" id="{53E966DA-E5B9-074E-B0AA-F5451AF51BAE}"/>
              </a:ext>
            </a:extLst>
          </p:cNvPr>
          <p:cNvSpPr>
            <a:spLocks noGrp="1"/>
          </p:cNvSpPr>
          <p:nvPr>
            <p:ph type="body" idx="16"/>
          </p:nvPr>
        </p:nvSpPr>
        <p:spPr>
          <a:xfrm>
            <a:off x="1371411" y="2358835"/>
            <a:ext cx="10052493"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3" name="Text Field">
            <a:extLst>
              <a:ext uri="{FF2B5EF4-FFF2-40B4-BE49-F238E27FC236}">
                <a16:creationId xmlns:a16="http://schemas.microsoft.com/office/drawing/2014/main" id="{FD86EFD9-8225-47A7-9DFF-A350F67E94AA}"/>
              </a:ext>
            </a:extLst>
          </p:cNvPr>
          <p:cNvSpPr>
            <a:spLocks noGrp="1"/>
          </p:cNvSpPr>
          <p:nvPr>
            <p:ph type="body" idx="1"/>
          </p:nvPr>
        </p:nvSpPr>
        <p:spPr>
          <a:xfrm>
            <a:off x="1371411" y="1839638"/>
            <a:ext cx="10052493"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cxnSp>
        <p:nvCxnSpPr>
          <p:cNvPr id="30" name="Accent Mark">
            <a:extLst>
              <a:ext uri="{FF2B5EF4-FFF2-40B4-BE49-F238E27FC236}">
                <a16:creationId xmlns:a16="http://schemas.microsoft.com/office/drawing/2014/main" id="{27BF9EF6-C607-E74B-BE4E-C1CEE539A463}"/>
              </a:ext>
            </a:extLst>
          </p:cNvPr>
          <p:cNvCxnSpPr>
            <a:cxnSpLocks/>
          </p:cNvCxnSpPr>
          <p:nvPr userDrawn="1"/>
        </p:nvCxnSpPr>
        <p:spPr>
          <a:xfrm flipH="1">
            <a:off x="768095" y="1584959"/>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21" name="Title">
            <a:extLst>
              <a:ext uri="{FF2B5EF4-FFF2-40B4-BE49-F238E27FC236}">
                <a16:creationId xmlns:a16="http://schemas.microsoft.com/office/drawing/2014/main" id="{1F2D107A-3A71-E74E-9042-888785621363}"/>
              </a:ext>
            </a:extLst>
          </p:cNvPr>
          <p:cNvSpPr>
            <a:spLocks noGrp="1"/>
          </p:cNvSpPr>
          <p:nvPr>
            <p:ph type="body" sz="quarter" idx="20" hasCustomPrompt="1"/>
          </p:nvPr>
        </p:nvSpPr>
        <p:spPr>
          <a:xfrm>
            <a:off x="762000" y="508000"/>
            <a:ext cx="10671048" cy="822960"/>
          </a:xfrm>
        </p:spPr>
        <p:txBody>
          <a:bodyPr anchor="b" anchorCtr="0"/>
          <a:lstStyle>
            <a:lvl1pPr>
              <a:defRPr sz="2400" b="1"/>
            </a:lvl1pPr>
          </a:lstStyle>
          <a:p>
            <a:pPr lvl="0"/>
            <a:r>
              <a:rPr lang="en-US" dirty="0"/>
              <a:t>Title</a:t>
            </a:r>
          </a:p>
        </p:txBody>
      </p:sp>
      <p:pic>
        <p:nvPicPr>
          <p:cNvPr id="24" name="Abstract Pattern Strip">
            <a:extLst>
              <a:ext uri="{FF2B5EF4-FFF2-40B4-BE49-F238E27FC236}">
                <a16:creationId xmlns:a16="http://schemas.microsoft.com/office/drawing/2014/main" id="{6389BC6F-934C-3E4C-8EFF-C5723C482C64}"/>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2168543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Light - Numbered Outline 2 Column">
    <p:bg>
      <p:bgPr>
        <a:solidFill>
          <a:schemeClr val="bg2"/>
        </a:solidFill>
        <a:effectLst/>
      </p:bgPr>
    </p:bg>
    <p:spTree>
      <p:nvGrpSpPr>
        <p:cNvPr id="1" name=""/>
        <p:cNvGrpSpPr/>
        <p:nvPr/>
      </p:nvGrpSpPr>
      <p:grpSpPr>
        <a:xfrm>
          <a:off x="0" y="0"/>
          <a:ext cx="0" cy="0"/>
          <a:chOff x="0" y="0"/>
          <a:chExt cx="0" cy="0"/>
        </a:xfrm>
      </p:grpSpPr>
      <p:pic>
        <p:nvPicPr>
          <p:cNvPr id="33" name="Data Texture Cloud">
            <a:extLst>
              <a:ext uri="{FF2B5EF4-FFF2-40B4-BE49-F238E27FC236}">
                <a16:creationId xmlns:a16="http://schemas.microsoft.com/office/drawing/2014/main" id="{6BADE36C-1CA5-5845-B02A-AEABA73DB1CD}"/>
              </a:ext>
            </a:extLst>
          </p:cNvPr>
          <p:cNvPicPr>
            <a:picLocks noChangeAspect="1"/>
          </p:cNvPicPr>
          <p:nvPr userDrawn="1"/>
        </p:nvPicPr>
        <p:blipFill rotWithShape="1">
          <a:blip r:embed="rId2">
            <a:alphaModFix amt="80000"/>
            <a:extLst>
              <a:ext uri="{28A0092B-C50C-407E-A947-70E740481C1C}">
                <a14:useLocalDpi xmlns:a14="http://schemas.microsoft.com/office/drawing/2010/main" val="0"/>
              </a:ext>
            </a:extLst>
          </a:blip>
          <a:srcRect r="48609"/>
          <a:stretch/>
        </p:blipFill>
        <p:spPr>
          <a:xfrm>
            <a:off x="9881411" y="521208"/>
            <a:ext cx="2310589" cy="1700784"/>
          </a:xfrm>
          <a:prstGeom prst="rect">
            <a:avLst/>
          </a:prstGeom>
        </p:spPr>
      </p:pic>
      <p:pic>
        <p:nvPicPr>
          <p:cNvPr id="26" name="OTag">
            <a:extLst>
              <a:ext uri="{FF2B5EF4-FFF2-40B4-BE49-F238E27FC236}">
                <a16:creationId xmlns:a16="http://schemas.microsoft.com/office/drawing/2014/main" id="{6B255320-7797-3244-AB7F-7048F2FDBBDA}"/>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45" name="Footer">
            <a:extLst>
              <a:ext uri="{FF2B5EF4-FFF2-40B4-BE49-F238E27FC236}">
                <a16:creationId xmlns:a16="http://schemas.microsoft.com/office/drawing/2014/main" id="{6437C572-88B3-0F48-9AC6-404CE959FA05}"/>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a:t>
            </a:r>
          </a:p>
        </p:txBody>
      </p:sp>
      <p:sp>
        <p:nvSpPr>
          <p:cNvPr id="31" name="Slide Number">
            <a:extLst>
              <a:ext uri="{FF2B5EF4-FFF2-40B4-BE49-F238E27FC236}">
                <a16:creationId xmlns:a16="http://schemas.microsoft.com/office/drawing/2014/main" id="{CC5C0CA0-2B8A-9F4E-A261-9C8E089C7C65}"/>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38" name="Number">
            <a:extLst>
              <a:ext uri="{FF2B5EF4-FFF2-40B4-BE49-F238E27FC236}">
                <a16:creationId xmlns:a16="http://schemas.microsoft.com/office/drawing/2014/main" id="{2F38CE05-2128-F946-832B-CF7806F2B597}"/>
              </a:ext>
            </a:extLst>
          </p:cNvPr>
          <p:cNvSpPr>
            <a:spLocks noGrp="1"/>
          </p:cNvSpPr>
          <p:nvPr>
            <p:ph type="body" sz="quarter" idx="26" hasCustomPrompt="1"/>
          </p:nvPr>
        </p:nvSpPr>
        <p:spPr>
          <a:xfrm>
            <a:off x="6342892" y="3916426"/>
            <a:ext cx="439953" cy="395562"/>
          </a:xfrm>
          <a:prstGeom prst="rect">
            <a:avLst/>
          </a:prstGeom>
        </p:spPr>
        <p:txBody>
          <a:bodyPr lIns="0" rIns="0">
            <a:noAutofit/>
          </a:bodyPr>
          <a:lstStyle>
            <a:lvl1pPr marL="0" indent="0" algn="ctr">
              <a:buNone/>
              <a:defRPr sz="2000">
                <a:solidFill>
                  <a:schemeClr val="accent5"/>
                </a:solidFill>
                <a:latin typeface="Georgia" panose="02040502050405020303" pitchFamily="18" charset="0"/>
              </a:defRPr>
            </a:lvl1pPr>
          </a:lstStyle>
          <a:p>
            <a:pPr lvl="0"/>
            <a:r>
              <a:rPr lang="en-US" dirty="0"/>
              <a:t>X</a:t>
            </a:r>
          </a:p>
        </p:txBody>
      </p:sp>
      <p:sp>
        <p:nvSpPr>
          <p:cNvPr id="37" name="Number">
            <a:extLst>
              <a:ext uri="{FF2B5EF4-FFF2-40B4-BE49-F238E27FC236}">
                <a16:creationId xmlns:a16="http://schemas.microsoft.com/office/drawing/2014/main" id="{57B2FD3E-93EE-0A45-9E7C-CB3E5765653D}"/>
              </a:ext>
            </a:extLst>
          </p:cNvPr>
          <p:cNvSpPr>
            <a:spLocks noGrp="1"/>
          </p:cNvSpPr>
          <p:nvPr>
            <p:ph type="body" sz="quarter" idx="25" hasCustomPrompt="1"/>
          </p:nvPr>
        </p:nvSpPr>
        <p:spPr>
          <a:xfrm>
            <a:off x="6342892" y="3397254"/>
            <a:ext cx="439953" cy="395562"/>
          </a:xfrm>
          <a:prstGeom prst="rect">
            <a:avLst/>
          </a:prstGeom>
        </p:spPr>
        <p:txBody>
          <a:bodyPr lIns="0" rIns="0">
            <a:noAutofit/>
          </a:bodyPr>
          <a:lstStyle>
            <a:lvl1pPr marL="0" indent="0" algn="ctr">
              <a:buNone/>
              <a:defRPr sz="2000">
                <a:solidFill>
                  <a:schemeClr val="accent5"/>
                </a:solidFill>
                <a:latin typeface="Georgia" panose="02040502050405020303" pitchFamily="18" charset="0"/>
              </a:defRPr>
            </a:lvl1pPr>
          </a:lstStyle>
          <a:p>
            <a:pPr lvl="0"/>
            <a:r>
              <a:rPr lang="en-US" dirty="0"/>
              <a:t>X</a:t>
            </a:r>
          </a:p>
        </p:txBody>
      </p:sp>
      <p:sp>
        <p:nvSpPr>
          <p:cNvPr id="36" name="Number">
            <a:extLst>
              <a:ext uri="{FF2B5EF4-FFF2-40B4-BE49-F238E27FC236}">
                <a16:creationId xmlns:a16="http://schemas.microsoft.com/office/drawing/2014/main" id="{4C37858A-AC21-CB41-8C96-65D9002230E4}"/>
              </a:ext>
            </a:extLst>
          </p:cNvPr>
          <p:cNvSpPr>
            <a:spLocks noGrp="1"/>
          </p:cNvSpPr>
          <p:nvPr>
            <p:ph type="body" sz="quarter" idx="24" hasCustomPrompt="1"/>
          </p:nvPr>
        </p:nvSpPr>
        <p:spPr>
          <a:xfrm>
            <a:off x="6342892" y="2878080"/>
            <a:ext cx="439953" cy="395562"/>
          </a:xfrm>
          <a:prstGeom prst="rect">
            <a:avLst/>
          </a:prstGeom>
        </p:spPr>
        <p:txBody>
          <a:bodyPr lIns="0" rIns="0">
            <a:noAutofit/>
          </a:bodyPr>
          <a:lstStyle>
            <a:lvl1pPr marL="0" indent="0" algn="ctr">
              <a:buNone/>
              <a:defRPr sz="2000">
                <a:solidFill>
                  <a:schemeClr val="accent5"/>
                </a:solidFill>
                <a:latin typeface="Georgia" panose="02040502050405020303" pitchFamily="18" charset="0"/>
              </a:defRPr>
            </a:lvl1pPr>
          </a:lstStyle>
          <a:p>
            <a:pPr lvl="0"/>
            <a:r>
              <a:rPr lang="en-US" dirty="0"/>
              <a:t>X</a:t>
            </a:r>
          </a:p>
        </p:txBody>
      </p:sp>
      <p:sp>
        <p:nvSpPr>
          <p:cNvPr id="35" name="Number">
            <a:extLst>
              <a:ext uri="{FF2B5EF4-FFF2-40B4-BE49-F238E27FC236}">
                <a16:creationId xmlns:a16="http://schemas.microsoft.com/office/drawing/2014/main" id="{97B05350-6C68-E84A-81F0-64BB53EE5EE5}"/>
              </a:ext>
            </a:extLst>
          </p:cNvPr>
          <p:cNvSpPr>
            <a:spLocks noGrp="1"/>
          </p:cNvSpPr>
          <p:nvPr>
            <p:ph type="body" sz="quarter" idx="23" hasCustomPrompt="1"/>
          </p:nvPr>
        </p:nvSpPr>
        <p:spPr>
          <a:xfrm>
            <a:off x="6342892" y="2358906"/>
            <a:ext cx="439953" cy="395562"/>
          </a:xfrm>
          <a:prstGeom prst="rect">
            <a:avLst/>
          </a:prstGeom>
        </p:spPr>
        <p:txBody>
          <a:bodyPr lIns="0" rIns="0">
            <a:noAutofit/>
          </a:bodyPr>
          <a:lstStyle>
            <a:lvl1pPr marL="0" indent="0" algn="ctr">
              <a:buNone/>
              <a:defRPr sz="2000">
                <a:solidFill>
                  <a:schemeClr val="accent5"/>
                </a:solidFill>
                <a:latin typeface="Georgia" panose="02040502050405020303" pitchFamily="18" charset="0"/>
              </a:defRPr>
            </a:lvl1pPr>
          </a:lstStyle>
          <a:p>
            <a:pPr lvl="0"/>
            <a:r>
              <a:rPr lang="en-US" dirty="0"/>
              <a:t>X</a:t>
            </a:r>
          </a:p>
        </p:txBody>
      </p:sp>
      <p:sp>
        <p:nvSpPr>
          <p:cNvPr id="34" name="Number">
            <a:extLst>
              <a:ext uri="{FF2B5EF4-FFF2-40B4-BE49-F238E27FC236}">
                <a16:creationId xmlns:a16="http://schemas.microsoft.com/office/drawing/2014/main" id="{50B157E0-DFD4-4442-837D-FEFEE0ED83D0}"/>
              </a:ext>
            </a:extLst>
          </p:cNvPr>
          <p:cNvSpPr>
            <a:spLocks noGrp="1"/>
          </p:cNvSpPr>
          <p:nvPr>
            <p:ph type="body" sz="quarter" idx="22" hasCustomPrompt="1"/>
          </p:nvPr>
        </p:nvSpPr>
        <p:spPr>
          <a:xfrm>
            <a:off x="6342892" y="1839732"/>
            <a:ext cx="439953" cy="395562"/>
          </a:xfrm>
          <a:prstGeom prst="rect">
            <a:avLst/>
          </a:prstGeom>
        </p:spPr>
        <p:txBody>
          <a:bodyPr lIns="0" rIns="0">
            <a:noAutofit/>
          </a:bodyPr>
          <a:lstStyle>
            <a:lvl1pPr marL="0" indent="0" algn="ctr">
              <a:buNone/>
              <a:defRPr sz="2000">
                <a:solidFill>
                  <a:schemeClr val="accent5"/>
                </a:solidFill>
                <a:latin typeface="Georgia" panose="02040502050405020303" pitchFamily="18" charset="0"/>
              </a:defRPr>
            </a:lvl1pPr>
          </a:lstStyle>
          <a:p>
            <a:pPr lvl="0"/>
            <a:r>
              <a:rPr lang="en-US" dirty="0"/>
              <a:t>X</a:t>
            </a:r>
          </a:p>
        </p:txBody>
      </p:sp>
      <p:sp>
        <p:nvSpPr>
          <p:cNvPr id="42" name="Text Field">
            <a:extLst>
              <a:ext uri="{FF2B5EF4-FFF2-40B4-BE49-F238E27FC236}">
                <a16:creationId xmlns:a16="http://schemas.microsoft.com/office/drawing/2014/main" id="{513F9047-4D4F-4944-A54F-6838E69D529C}"/>
              </a:ext>
            </a:extLst>
          </p:cNvPr>
          <p:cNvSpPr>
            <a:spLocks noGrp="1"/>
          </p:cNvSpPr>
          <p:nvPr>
            <p:ph type="body" idx="30"/>
          </p:nvPr>
        </p:nvSpPr>
        <p:spPr>
          <a:xfrm>
            <a:off x="6946209" y="3916426"/>
            <a:ext cx="4471604" cy="395562"/>
          </a:xfrm>
          <a:prstGeom prst="rect">
            <a:avLst/>
          </a:prstGeom>
        </p:spPr>
        <p:txBody>
          <a:bodyPr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1" name="Text Field">
            <a:extLst>
              <a:ext uri="{FF2B5EF4-FFF2-40B4-BE49-F238E27FC236}">
                <a16:creationId xmlns:a16="http://schemas.microsoft.com/office/drawing/2014/main" id="{AB0EA59E-C5BD-2449-B9B1-56DEAED420FF}"/>
              </a:ext>
            </a:extLst>
          </p:cNvPr>
          <p:cNvSpPr>
            <a:spLocks noGrp="1"/>
          </p:cNvSpPr>
          <p:nvPr>
            <p:ph type="body" idx="29"/>
          </p:nvPr>
        </p:nvSpPr>
        <p:spPr>
          <a:xfrm>
            <a:off x="6946209" y="3397229"/>
            <a:ext cx="4471604" cy="395562"/>
          </a:xfrm>
          <a:prstGeom prst="rect">
            <a:avLst/>
          </a:prstGeom>
        </p:spPr>
        <p:txBody>
          <a:bodyPr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0" name="Text Field">
            <a:extLst>
              <a:ext uri="{FF2B5EF4-FFF2-40B4-BE49-F238E27FC236}">
                <a16:creationId xmlns:a16="http://schemas.microsoft.com/office/drawing/2014/main" id="{22511F22-E591-F74E-BFD2-CDD45D3AD3EB}"/>
              </a:ext>
            </a:extLst>
          </p:cNvPr>
          <p:cNvSpPr>
            <a:spLocks noGrp="1"/>
          </p:cNvSpPr>
          <p:nvPr>
            <p:ph type="body" idx="28"/>
          </p:nvPr>
        </p:nvSpPr>
        <p:spPr>
          <a:xfrm>
            <a:off x="6946209" y="2878032"/>
            <a:ext cx="4471604" cy="395562"/>
          </a:xfrm>
          <a:prstGeom prst="rect">
            <a:avLst/>
          </a:prstGeom>
        </p:spPr>
        <p:txBody>
          <a:bodyPr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39" name="Text Field">
            <a:extLst>
              <a:ext uri="{FF2B5EF4-FFF2-40B4-BE49-F238E27FC236}">
                <a16:creationId xmlns:a16="http://schemas.microsoft.com/office/drawing/2014/main" id="{22D41171-F1BC-0242-9A58-63B4D72A490C}"/>
              </a:ext>
            </a:extLst>
          </p:cNvPr>
          <p:cNvSpPr>
            <a:spLocks noGrp="1"/>
          </p:cNvSpPr>
          <p:nvPr>
            <p:ph type="body" idx="27"/>
          </p:nvPr>
        </p:nvSpPr>
        <p:spPr>
          <a:xfrm>
            <a:off x="6946209" y="2358835"/>
            <a:ext cx="4471604" cy="395562"/>
          </a:xfrm>
          <a:prstGeom prst="rect">
            <a:avLst/>
          </a:prstGeom>
        </p:spPr>
        <p:txBody>
          <a:bodyPr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3" name="Text Field">
            <a:extLst>
              <a:ext uri="{FF2B5EF4-FFF2-40B4-BE49-F238E27FC236}">
                <a16:creationId xmlns:a16="http://schemas.microsoft.com/office/drawing/2014/main" id="{3D9253FE-8D61-AC4A-B664-3F8478D670B8}"/>
              </a:ext>
            </a:extLst>
          </p:cNvPr>
          <p:cNvSpPr>
            <a:spLocks noGrp="1"/>
          </p:cNvSpPr>
          <p:nvPr>
            <p:ph type="body" idx="31"/>
          </p:nvPr>
        </p:nvSpPr>
        <p:spPr>
          <a:xfrm>
            <a:off x="6946209" y="1839638"/>
            <a:ext cx="4471604" cy="395562"/>
          </a:xfrm>
          <a:prstGeom prst="rect">
            <a:avLst/>
          </a:prstGeom>
        </p:spPr>
        <p:txBody>
          <a:bodyPr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cxnSp>
        <p:nvCxnSpPr>
          <p:cNvPr id="27" name="Column Divider">
            <a:extLst>
              <a:ext uri="{FF2B5EF4-FFF2-40B4-BE49-F238E27FC236}">
                <a16:creationId xmlns:a16="http://schemas.microsoft.com/office/drawing/2014/main" id="{90C130B8-DB30-A047-8311-FCD7EEDF456C}"/>
              </a:ext>
            </a:extLst>
          </p:cNvPr>
          <p:cNvCxnSpPr/>
          <p:nvPr userDrawn="1"/>
        </p:nvCxnSpPr>
        <p:spPr>
          <a:xfrm>
            <a:off x="6096002" y="1838958"/>
            <a:ext cx="0" cy="4261104"/>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8" name="Number">
            <a:extLst>
              <a:ext uri="{FF2B5EF4-FFF2-40B4-BE49-F238E27FC236}">
                <a16:creationId xmlns:a16="http://schemas.microsoft.com/office/drawing/2014/main" id="{0EC907BF-0F79-AE40-A0E1-10EDEEBBAE51}"/>
              </a:ext>
            </a:extLst>
          </p:cNvPr>
          <p:cNvSpPr>
            <a:spLocks noGrp="1"/>
          </p:cNvSpPr>
          <p:nvPr>
            <p:ph type="body" sz="quarter" idx="14" hasCustomPrompt="1"/>
          </p:nvPr>
        </p:nvSpPr>
        <p:spPr>
          <a:xfrm>
            <a:off x="768095" y="3916426"/>
            <a:ext cx="439953" cy="395562"/>
          </a:xfrm>
          <a:prstGeom prst="rect">
            <a:avLst/>
          </a:prstGeom>
        </p:spPr>
        <p:txBody>
          <a:bodyPr lIns="0" rIns="0">
            <a:noAutofit/>
          </a:bodyPr>
          <a:lstStyle>
            <a:lvl1pPr marL="0" indent="0" algn="ctr">
              <a:buNone/>
              <a:defRPr sz="2000">
                <a:solidFill>
                  <a:schemeClr val="accent5"/>
                </a:solidFill>
                <a:latin typeface="Georgia" panose="02040502050405020303" pitchFamily="18" charset="0"/>
              </a:defRPr>
            </a:lvl1pPr>
          </a:lstStyle>
          <a:p>
            <a:pPr lvl="0"/>
            <a:r>
              <a:rPr lang="en-US" dirty="0"/>
              <a:t>X</a:t>
            </a:r>
          </a:p>
        </p:txBody>
      </p:sp>
      <p:sp>
        <p:nvSpPr>
          <p:cNvPr id="17" name="Number">
            <a:extLst>
              <a:ext uri="{FF2B5EF4-FFF2-40B4-BE49-F238E27FC236}">
                <a16:creationId xmlns:a16="http://schemas.microsoft.com/office/drawing/2014/main" id="{D25DA43B-4E3A-394F-B8B3-16A0A25D880E}"/>
              </a:ext>
            </a:extLst>
          </p:cNvPr>
          <p:cNvSpPr>
            <a:spLocks noGrp="1"/>
          </p:cNvSpPr>
          <p:nvPr>
            <p:ph type="body" sz="quarter" idx="13" hasCustomPrompt="1"/>
          </p:nvPr>
        </p:nvSpPr>
        <p:spPr>
          <a:xfrm>
            <a:off x="768095" y="3397254"/>
            <a:ext cx="439953" cy="395562"/>
          </a:xfrm>
          <a:prstGeom prst="rect">
            <a:avLst/>
          </a:prstGeom>
        </p:spPr>
        <p:txBody>
          <a:bodyPr lIns="0" rIns="0">
            <a:noAutofit/>
          </a:bodyPr>
          <a:lstStyle>
            <a:lvl1pPr marL="0" marR="0" indent="0" algn="ctr" defTabSz="914400" rtl="0" eaLnBrk="1" fontAlgn="auto" latinLnBrk="0" hangingPunct="1">
              <a:lnSpc>
                <a:spcPct val="95000"/>
              </a:lnSpc>
              <a:spcBef>
                <a:spcPts val="0"/>
              </a:spcBef>
              <a:spcAft>
                <a:spcPts val="600"/>
              </a:spcAft>
              <a:buClrTx/>
              <a:buSzTx/>
              <a:buFont typeface="System Font Regular"/>
              <a:buNone/>
              <a:tabLst/>
              <a:defRPr sz="2000">
                <a:solidFill>
                  <a:schemeClr val="accent5"/>
                </a:solidFill>
                <a:latin typeface="Georgia" panose="02040502050405020303" pitchFamily="18" charset="0"/>
              </a:defRPr>
            </a:lvl1pPr>
          </a:lstStyle>
          <a:p>
            <a:pPr marL="0" marR="0" lvl="0" indent="0" algn="ctr" defTabSz="914400" rtl="0" eaLnBrk="1" fontAlgn="auto" latinLnBrk="0" hangingPunct="1">
              <a:lnSpc>
                <a:spcPct val="95000"/>
              </a:lnSpc>
              <a:spcBef>
                <a:spcPts val="0"/>
              </a:spcBef>
              <a:spcAft>
                <a:spcPts val="600"/>
              </a:spcAft>
              <a:buClrTx/>
              <a:buSzTx/>
              <a:buFont typeface="System Font Regular"/>
              <a:buNone/>
              <a:tabLst/>
              <a:defRPr/>
            </a:pPr>
            <a:r>
              <a:rPr lang="en-US" dirty="0"/>
              <a:t>X</a:t>
            </a:r>
          </a:p>
        </p:txBody>
      </p:sp>
      <p:sp>
        <p:nvSpPr>
          <p:cNvPr id="16" name="Number">
            <a:extLst>
              <a:ext uri="{FF2B5EF4-FFF2-40B4-BE49-F238E27FC236}">
                <a16:creationId xmlns:a16="http://schemas.microsoft.com/office/drawing/2014/main" id="{DD2FB6D0-D95C-6242-A795-CCD93D8A20FE}"/>
              </a:ext>
            </a:extLst>
          </p:cNvPr>
          <p:cNvSpPr>
            <a:spLocks noGrp="1"/>
          </p:cNvSpPr>
          <p:nvPr>
            <p:ph type="body" sz="quarter" idx="12" hasCustomPrompt="1"/>
          </p:nvPr>
        </p:nvSpPr>
        <p:spPr>
          <a:xfrm>
            <a:off x="768095" y="2878080"/>
            <a:ext cx="439953" cy="395562"/>
          </a:xfrm>
          <a:prstGeom prst="rect">
            <a:avLst/>
          </a:prstGeom>
        </p:spPr>
        <p:txBody>
          <a:bodyPr lIns="0" rIns="0">
            <a:noAutofit/>
          </a:bodyPr>
          <a:lstStyle>
            <a:lvl1pPr marL="0" marR="0" indent="0" algn="ctr" defTabSz="914400" rtl="0" eaLnBrk="1" fontAlgn="auto" latinLnBrk="0" hangingPunct="1">
              <a:lnSpc>
                <a:spcPct val="95000"/>
              </a:lnSpc>
              <a:spcBef>
                <a:spcPts val="0"/>
              </a:spcBef>
              <a:spcAft>
                <a:spcPts val="600"/>
              </a:spcAft>
              <a:buClrTx/>
              <a:buSzTx/>
              <a:buFont typeface="System Font Regular"/>
              <a:buNone/>
              <a:tabLst/>
              <a:defRPr sz="2000">
                <a:solidFill>
                  <a:schemeClr val="accent5"/>
                </a:solidFill>
                <a:latin typeface="Georgia" panose="02040502050405020303" pitchFamily="18" charset="0"/>
              </a:defRPr>
            </a:lvl1pPr>
          </a:lstStyle>
          <a:p>
            <a:pPr marL="0" marR="0" lvl="0" indent="0" algn="ctr" defTabSz="914400" rtl="0" eaLnBrk="1" fontAlgn="auto" latinLnBrk="0" hangingPunct="1">
              <a:lnSpc>
                <a:spcPct val="95000"/>
              </a:lnSpc>
              <a:spcBef>
                <a:spcPts val="0"/>
              </a:spcBef>
              <a:spcAft>
                <a:spcPts val="600"/>
              </a:spcAft>
              <a:buClrTx/>
              <a:buSzTx/>
              <a:buFont typeface="System Font Regular"/>
              <a:buNone/>
              <a:tabLst/>
              <a:defRPr/>
            </a:pPr>
            <a:r>
              <a:rPr lang="en-US" dirty="0"/>
              <a:t>X</a:t>
            </a:r>
          </a:p>
          <a:p>
            <a:pPr lvl="0"/>
            <a:endParaRPr lang="en-US" dirty="0"/>
          </a:p>
        </p:txBody>
      </p:sp>
      <p:sp>
        <p:nvSpPr>
          <p:cNvPr id="15" name="Number">
            <a:extLst>
              <a:ext uri="{FF2B5EF4-FFF2-40B4-BE49-F238E27FC236}">
                <a16:creationId xmlns:a16="http://schemas.microsoft.com/office/drawing/2014/main" id="{06493D53-065B-674D-B762-76404273F0D9}"/>
              </a:ext>
            </a:extLst>
          </p:cNvPr>
          <p:cNvSpPr>
            <a:spLocks noGrp="1"/>
          </p:cNvSpPr>
          <p:nvPr>
            <p:ph type="body" sz="quarter" idx="11" hasCustomPrompt="1"/>
          </p:nvPr>
        </p:nvSpPr>
        <p:spPr>
          <a:xfrm>
            <a:off x="768095" y="2358906"/>
            <a:ext cx="439953" cy="395562"/>
          </a:xfrm>
          <a:prstGeom prst="rect">
            <a:avLst/>
          </a:prstGeom>
        </p:spPr>
        <p:txBody>
          <a:bodyPr lIns="0" rIns="0">
            <a:noAutofit/>
          </a:bodyPr>
          <a:lstStyle>
            <a:lvl1pPr marL="0" marR="0" indent="0" algn="ctr" defTabSz="914400" rtl="0" eaLnBrk="1" fontAlgn="auto" latinLnBrk="0" hangingPunct="1">
              <a:lnSpc>
                <a:spcPct val="95000"/>
              </a:lnSpc>
              <a:spcBef>
                <a:spcPts val="0"/>
              </a:spcBef>
              <a:spcAft>
                <a:spcPts val="600"/>
              </a:spcAft>
              <a:buClrTx/>
              <a:buSzTx/>
              <a:buFont typeface="System Font Regular"/>
              <a:buNone/>
              <a:tabLst/>
              <a:defRPr sz="2000">
                <a:solidFill>
                  <a:schemeClr val="accent5"/>
                </a:solidFill>
                <a:latin typeface="Georgia" panose="02040502050405020303" pitchFamily="18" charset="0"/>
              </a:defRPr>
            </a:lvl1pPr>
          </a:lstStyle>
          <a:p>
            <a:pPr marL="0" marR="0" lvl="0" indent="0" algn="ctr" defTabSz="914400" rtl="0" eaLnBrk="1" fontAlgn="auto" latinLnBrk="0" hangingPunct="1">
              <a:lnSpc>
                <a:spcPct val="95000"/>
              </a:lnSpc>
              <a:spcBef>
                <a:spcPts val="0"/>
              </a:spcBef>
              <a:spcAft>
                <a:spcPts val="600"/>
              </a:spcAft>
              <a:buClrTx/>
              <a:buSzTx/>
              <a:buFont typeface="System Font Regular"/>
              <a:buNone/>
              <a:tabLst/>
              <a:defRPr/>
            </a:pPr>
            <a:r>
              <a:rPr lang="en-US" dirty="0"/>
              <a:t>X</a:t>
            </a:r>
          </a:p>
          <a:p>
            <a:pPr lvl="0"/>
            <a:endParaRPr lang="en-US" dirty="0"/>
          </a:p>
        </p:txBody>
      </p:sp>
      <p:sp>
        <p:nvSpPr>
          <p:cNvPr id="13" name="Number">
            <a:extLst>
              <a:ext uri="{FF2B5EF4-FFF2-40B4-BE49-F238E27FC236}">
                <a16:creationId xmlns:a16="http://schemas.microsoft.com/office/drawing/2014/main" id="{85B432C7-6194-C04D-8607-A1DFBA3219E4}"/>
              </a:ext>
            </a:extLst>
          </p:cNvPr>
          <p:cNvSpPr>
            <a:spLocks noGrp="1"/>
          </p:cNvSpPr>
          <p:nvPr>
            <p:ph type="body" sz="quarter" idx="10" hasCustomPrompt="1"/>
          </p:nvPr>
        </p:nvSpPr>
        <p:spPr>
          <a:xfrm>
            <a:off x="768095" y="1839732"/>
            <a:ext cx="439953" cy="395562"/>
          </a:xfrm>
          <a:prstGeom prst="rect">
            <a:avLst/>
          </a:prstGeom>
        </p:spPr>
        <p:txBody>
          <a:bodyPr lIns="0" rIns="0">
            <a:noAutofit/>
          </a:bodyPr>
          <a:lstStyle>
            <a:lvl1pPr marL="0" indent="0" algn="ctr">
              <a:buNone/>
              <a:defRPr sz="2000">
                <a:solidFill>
                  <a:schemeClr val="accent5"/>
                </a:solidFill>
                <a:latin typeface="Georgia" panose="02040502050405020303" pitchFamily="18" charset="0"/>
              </a:defRPr>
            </a:lvl1pPr>
          </a:lstStyle>
          <a:p>
            <a:pPr lvl="0"/>
            <a:r>
              <a:rPr lang="en-US" dirty="0"/>
              <a:t>X</a:t>
            </a:r>
          </a:p>
        </p:txBody>
      </p:sp>
      <p:sp>
        <p:nvSpPr>
          <p:cNvPr id="23" name="Text Field">
            <a:extLst>
              <a:ext uri="{FF2B5EF4-FFF2-40B4-BE49-F238E27FC236}">
                <a16:creationId xmlns:a16="http://schemas.microsoft.com/office/drawing/2014/main" id="{6D1BD307-5E4B-9647-A402-54CF30BEC3C6}"/>
              </a:ext>
            </a:extLst>
          </p:cNvPr>
          <p:cNvSpPr>
            <a:spLocks noGrp="1"/>
          </p:cNvSpPr>
          <p:nvPr>
            <p:ph type="body" idx="19"/>
          </p:nvPr>
        </p:nvSpPr>
        <p:spPr>
          <a:xfrm>
            <a:off x="1371412" y="3916426"/>
            <a:ext cx="4471604" cy="395562"/>
          </a:xfrm>
          <a:prstGeom prst="rect">
            <a:avLst/>
          </a:prstGeom>
        </p:spPr>
        <p:txBody>
          <a:bodyPr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22" name="Text Field">
            <a:extLst>
              <a:ext uri="{FF2B5EF4-FFF2-40B4-BE49-F238E27FC236}">
                <a16:creationId xmlns:a16="http://schemas.microsoft.com/office/drawing/2014/main" id="{A5DE72B7-8353-7C47-A8C2-69DED713D179}"/>
              </a:ext>
            </a:extLst>
          </p:cNvPr>
          <p:cNvSpPr>
            <a:spLocks noGrp="1"/>
          </p:cNvSpPr>
          <p:nvPr>
            <p:ph type="body" idx="18"/>
          </p:nvPr>
        </p:nvSpPr>
        <p:spPr>
          <a:xfrm>
            <a:off x="1371412" y="3397229"/>
            <a:ext cx="4471604" cy="395562"/>
          </a:xfrm>
          <a:prstGeom prst="rect">
            <a:avLst/>
          </a:prstGeom>
        </p:spPr>
        <p:txBody>
          <a:bodyPr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20" name="Text Field">
            <a:extLst>
              <a:ext uri="{FF2B5EF4-FFF2-40B4-BE49-F238E27FC236}">
                <a16:creationId xmlns:a16="http://schemas.microsoft.com/office/drawing/2014/main" id="{35FDD008-E0E6-4746-AB5B-78D012E92B2E}"/>
              </a:ext>
            </a:extLst>
          </p:cNvPr>
          <p:cNvSpPr>
            <a:spLocks noGrp="1"/>
          </p:cNvSpPr>
          <p:nvPr>
            <p:ph type="body" idx="17"/>
          </p:nvPr>
        </p:nvSpPr>
        <p:spPr>
          <a:xfrm>
            <a:off x="1371412" y="2878032"/>
            <a:ext cx="4471604" cy="395562"/>
          </a:xfrm>
          <a:prstGeom prst="rect">
            <a:avLst/>
          </a:prstGeom>
        </p:spPr>
        <p:txBody>
          <a:bodyPr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19" name="Text Field">
            <a:extLst>
              <a:ext uri="{FF2B5EF4-FFF2-40B4-BE49-F238E27FC236}">
                <a16:creationId xmlns:a16="http://schemas.microsoft.com/office/drawing/2014/main" id="{53E966DA-E5B9-074E-B0AA-F5451AF51BAE}"/>
              </a:ext>
            </a:extLst>
          </p:cNvPr>
          <p:cNvSpPr>
            <a:spLocks noGrp="1"/>
          </p:cNvSpPr>
          <p:nvPr>
            <p:ph type="body" idx="16"/>
          </p:nvPr>
        </p:nvSpPr>
        <p:spPr>
          <a:xfrm>
            <a:off x="1371412" y="2358835"/>
            <a:ext cx="4471604" cy="395562"/>
          </a:xfrm>
          <a:prstGeom prst="rect">
            <a:avLst/>
          </a:prstGeom>
        </p:spPr>
        <p:txBody>
          <a:bodyPr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3" name="Text Field">
            <a:extLst>
              <a:ext uri="{FF2B5EF4-FFF2-40B4-BE49-F238E27FC236}">
                <a16:creationId xmlns:a16="http://schemas.microsoft.com/office/drawing/2014/main" id="{FD86EFD9-8225-47A7-9DFF-A350F67E94AA}"/>
              </a:ext>
            </a:extLst>
          </p:cNvPr>
          <p:cNvSpPr>
            <a:spLocks noGrp="1"/>
          </p:cNvSpPr>
          <p:nvPr>
            <p:ph type="body" idx="1"/>
          </p:nvPr>
        </p:nvSpPr>
        <p:spPr>
          <a:xfrm>
            <a:off x="1371412" y="1839638"/>
            <a:ext cx="4471604" cy="395562"/>
          </a:xfrm>
          <a:prstGeom prst="rect">
            <a:avLst/>
          </a:prstGeom>
        </p:spPr>
        <p:txBody>
          <a:bodyPr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cxnSp>
        <p:nvCxnSpPr>
          <p:cNvPr id="30" name="Accent Mark">
            <a:extLst>
              <a:ext uri="{FF2B5EF4-FFF2-40B4-BE49-F238E27FC236}">
                <a16:creationId xmlns:a16="http://schemas.microsoft.com/office/drawing/2014/main" id="{27BF9EF6-C607-E74B-BE4E-C1CEE539A463}"/>
              </a:ext>
            </a:extLst>
          </p:cNvPr>
          <p:cNvCxnSpPr>
            <a:cxnSpLocks/>
          </p:cNvCxnSpPr>
          <p:nvPr userDrawn="1"/>
        </p:nvCxnSpPr>
        <p:spPr>
          <a:xfrm flipH="1">
            <a:off x="768095" y="1584959"/>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44" name="Title">
            <a:extLst>
              <a:ext uri="{FF2B5EF4-FFF2-40B4-BE49-F238E27FC236}">
                <a16:creationId xmlns:a16="http://schemas.microsoft.com/office/drawing/2014/main" id="{985C1EE6-5D28-F64E-BD6D-93704583EE44}"/>
              </a:ext>
            </a:extLst>
          </p:cNvPr>
          <p:cNvSpPr>
            <a:spLocks noGrp="1"/>
          </p:cNvSpPr>
          <p:nvPr>
            <p:ph type="body" sz="quarter" idx="32" hasCustomPrompt="1"/>
          </p:nvPr>
        </p:nvSpPr>
        <p:spPr>
          <a:xfrm>
            <a:off x="762000" y="508000"/>
            <a:ext cx="10671048" cy="822960"/>
          </a:xfrm>
        </p:spPr>
        <p:txBody>
          <a:bodyPr anchor="b" anchorCtr="0"/>
          <a:lstStyle>
            <a:lvl1pPr>
              <a:defRPr sz="2400" b="1"/>
            </a:lvl1pPr>
          </a:lstStyle>
          <a:p>
            <a:pPr lvl="0"/>
            <a:r>
              <a:rPr lang="en-US" dirty="0"/>
              <a:t>Title</a:t>
            </a:r>
          </a:p>
        </p:txBody>
      </p:sp>
      <p:pic>
        <p:nvPicPr>
          <p:cNvPr id="24" name="Abstract Pattern Strip">
            <a:extLst>
              <a:ext uri="{FF2B5EF4-FFF2-40B4-BE49-F238E27FC236}">
                <a16:creationId xmlns:a16="http://schemas.microsoft.com/office/drawing/2014/main" id="{6389BC6F-934C-3E4C-8EFF-C5723C482C64}"/>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1610883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Light - Quote with Data Texture Background">
    <p:bg>
      <p:bgPr>
        <a:solidFill>
          <a:schemeClr val="bg1"/>
        </a:solidFill>
        <a:effectLst/>
      </p:bgPr>
    </p:bg>
    <p:spTree>
      <p:nvGrpSpPr>
        <p:cNvPr id="1" name=""/>
        <p:cNvGrpSpPr/>
        <p:nvPr/>
      </p:nvGrpSpPr>
      <p:grpSpPr>
        <a:xfrm>
          <a:off x="0" y="0"/>
          <a:ext cx="0" cy="0"/>
          <a:chOff x="0" y="0"/>
          <a:chExt cx="0" cy="0"/>
        </a:xfrm>
      </p:grpSpPr>
      <p:pic>
        <p:nvPicPr>
          <p:cNvPr id="11" name="Data Texture Image">
            <a:extLst>
              <a:ext uri="{FF2B5EF4-FFF2-40B4-BE49-F238E27FC236}">
                <a16:creationId xmlns:a16="http://schemas.microsoft.com/office/drawing/2014/main" id="{37719A65-A15E-D649-BA4C-EB7554C2C990}"/>
              </a:ext>
            </a:extLst>
          </p:cNvPr>
          <p:cNvPicPr>
            <a:picLocks noChangeAspect="1"/>
          </p:cNvPicPr>
          <p:nvPr userDrawn="1"/>
        </p:nvPicPr>
        <p:blipFill>
          <a:blip r:embed="rId2">
            <a:alphaModFix amt="30000"/>
            <a:extLst>
              <a:ext uri="{28A0092B-C50C-407E-A947-70E740481C1C}">
                <a14:useLocalDpi xmlns:a14="http://schemas.microsoft.com/office/drawing/2010/main" val="0"/>
              </a:ext>
            </a:extLst>
          </a:blip>
          <a:srcRect/>
          <a:stretch/>
        </p:blipFill>
        <p:spPr>
          <a:xfrm>
            <a:off x="0" y="0"/>
            <a:ext cx="12192000" cy="6858000"/>
          </a:xfrm>
          <a:prstGeom prst="rect">
            <a:avLst/>
          </a:prstGeom>
        </p:spPr>
      </p:pic>
      <p:pic>
        <p:nvPicPr>
          <p:cNvPr id="30" name="OTag">
            <a:extLst>
              <a:ext uri="{FF2B5EF4-FFF2-40B4-BE49-F238E27FC236}">
                <a16:creationId xmlns:a16="http://schemas.microsoft.com/office/drawing/2014/main" id="{7DC71B8D-1AA8-1D49-9770-9D8CD0F61F9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15" name="Footer">
            <a:extLst>
              <a:ext uri="{FF2B5EF4-FFF2-40B4-BE49-F238E27FC236}">
                <a16:creationId xmlns:a16="http://schemas.microsoft.com/office/drawing/2014/main" id="{BD6A4DBE-C2D1-0143-B03F-46AD99BF53BE}"/>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a:t>
            </a:r>
          </a:p>
        </p:txBody>
      </p:sp>
      <p:sp>
        <p:nvSpPr>
          <p:cNvPr id="25" name="Slide Number">
            <a:extLst>
              <a:ext uri="{FF2B5EF4-FFF2-40B4-BE49-F238E27FC236}">
                <a16:creationId xmlns:a16="http://schemas.microsoft.com/office/drawing/2014/main" id="{CF4AC442-1E4B-8E49-A1D2-97D0EDB48C48}"/>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2" name="Text Field">
            <a:extLst>
              <a:ext uri="{FF2B5EF4-FFF2-40B4-BE49-F238E27FC236}">
                <a16:creationId xmlns:a16="http://schemas.microsoft.com/office/drawing/2014/main" id="{36C31D35-A48A-6B46-A3DB-FDB99CCA72F4}"/>
              </a:ext>
            </a:extLst>
          </p:cNvPr>
          <p:cNvSpPr>
            <a:spLocks noGrp="1"/>
          </p:cNvSpPr>
          <p:nvPr>
            <p:ph type="body" sz="quarter" idx="36" hasCustomPrompt="1"/>
          </p:nvPr>
        </p:nvSpPr>
        <p:spPr>
          <a:xfrm>
            <a:off x="761999" y="4706392"/>
            <a:ext cx="5333999" cy="895181"/>
          </a:xfrm>
        </p:spPr>
        <p:txBody>
          <a:bodyPr>
            <a:noAutofit/>
          </a:bodyPr>
          <a:lstStyle>
            <a:lvl1pPr>
              <a:defRPr/>
            </a:lvl1pPr>
          </a:lstStyle>
          <a:p>
            <a:pPr lvl="0"/>
            <a:r>
              <a:rPr lang="en-US" dirty="0"/>
              <a:t>Additional information if needed</a:t>
            </a:r>
          </a:p>
        </p:txBody>
      </p:sp>
      <p:sp>
        <p:nvSpPr>
          <p:cNvPr id="13" name="Text Field">
            <a:extLst>
              <a:ext uri="{FF2B5EF4-FFF2-40B4-BE49-F238E27FC236}">
                <a16:creationId xmlns:a16="http://schemas.microsoft.com/office/drawing/2014/main" id="{B09058E5-A74E-C340-89D0-4D15C2F3B8D0}"/>
              </a:ext>
            </a:extLst>
          </p:cNvPr>
          <p:cNvSpPr>
            <a:spLocks noGrp="1"/>
          </p:cNvSpPr>
          <p:nvPr>
            <p:ph type="body" sz="quarter" idx="37" hasCustomPrompt="1"/>
          </p:nvPr>
        </p:nvSpPr>
        <p:spPr>
          <a:xfrm>
            <a:off x="761999" y="4368799"/>
            <a:ext cx="5333999" cy="266291"/>
          </a:xfrm>
        </p:spPr>
        <p:txBody>
          <a:bodyPr>
            <a:noAutofit/>
          </a:bodyPr>
          <a:lstStyle>
            <a:lvl1pPr>
              <a:defRPr b="1"/>
            </a:lvl1pPr>
          </a:lstStyle>
          <a:p>
            <a:pPr lvl="0"/>
            <a:r>
              <a:rPr lang="en-US" dirty="0"/>
              <a:t>Name of person quoted</a:t>
            </a:r>
          </a:p>
        </p:txBody>
      </p:sp>
      <p:cxnSp>
        <p:nvCxnSpPr>
          <p:cNvPr id="22" name="Accent Mark">
            <a:extLst>
              <a:ext uri="{FF2B5EF4-FFF2-40B4-BE49-F238E27FC236}">
                <a16:creationId xmlns:a16="http://schemas.microsoft.com/office/drawing/2014/main" id="{F363974D-C85A-FE42-A520-65FD80C0574A}"/>
              </a:ext>
            </a:extLst>
          </p:cNvPr>
          <p:cNvCxnSpPr>
            <a:cxnSpLocks/>
          </p:cNvCxnSpPr>
          <p:nvPr userDrawn="1"/>
        </p:nvCxnSpPr>
        <p:spPr>
          <a:xfrm flipH="1">
            <a:off x="762000" y="4115028"/>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21" name="Quote">
            <a:extLst>
              <a:ext uri="{FF2B5EF4-FFF2-40B4-BE49-F238E27FC236}">
                <a16:creationId xmlns:a16="http://schemas.microsoft.com/office/drawing/2014/main" id="{2986242B-B8ED-0E49-8935-3E4635F59B04}"/>
              </a:ext>
            </a:extLst>
          </p:cNvPr>
          <p:cNvSpPr>
            <a:spLocks noGrp="1"/>
          </p:cNvSpPr>
          <p:nvPr>
            <p:ph type="body" sz="quarter" idx="13" hasCustomPrompt="1"/>
          </p:nvPr>
        </p:nvSpPr>
        <p:spPr>
          <a:xfrm>
            <a:off x="762000" y="2383542"/>
            <a:ext cx="10671048" cy="1477328"/>
          </a:xfrm>
          <a:prstGeom prst="rect">
            <a:avLst/>
          </a:prstGeom>
        </p:spPr>
        <p:txBody>
          <a:bodyPr wrap="square" lIns="0" anchor="b" anchorCtr="0">
            <a:noAutofit/>
          </a:bodyPr>
          <a:lstStyle>
            <a:lvl1pPr marL="0" indent="0" algn="l" fontAlgn="t">
              <a:lnSpc>
                <a:spcPct val="100000"/>
              </a:lnSpc>
              <a:spcBef>
                <a:spcPts val="0"/>
              </a:spcBef>
              <a:buNone/>
              <a:defRPr sz="3200" b="0" i="0">
                <a:latin typeface="+mj-lt"/>
                <a:cs typeface="Oracle Sans" panose="020B0503020204020204" pitchFamily="34" charset="0"/>
              </a:defRPr>
            </a:lvl1pPr>
          </a:lstStyle>
          <a:p>
            <a:pPr lvl="0"/>
            <a:r>
              <a:rPr lang="en-US" dirty="0"/>
              <a:t>“Click to type customer or partner quote surrounded by quotation marks.” Remove/replace placeholder logo as needed.</a:t>
            </a:r>
          </a:p>
        </p:txBody>
      </p:sp>
      <p:pic>
        <p:nvPicPr>
          <p:cNvPr id="14" name="Abstract Pattern Strip">
            <a:extLst>
              <a:ext uri="{FF2B5EF4-FFF2-40B4-BE49-F238E27FC236}">
                <a16:creationId xmlns:a16="http://schemas.microsoft.com/office/drawing/2014/main" id="{5806996B-D092-2840-A020-2C61A285CB61}"/>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3395689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Light - Quote with Picture">
    <p:bg>
      <p:bgPr>
        <a:solidFill>
          <a:schemeClr val="bg2"/>
        </a:solidFill>
        <a:effectLst/>
      </p:bgPr>
    </p:bg>
    <p:spTree>
      <p:nvGrpSpPr>
        <p:cNvPr id="1" name=""/>
        <p:cNvGrpSpPr/>
        <p:nvPr/>
      </p:nvGrpSpPr>
      <p:grpSpPr>
        <a:xfrm>
          <a:off x="0" y="0"/>
          <a:ext cx="0" cy="0"/>
          <a:chOff x="0" y="0"/>
          <a:chExt cx="0" cy="0"/>
        </a:xfrm>
      </p:grpSpPr>
      <p:pic>
        <p:nvPicPr>
          <p:cNvPr id="17" name="Data Texture Image">
            <a:extLst>
              <a:ext uri="{FF2B5EF4-FFF2-40B4-BE49-F238E27FC236}">
                <a16:creationId xmlns:a16="http://schemas.microsoft.com/office/drawing/2014/main" id="{5E3EE33C-3C81-A14C-A3AC-19B702C14923}"/>
              </a:ext>
            </a:extLst>
          </p:cNvPr>
          <p:cNvPicPr>
            <a:picLocks noChangeAspect="1"/>
          </p:cNvPicPr>
          <p:nvPr userDrawn="1"/>
        </p:nvPicPr>
        <p:blipFill rotWithShape="1">
          <a:blip r:embed="rId2">
            <a:alphaModFix amt="30000"/>
            <a:extLst>
              <a:ext uri="{28A0092B-C50C-407E-A947-70E740481C1C}">
                <a14:useLocalDpi xmlns:a14="http://schemas.microsoft.com/office/drawing/2010/main" val="0"/>
              </a:ext>
            </a:extLst>
          </a:blip>
          <a:srcRect r="60000"/>
          <a:stretch/>
        </p:blipFill>
        <p:spPr>
          <a:xfrm>
            <a:off x="0" y="0"/>
            <a:ext cx="4876800" cy="6858000"/>
          </a:xfrm>
          <a:prstGeom prst="rect">
            <a:avLst/>
          </a:prstGeom>
        </p:spPr>
      </p:pic>
      <p:pic>
        <p:nvPicPr>
          <p:cNvPr id="15" name="OTag">
            <a:extLst>
              <a:ext uri="{FF2B5EF4-FFF2-40B4-BE49-F238E27FC236}">
                <a16:creationId xmlns:a16="http://schemas.microsoft.com/office/drawing/2014/main" id="{E10A4478-5FA6-BA43-91CD-CFE852EBF28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14" name="Footer">
            <a:extLst>
              <a:ext uri="{FF2B5EF4-FFF2-40B4-BE49-F238E27FC236}">
                <a16:creationId xmlns:a16="http://schemas.microsoft.com/office/drawing/2014/main" id="{DE2C5228-7B29-2845-809E-1891554EBF52}"/>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a:t>
            </a:r>
          </a:p>
        </p:txBody>
      </p:sp>
      <p:sp>
        <p:nvSpPr>
          <p:cNvPr id="20" name="Slide Number">
            <a:extLst>
              <a:ext uri="{FF2B5EF4-FFF2-40B4-BE49-F238E27FC236}">
                <a16:creationId xmlns:a16="http://schemas.microsoft.com/office/drawing/2014/main" id="{EE72B65C-E243-794C-857A-A0D39057C3AE}"/>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1" name="Text Field">
            <a:extLst>
              <a:ext uri="{FF2B5EF4-FFF2-40B4-BE49-F238E27FC236}">
                <a16:creationId xmlns:a16="http://schemas.microsoft.com/office/drawing/2014/main" id="{CBFB97F9-F988-C34C-8B6D-BB4A4D881736}"/>
              </a:ext>
            </a:extLst>
          </p:cNvPr>
          <p:cNvSpPr>
            <a:spLocks noGrp="1"/>
          </p:cNvSpPr>
          <p:nvPr>
            <p:ph type="body" sz="quarter" idx="36" hasCustomPrompt="1"/>
          </p:nvPr>
        </p:nvSpPr>
        <p:spPr>
          <a:xfrm>
            <a:off x="5126734" y="5152453"/>
            <a:ext cx="6300216" cy="895181"/>
          </a:xfrm>
        </p:spPr>
        <p:txBody>
          <a:bodyPr>
            <a:noAutofit/>
          </a:bodyPr>
          <a:lstStyle>
            <a:lvl1pPr>
              <a:defRPr/>
            </a:lvl1pPr>
          </a:lstStyle>
          <a:p>
            <a:pPr lvl="0"/>
            <a:r>
              <a:rPr lang="en-US" dirty="0"/>
              <a:t>Additional information if needed</a:t>
            </a:r>
          </a:p>
        </p:txBody>
      </p:sp>
      <p:sp>
        <p:nvSpPr>
          <p:cNvPr id="13" name="Text Field">
            <a:extLst>
              <a:ext uri="{FF2B5EF4-FFF2-40B4-BE49-F238E27FC236}">
                <a16:creationId xmlns:a16="http://schemas.microsoft.com/office/drawing/2014/main" id="{04A571F4-71E4-264A-BBD5-0475995E681B}"/>
              </a:ext>
            </a:extLst>
          </p:cNvPr>
          <p:cNvSpPr>
            <a:spLocks noGrp="1"/>
          </p:cNvSpPr>
          <p:nvPr>
            <p:ph type="body" sz="quarter" idx="37" hasCustomPrompt="1"/>
          </p:nvPr>
        </p:nvSpPr>
        <p:spPr>
          <a:xfrm>
            <a:off x="5126734" y="4814860"/>
            <a:ext cx="6300216" cy="266291"/>
          </a:xfrm>
        </p:spPr>
        <p:txBody>
          <a:bodyPr>
            <a:noAutofit/>
          </a:bodyPr>
          <a:lstStyle>
            <a:lvl1pPr>
              <a:defRPr b="1"/>
            </a:lvl1pPr>
          </a:lstStyle>
          <a:p>
            <a:pPr lvl="0"/>
            <a:r>
              <a:rPr lang="en-US" dirty="0"/>
              <a:t>Name of person quoted</a:t>
            </a:r>
          </a:p>
        </p:txBody>
      </p:sp>
      <p:cxnSp>
        <p:nvCxnSpPr>
          <p:cNvPr id="26" name="Accent Mark">
            <a:extLst>
              <a:ext uri="{FF2B5EF4-FFF2-40B4-BE49-F238E27FC236}">
                <a16:creationId xmlns:a16="http://schemas.microsoft.com/office/drawing/2014/main" id="{6DB377B9-92D3-3147-8E15-DDEA78616B10}"/>
              </a:ext>
            </a:extLst>
          </p:cNvPr>
          <p:cNvCxnSpPr>
            <a:cxnSpLocks/>
          </p:cNvCxnSpPr>
          <p:nvPr userDrawn="1"/>
        </p:nvCxnSpPr>
        <p:spPr>
          <a:xfrm flipH="1">
            <a:off x="5132832" y="4561089"/>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25" name="Quote">
            <a:extLst>
              <a:ext uri="{FF2B5EF4-FFF2-40B4-BE49-F238E27FC236}">
                <a16:creationId xmlns:a16="http://schemas.microsoft.com/office/drawing/2014/main" id="{38A1ED2B-730F-DB4F-8E69-07241B0A4987}"/>
              </a:ext>
            </a:extLst>
          </p:cNvPr>
          <p:cNvSpPr>
            <a:spLocks noGrp="1"/>
          </p:cNvSpPr>
          <p:nvPr>
            <p:ph type="body" sz="quarter" idx="13" hasCustomPrompt="1"/>
          </p:nvPr>
        </p:nvSpPr>
        <p:spPr>
          <a:xfrm>
            <a:off x="5126735" y="2337161"/>
            <a:ext cx="6300216" cy="1969770"/>
          </a:xfrm>
          <a:prstGeom prst="rect">
            <a:avLst/>
          </a:prstGeom>
        </p:spPr>
        <p:txBody>
          <a:bodyPr lIns="0" anchor="b" anchorCtr="0">
            <a:spAutoFit/>
          </a:bodyPr>
          <a:lstStyle>
            <a:lvl1pPr marL="0" indent="0" algn="l" fontAlgn="t">
              <a:lnSpc>
                <a:spcPct val="100000"/>
              </a:lnSpc>
              <a:spcBef>
                <a:spcPts val="0"/>
              </a:spcBef>
              <a:buNone/>
              <a:defRPr sz="3200" b="0" i="0">
                <a:latin typeface="+mj-lt"/>
                <a:cs typeface="Oracle Sans" panose="020B0503020204020204" pitchFamily="34" charset="0"/>
              </a:defRPr>
            </a:lvl1pPr>
          </a:lstStyle>
          <a:p>
            <a:pPr lvl="0"/>
            <a:r>
              <a:rPr lang="en-US" dirty="0"/>
              <a:t>“Click to type customer or partner quote surrounded by quotation marks.” Remove/replace placeholder image as needed.</a:t>
            </a:r>
          </a:p>
        </p:txBody>
      </p:sp>
      <p:pic>
        <p:nvPicPr>
          <p:cNvPr id="12" name="Abstract Pattern Strip">
            <a:extLst>
              <a:ext uri="{FF2B5EF4-FFF2-40B4-BE49-F238E27FC236}">
                <a16:creationId xmlns:a16="http://schemas.microsoft.com/office/drawing/2014/main" id="{D185B491-D394-0B46-9060-DA769BEF8790}"/>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2757348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Light - Quote with Abstract Border">
    <p:bg>
      <p:bgPr>
        <a:solidFill>
          <a:schemeClr val="bg2"/>
        </a:solidFill>
        <a:effectLst/>
      </p:bgPr>
    </p:bg>
    <p:spTree>
      <p:nvGrpSpPr>
        <p:cNvPr id="1" name=""/>
        <p:cNvGrpSpPr/>
        <p:nvPr/>
      </p:nvGrpSpPr>
      <p:grpSpPr>
        <a:xfrm>
          <a:off x="0" y="0"/>
          <a:ext cx="0" cy="0"/>
          <a:chOff x="0" y="0"/>
          <a:chExt cx="0" cy="0"/>
        </a:xfrm>
      </p:grpSpPr>
      <p:pic>
        <p:nvPicPr>
          <p:cNvPr id="15" name="Abstract Illustration">
            <a:extLst>
              <a:ext uri="{FF2B5EF4-FFF2-40B4-BE49-F238E27FC236}">
                <a16:creationId xmlns:a16="http://schemas.microsoft.com/office/drawing/2014/main" id="{4BA47984-3BFF-A548-8C6E-B57F84FA9732}"/>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a:xfrm>
            <a:off x="0" y="0"/>
            <a:ext cx="12192000" cy="6858000"/>
          </a:xfrm>
          <a:custGeom>
            <a:avLst/>
            <a:gdLst>
              <a:gd name="connsiteX0" fmla="*/ 761999 w 12192000"/>
              <a:gd name="connsiteY0" fmla="*/ 587874 h 6858000"/>
              <a:gd name="connsiteX1" fmla="*/ 761999 w 12192000"/>
              <a:gd name="connsiteY1" fmla="*/ 6270127 h 6858000"/>
              <a:gd name="connsiteX2" fmla="*/ 11430000 w 12192000"/>
              <a:gd name="connsiteY2" fmla="*/ 6270127 h 6858000"/>
              <a:gd name="connsiteX3" fmla="*/ 11430000 w 12192000"/>
              <a:gd name="connsiteY3" fmla="*/ 587874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761999" y="587874"/>
                </a:moveTo>
                <a:lnTo>
                  <a:pt x="761999" y="6270127"/>
                </a:lnTo>
                <a:lnTo>
                  <a:pt x="11430000" y="6270127"/>
                </a:lnTo>
                <a:lnTo>
                  <a:pt x="11430000" y="587874"/>
                </a:lnTo>
                <a:close/>
                <a:moveTo>
                  <a:pt x="0" y="0"/>
                </a:moveTo>
                <a:lnTo>
                  <a:pt x="12192000" y="0"/>
                </a:lnTo>
                <a:lnTo>
                  <a:pt x="12192000" y="6858000"/>
                </a:lnTo>
                <a:lnTo>
                  <a:pt x="0" y="6858000"/>
                </a:lnTo>
                <a:close/>
              </a:path>
            </a:pathLst>
          </a:custGeom>
        </p:spPr>
      </p:pic>
      <p:pic>
        <p:nvPicPr>
          <p:cNvPr id="34" name="OTag">
            <a:extLst>
              <a:ext uri="{FF2B5EF4-FFF2-40B4-BE49-F238E27FC236}">
                <a16:creationId xmlns:a16="http://schemas.microsoft.com/office/drawing/2014/main" id="{13B56594-FE97-D04E-A433-8BA9531F6F1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16" name="Footer">
            <a:extLst>
              <a:ext uri="{FF2B5EF4-FFF2-40B4-BE49-F238E27FC236}">
                <a16:creationId xmlns:a16="http://schemas.microsoft.com/office/drawing/2014/main" id="{DDFC6D9C-FDF9-F949-B5D5-6521B6F60D6B}"/>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chemeClr val="bg2"/>
                </a:solidFill>
              </a:defRPr>
            </a:lvl1pPr>
          </a:lstStyle>
          <a:p>
            <a:r>
              <a:rPr lang="en-US" dirty="0"/>
              <a:t>Copyright © 2020, Oracle and/or its affiliates</a:t>
            </a:r>
          </a:p>
        </p:txBody>
      </p:sp>
      <p:sp>
        <p:nvSpPr>
          <p:cNvPr id="12" name="Slide Number">
            <a:extLst>
              <a:ext uri="{FF2B5EF4-FFF2-40B4-BE49-F238E27FC236}">
                <a16:creationId xmlns:a16="http://schemas.microsoft.com/office/drawing/2014/main" id="{95A033EA-7970-B64A-B936-A4621582ECE2}"/>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chemeClr val="bg1"/>
                </a:solidFill>
              </a:defRPr>
            </a:lvl1pPr>
          </a:lstStyle>
          <a:p>
            <a:fld id="{345D60D9-5372-5F40-9443-0F9AE5BDC3C8}" type="slidenum">
              <a:rPr lang="en-US" smtClean="0"/>
              <a:pPr/>
              <a:t>‹#›</a:t>
            </a:fld>
            <a:endParaRPr lang="en-US" dirty="0"/>
          </a:p>
        </p:txBody>
      </p:sp>
      <p:sp>
        <p:nvSpPr>
          <p:cNvPr id="10" name="Text Field">
            <a:extLst>
              <a:ext uri="{FF2B5EF4-FFF2-40B4-BE49-F238E27FC236}">
                <a16:creationId xmlns:a16="http://schemas.microsoft.com/office/drawing/2014/main" id="{18FFF1FB-05AB-0B41-BAE5-8E8BC51700AF}"/>
              </a:ext>
            </a:extLst>
          </p:cNvPr>
          <p:cNvSpPr>
            <a:spLocks noGrp="1"/>
          </p:cNvSpPr>
          <p:nvPr>
            <p:ph type="body" sz="quarter" idx="34" hasCustomPrompt="1"/>
          </p:nvPr>
        </p:nvSpPr>
        <p:spPr>
          <a:xfrm>
            <a:off x="1018030" y="4706392"/>
            <a:ext cx="5077970" cy="895181"/>
          </a:xfrm>
        </p:spPr>
        <p:txBody>
          <a:bodyPr>
            <a:noAutofit/>
          </a:bodyPr>
          <a:lstStyle>
            <a:lvl1pPr>
              <a:defRPr/>
            </a:lvl1pPr>
          </a:lstStyle>
          <a:p>
            <a:pPr lvl="0"/>
            <a:r>
              <a:rPr lang="en-US" dirty="0"/>
              <a:t>Presenter’s Title</a:t>
            </a:r>
          </a:p>
          <a:p>
            <a:pPr lvl="0"/>
            <a:r>
              <a:rPr lang="en-US" dirty="0"/>
              <a:t>Organization, Division or Business Unit</a:t>
            </a:r>
          </a:p>
          <a:p>
            <a:pPr lvl="0"/>
            <a:r>
              <a:rPr lang="en-US" dirty="0"/>
              <a:t>Month 00, 2019</a:t>
            </a:r>
          </a:p>
        </p:txBody>
      </p:sp>
      <p:sp>
        <p:nvSpPr>
          <p:cNvPr id="11" name="Text Field">
            <a:extLst>
              <a:ext uri="{FF2B5EF4-FFF2-40B4-BE49-F238E27FC236}">
                <a16:creationId xmlns:a16="http://schemas.microsoft.com/office/drawing/2014/main" id="{64B2DE50-0500-D341-B88E-362BEEF5810C}"/>
              </a:ext>
            </a:extLst>
          </p:cNvPr>
          <p:cNvSpPr>
            <a:spLocks noGrp="1"/>
          </p:cNvSpPr>
          <p:nvPr>
            <p:ph type="body" sz="quarter" idx="35" hasCustomPrompt="1"/>
          </p:nvPr>
        </p:nvSpPr>
        <p:spPr>
          <a:xfrm>
            <a:off x="1018030" y="4368799"/>
            <a:ext cx="5077970" cy="266291"/>
          </a:xfrm>
        </p:spPr>
        <p:txBody>
          <a:bodyPr>
            <a:noAutofit/>
          </a:bodyPr>
          <a:lstStyle>
            <a:lvl1pPr>
              <a:defRPr b="1"/>
            </a:lvl1pPr>
          </a:lstStyle>
          <a:p>
            <a:pPr lvl="0"/>
            <a:r>
              <a:rPr lang="en-US" dirty="0"/>
              <a:t>Name</a:t>
            </a:r>
          </a:p>
        </p:txBody>
      </p:sp>
      <p:cxnSp>
        <p:nvCxnSpPr>
          <p:cNvPr id="21" name="Accent Mark">
            <a:extLst>
              <a:ext uri="{FF2B5EF4-FFF2-40B4-BE49-F238E27FC236}">
                <a16:creationId xmlns:a16="http://schemas.microsoft.com/office/drawing/2014/main" id="{07C84D47-A05F-1B4C-B629-729C7FD3826E}"/>
              </a:ext>
            </a:extLst>
          </p:cNvPr>
          <p:cNvCxnSpPr>
            <a:cxnSpLocks/>
          </p:cNvCxnSpPr>
          <p:nvPr userDrawn="1"/>
        </p:nvCxnSpPr>
        <p:spPr>
          <a:xfrm flipH="1">
            <a:off x="1021084" y="4115028"/>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20" name="Quote">
            <a:extLst>
              <a:ext uri="{FF2B5EF4-FFF2-40B4-BE49-F238E27FC236}">
                <a16:creationId xmlns:a16="http://schemas.microsoft.com/office/drawing/2014/main" id="{A623B5CC-1D01-324D-977F-DBEB5E2F1940}"/>
              </a:ext>
            </a:extLst>
          </p:cNvPr>
          <p:cNvSpPr>
            <a:spLocks noGrp="1"/>
          </p:cNvSpPr>
          <p:nvPr>
            <p:ph type="body" sz="quarter" idx="13" hasCustomPrompt="1"/>
          </p:nvPr>
        </p:nvSpPr>
        <p:spPr>
          <a:xfrm>
            <a:off x="1014987" y="2383542"/>
            <a:ext cx="10149840" cy="1477328"/>
          </a:xfrm>
          <a:prstGeom prst="rect">
            <a:avLst/>
          </a:prstGeom>
        </p:spPr>
        <p:txBody>
          <a:bodyPr wrap="square" lIns="0" anchor="b" anchorCtr="0">
            <a:noAutofit/>
          </a:bodyPr>
          <a:lstStyle>
            <a:lvl1pPr marL="0" indent="0" algn="l" fontAlgn="t">
              <a:lnSpc>
                <a:spcPct val="100000"/>
              </a:lnSpc>
              <a:spcBef>
                <a:spcPts val="0"/>
              </a:spcBef>
              <a:buNone/>
              <a:defRPr sz="3200" b="0" i="0">
                <a:latin typeface="+mj-lt"/>
                <a:cs typeface="Oracle Sans" panose="020B0503020204020204" pitchFamily="34" charset="0"/>
              </a:defRPr>
            </a:lvl1pPr>
          </a:lstStyle>
          <a:p>
            <a:pPr lvl="0"/>
            <a:r>
              <a:rPr lang="en-US" dirty="0"/>
              <a:t>“Click to type customer or partner quote surrounded by quotation marks.” Remove/replace placeholder logo as needed.</a:t>
            </a:r>
          </a:p>
        </p:txBody>
      </p:sp>
    </p:spTree>
    <p:extLst>
      <p:ext uri="{BB962C8B-B14F-4D97-AF65-F5344CB8AC3E}">
        <p14:creationId xmlns:p14="http://schemas.microsoft.com/office/powerpoint/2010/main" val="36728050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A70F255-3C2A-4AC7-8935-184146E3B6D6}"/>
              </a:ext>
            </a:extLst>
          </p:cNvPr>
          <p:cNvSpPr>
            <a:spLocks noGrp="1"/>
          </p:cNvSpPr>
          <p:nvPr>
            <p:ph type="title"/>
          </p:nvPr>
        </p:nvSpPr>
        <p:spPr>
          <a:xfrm>
            <a:off x="762000" y="508000"/>
            <a:ext cx="10671048" cy="822960"/>
          </a:xfrm>
          <a:prstGeom prst="rect">
            <a:avLst/>
          </a:prstGeom>
        </p:spPr>
        <p:txBody>
          <a:bodyPr vert="horz" lIns="0" tIns="0" rIns="0" bIns="0" rtlCol="0" anchor="ctr">
            <a:noAutofit/>
          </a:bodyPr>
          <a:lstStyle/>
          <a:p>
            <a:r>
              <a:rPr lang="en-US" dirty="0"/>
              <a:t>Headline</a:t>
            </a:r>
          </a:p>
        </p:txBody>
      </p:sp>
      <p:sp>
        <p:nvSpPr>
          <p:cNvPr id="17" name="Slide Number">
            <a:extLst>
              <a:ext uri="{FF2B5EF4-FFF2-40B4-BE49-F238E27FC236}">
                <a16:creationId xmlns:a16="http://schemas.microsoft.com/office/drawing/2014/main" id="{08A3F6CD-49F4-D74B-8C7F-D6CA71EFB13B}"/>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8" name="Footer">
            <a:extLst>
              <a:ext uri="{FF2B5EF4-FFF2-40B4-BE49-F238E27FC236}">
                <a16:creationId xmlns:a16="http://schemas.microsoft.com/office/drawing/2014/main" id="{8E003242-6B91-1949-A5CA-15BA57A045C9}"/>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a:t>
            </a:r>
          </a:p>
        </p:txBody>
      </p:sp>
      <p:sp>
        <p:nvSpPr>
          <p:cNvPr id="5" name="Text Placeholder 4">
            <a:extLst>
              <a:ext uri="{FF2B5EF4-FFF2-40B4-BE49-F238E27FC236}">
                <a16:creationId xmlns:a16="http://schemas.microsoft.com/office/drawing/2014/main" id="{2F704250-C0B4-A84F-9EB2-31C880A9C2D6}"/>
              </a:ext>
            </a:extLst>
          </p:cNvPr>
          <p:cNvSpPr>
            <a:spLocks noGrp="1"/>
          </p:cNvSpPr>
          <p:nvPr>
            <p:ph type="body" idx="1"/>
          </p:nvPr>
        </p:nvSpPr>
        <p:spPr>
          <a:xfrm>
            <a:off x="758952" y="1837944"/>
            <a:ext cx="10671048" cy="4261104"/>
          </a:xfrm>
          <a:prstGeom prst="rect">
            <a:avLst/>
          </a:prstGeom>
        </p:spPr>
        <p:txBody>
          <a:bodyPr vert="horz" lIns="0" tIns="0" rIns="0" bIns="0" rtlCol="0">
            <a:noAutofit/>
          </a:bodyPr>
          <a:lstStyle/>
          <a:p>
            <a:pPr lvl="0"/>
            <a:r>
              <a:rPr lang="en-US" dirty="0"/>
              <a:t>Click to edit Master text styles</a:t>
            </a:r>
          </a:p>
          <a:p>
            <a:pPr lvl="1"/>
            <a:r>
              <a:rPr lang="en-US" dirty="0"/>
              <a:t>First indent</a:t>
            </a:r>
          </a:p>
          <a:p>
            <a:pPr lvl="2"/>
            <a:r>
              <a:rPr lang="en-US" dirty="0"/>
              <a:t>Second indent</a:t>
            </a:r>
          </a:p>
          <a:p>
            <a:pPr lvl="3"/>
            <a:r>
              <a:rPr lang="en-US" dirty="0"/>
              <a:t>Third indent</a:t>
            </a:r>
          </a:p>
          <a:p>
            <a:pPr lvl="4"/>
            <a:r>
              <a:rPr lang="en-US" dirty="0"/>
              <a:t>Fourth indent</a:t>
            </a:r>
          </a:p>
          <a:p>
            <a:pPr lvl="5"/>
            <a:r>
              <a:rPr lang="en-US" dirty="0"/>
              <a:t>Fifth indent</a:t>
            </a:r>
          </a:p>
          <a:p>
            <a:pPr lvl="6"/>
            <a:r>
              <a:rPr lang="en-US" dirty="0"/>
              <a:t>Sixth indent</a:t>
            </a:r>
          </a:p>
        </p:txBody>
      </p:sp>
      <p:sp>
        <p:nvSpPr>
          <p:cNvPr id="8" name="Slide Number">
            <a:extLst>
              <a:ext uri="{FF2B5EF4-FFF2-40B4-BE49-F238E27FC236}">
                <a16:creationId xmlns:a16="http://schemas.microsoft.com/office/drawing/2014/main" id="{C174EA89-E19D-6245-A011-4F7EB78FF170}"/>
              </a:ext>
            </a:extLst>
          </p:cNvPr>
          <p:cNvSpPr txBox="1">
            <a:spLocks/>
          </p:cNvSpPr>
          <p:nvPr userDrawn="1"/>
        </p:nvSpPr>
        <p:spPr>
          <a:xfrm>
            <a:off x="762000" y="6057900"/>
            <a:ext cx="234696" cy="365760"/>
          </a:xfrm>
          <a:prstGeom prst="rect">
            <a:avLst/>
          </a:prstGeom>
        </p:spPr>
        <p:txBody>
          <a:bodyPr vert="horz" lIns="0" tIns="0" rIns="0" bIns="0" rtlCol="0" anchor="ctr"/>
          <a:lstStyle>
            <a:defPPr>
              <a:defRPr lang="en-US"/>
            </a:defPPr>
            <a:lvl1pPr marL="0" algn="l" defTabSz="914400" rtl="0" eaLnBrk="1" latinLnBrk="0" hangingPunct="1">
              <a:defRPr sz="1000" kern="1200">
                <a:solidFill>
                  <a:srgbClr val="8B858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3632300099"/>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814" r:id="rId3"/>
    <p:sldLayoutId id="2147483749" r:id="rId4"/>
    <p:sldLayoutId id="2147483750" r:id="rId5"/>
    <p:sldLayoutId id="2147483779" r:id="rId6"/>
    <p:sldLayoutId id="2147483751" r:id="rId7"/>
    <p:sldLayoutId id="2147483752" r:id="rId8"/>
    <p:sldLayoutId id="2147483753" r:id="rId9"/>
    <p:sldLayoutId id="2147483756" r:id="rId10"/>
    <p:sldLayoutId id="2147483754" r:id="rId11"/>
    <p:sldLayoutId id="2147483778" r:id="rId12"/>
    <p:sldLayoutId id="2147483757" r:id="rId13"/>
    <p:sldLayoutId id="2147483774" r:id="rId14"/>
    <p:sldLayoutId id="2147483759" r:id="rId15"/>
    <p:sldLayoutId id="2147483775" r:id="rId16"/>
    <p:sldLayoutId id="2147483760" r:id="rId17"/>
    <p:sldLayoutId id="2147483776" r:id="rId18"/>
    <p:sldLayoutId id="2147483773" r:id="rId19"/>
    <p:sldLayoutId id="2147483777" r:id="rId20"/>
    <p:sldLayoutId id="2147483761" r:id="rId21"/>
    <p:sldLayoutId id="2147483781" r:id="rId22"/>
    <p:sldLayoutId id="2147483762" r:id="rId23"/>
    <p:sldLayoutId id="2147483766" r:id="rId24"/>
    <p:sldLayoutId id="2147483769" r:id="rId25"/>
    <p:sldLayoutId id="2147483768" r:id="rId26"/>
    <p:sldLayoutId id="2147483763" r:id="rId27"/>
    <p:sldLayoutId id="2147483744" r:id="rId28"/>
    <p:sldLayoutId id="2147483742" r:id="rId29"/>
    <p:sldLayoutId id="2147483824" r:id="rId30"/>
    <p:sldLayoutId id="2147483825" r:id="rId31"/>
    <p:sldLayoutId id="2147483826" r:id="rId32"/>
    <p:sldLayoutId id="2147483827" r:id="rId33"/>
    <p:sldLayoutId id="2147483832" r:id="rId34"/>
    <p:sldLayoutId id="2147483833" r:id="rId35"/>
    <p:sldLayoutId id="2147483834" r:id="rId36"/>
    <p:sldLayoutId id="2147483835" r:id="rId37"/>
    <p:sldLayoutId id="2147483836" r:id="rId38"/>
    <p:sldLayoutId id="2147483837" r:id="rId39"/>
    <p:sldLayoutId id="2147483841" r:id="rId40"/>
    <p:sldLayoutId id="2147483847" r:id="rId41"/>
    <p:sldLayoutId id="2147483848" r:id="rId42"/>
    <p:sldLayoutId id="2147483864" r:id="rId43"/>
    <p:sldLayoutId id="2147483867" r:id="rId44"/>
    <p:sldLayoutId id="2147483868" r:id="rId45"/>
    <p:sldLayoutId id="2147483871" r:id="rId46"/>
  </p:sldLayoutIdLst>
  <p:hf hdr="0" dt="0"/>
  <p:txStyles>
    <p:titleStyle>
      <a:lvl1pPr algn="l" defTabSz="914400" rtl="0" eaLnBrk="1" latinLnBrk="0" hangingPunct="1">
        <a:lnSpc>
          <a:spcPct val="95000"/>
        </a:lnSpc>
        <a:spcBef>
          <a:spcPct val="0"/>
        </a:spcBef>
        <a:buNone/>
        <a:defRPr sz="4000" kern="1200">
          <a:solidFill>
            <a:schemeClr val="tx1"/>
          </a:solidFill>
          <a:latin typeface="+mj-lt"/>
          <a:ea typeface="+mj-ea"/>
          <a:cs typeface="+mj-cs"/>
        </a:defRPr>
      </a:lvl1pPr>
    </p:titleStyle>
    <p:bodyStyle>
      <a:lvl1pPr marL="0" marR="0" indent="0" algn="l" defTabSz="914400" rtl="0" eaLnBrk="1" fontAlgn="auto" latinLnBrk="0" hangingPunct="1">
        <a:lnSpc>
          <a:spcPct val="95000"/>
        </a:lnSpc>
        <a:spcBef>
          <a:spcPts val="600"/>
        </a:spcBef>
        <a:spcAft>
          <a:spcPts val="0"/>
        </a:spcAft>
        <a:buClrTx/>
        <a:buSzTx/>
        <a:buFont typeface="System Font Regular"/>
        <a:buNone/>
        <a:tabLst/>
        <a:defRPr sz="1800" b="0" i="0" kern="1200">
          <a:solidFill>
            <a:schemeClr val="tx1"/>
          </a:solidFill>
          <a:latin typeface="Oracle Sans" panose="020B0503020204020204" pitchFamily="34" charset="0"/>
          <a:ea typeface="+mn-ea"/>
          <a:cs typeface="Oracle Sans" panose="020B0503020204020204" pitchFamily="34" charset="0"/>
        </a:defRPr>
      </a:lvl1pPr>
      <a:lvl2pPr marL="365760" marR="0" indent="-182880" algn="l" defTabSz="914400" rtl="0" eaLnBrk="1" fontAlgn="auto" latinLnBrk="0" hangingPunct="1">
        <a:lnSpc>
          <a:spcPct val="95000"/>
        </a:lnSpc>
        <a:spcBef>
          <a:spcPts val="600"/>
        </a:spcBef>
        <a:spcAft>
          <a:spcPts val="0"/>
        </a:spcAft>
        <a:buClrTx/>
        <a:buSzPct val="100000"/>
        <a:buFont typeface="Arial" panose="020B0604020202020204" pitchFamily="34" charset="0"/>
        <a:buChar char="•"/>
        <a:tabLst/>
        <a:defRPr sz="1800" b="0" i="0" kern="1200">
          <a:solidFill>
            <a:schemeClr val="tx1"/>
          </a:solidFill>
          <a:latin typeface="Oracle Sans" panose="020B0503020204020204" pitchFamily="34" charset="0"/>
          <a:ea typeface="+mn-ea"/>
          <a:cs typeface="Oracle Sans" panose="020B0503020204020204" pitchFamily="34" charset="0"/>
        </a:defRPr>
      </a:lvl2pPr>
      <a:lvl3pPr marL="731520" marR="0" indent="-182880" algn="l" defTabSz="914400" rtl="0" eaLnBrk="1" fontAlgn="auto" latinLnBrk="0" hangingPunct="1">
        <a:lnSpc>
          <a:spcPct val="95000"/>
        </a:lnSpc>
        <a:spcBef>
          <a:spcPts val="400"/>
        </a:spcBef>
        <a:spcAft>
          <a:spcPts val="0"/>
        </a:spcAft>
        <a:buClrTx/>
        <a:buSzPct val="120000"/>
        <a:buFont typeface="System Font Regular"/>
        <a:buChar char="-"/>
        <a:tabLst/>
        <a:defRPr sz="1600" kern="1200">
          <a:solidFill>
            <a:schemeClr val="tx1"/>
          </a:solidFill>
          <a:latin typeface="Oracle Sans Light" panose="020B0403020204020204" pitchFamily="34" charset="0"/>
          <a:ea typeface="+mn-ea"/>
          <a:cs typeface="Oracle Sans Light" panose="020B0403020204020204" pitchFamily="34" charset="0"/>
        </a:defRPr>
      </a:lvl3pPr>
      <a:lvl4pPr marL="1097280" marR="0" indent="-182880" algn="l" defTabSz="914400" rtl="0" eaLnBrk="1" fontAlgn="auto" latinLnBrk="0" hangingPunct="1">
        <a:lnSpc>
          <a:spcPct val="95000"/>
        </a:lnSpc>
        <a:spcBef>
          <a:spcPts val="400"/>
        </a:spcBef>
        <a:spcAft>
          <a:spcPts val="0"/>
        </a:spcAft>
        <a:buClrTx/>
        <a:buSzPct val="100000"/>
        <a:buFont typeface="System Font Regular"/>
        <a:buChar char="◦"/>
        <a:tabLst/>
        <a:defRPr sz="1400" kern="1200">
          <a:solidFill>
            <a:schemeClr val="tx1"/>
          </a:solidFill>
          <a:latin typeface="Oracle Sans Light" panose="020B0403020204020204" pitchFamily="34" charset="0"/>
          <a:ea typeface="+mn-ea"/>
          <a:cs typeface="Oracle Sans Light" panose="020B0403020204020204" pitchFamily="34" charset="0"/>
        </a:defRPr>
      </a:lvl4pPr>
      <a:lvl5pPr marL="1463040" marR="0" indent="-182880" algn="l" defTabSz="914400" rtl="0" eaLnBrk="1" fontAlgn="auto" latinLnBrk="0" hangingPunct="1">
        <a:lnSpc>
          <a:spcPct val="95000"/>
        </a:lnSpc>
        <a:spcBef>
          <a:spcPts val="400"/>
        </a:spcBef>
        <a:spcAft>
          <a:spcPts val="0"/>
        </a:spcAft>
        <a:buClrTx/>
        <a:buSzTx/>
        <a:buFont typeface="System Font Regular"/>
        <a:buChar char="•"/>
        <a:tabLst/>
        <a:defRPr sz="1200" kern="1200">
          <a:solidFill>
            <a:schemeClr val="tx1"/>
          </a:solidFill>
          <a:latin typeface="Oracle Sans Light" panose="020B0403020204020204" pitchFamily="34" charset="0"/>
          <a:ea typeface="+mn-ea"/>
          <a:cs typeface="Oracle Sans Light" panose="020B0403020204020204" pitchFamily="34" charset="0"/>
        </a:defRPr>
      </a:lvl5pPr>
      <a:lvl6pPr marL="1828800" indent="-182880" algn="l" defTabSz="914400" rtl="0" eaLnBrk="1" latinLnBrk="0" hangingPunct="1">
        <a:lnSpc>
          <a:spcPct val="95000"/>
        </a:lnSpc>
        <a:spcBef>
          <a:spcPts val="400"/>
        </a:spcBef>
        <a:spcAft>
          <a:spcPts val="0"/>
        </a:spcAft>
        <a:buSzPct val="120000"/>
        <a:buFont typeface="System Font Regular"/>
        <a:buChar char="-"/>
        <a:defRPr sz="1200" b="0" i="0" kern="1200">
          <a:solidFill>
            <a:schemeClr val="tx1"/>
          </a:solidFill>
          <a:latin typeface="Oracle Sans Light" panose="020B0403020204020204" pitchFamily="34" charset="0"/>
          <a:ea typeface="+mn-ea"/>
          <a:cs typeface="Oracle Sans Light" panose="020B0403020204020204" pitchFamily="34" charset="0"/>
        </a:defRPr>
      </a:lvl6pPr>
      <a:lvl7pPr marL="2194560" indent="-182880" algn="l" defTabSz="914400" rtl="0" eaLnBrk="1" latinLnBrk="0" hangingPunct="1">
        <a:lnSpc>
          <a:spcPct val="95000"/>
        </a:lnSpc>
        <a:spcBef>
          <a:spcPts val="400"/>
        </a:spcBef>
        <a:spcAft>
          <a:spcPts val="0"/>
        </a:spcAft>
        <a:buFont typeface="System Font Regular"/>
        <a:buChar char="◦"/>
        <a:defRPr sz="1200" b="0" i="0" kern="1200">
          <a:solidFill>
            <a:schemeClr val="tx1"/>
          </a:solidFill>
          <a:latin typeface="Oracle Sans Light" panose="020B0403020204020204" pitchFamily="34" charset="0"/>
          <a:ea typeface="+mn-ea"/>
          <a:cs typeface="Oracle Sans Light" panose="020B0403020204020204" pitchFamily="34" charset="0"/>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26" userDrawn="1">
          <p15:clr>
            <a:srgbClr val="F26B43"/>
          </p15:clr>
        </p15:guide>
        <p15:guide id="2" orient="horz" pos="403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3.xml"/><Relationship Id="rId4" Type="http://schemas.openxmlformats.org/officeDocument/2006/relationships/hyperlink" Target="http://cloud.oracle.com/"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1.xml"/><Relationship Id="rId1" Type="http://schemas.openxmlformats.org/officeDocument/2006/relationships/slideLayout" Target="../slideLayouts/slideLayout13.xml"/><Relationship Id="rId5" Type="http://schemas.openxmlformats.org/officeDocument/2006/relationships/image" Target="../media/image39.png"/><Relationship Id="rId4" Type="http://schemas.openxmlformats.org/officeDocument/2006/relationships/image" Target="../media/image38.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4.xml"/><Relationship Id="rId1" Type="http://schemas.openxmlformats.org/officeDocument/2006/relationships/slideLayout" Target="../slideLayouts/slideLayout11.xml"/><Relationship Id="rId5" Type="http://schemas.openxmlformats.org/officeDocument/2006/relationships/chart" Target="../charts/chart5.xml"/><Relationship Id="rId4" Type="http://schemas.openxmlformats.org/officeDocument/2006/relationships/chart" Target="../charts/chart4.xml"/></Relationships>
</file>

<file path=ppt/slides/_rels/slide2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30.tiff"/><Relationship Id="rId7" Type="http://schemas.microsoft.com/office/2007/relationships/hdphoto" Target="../media/hdphoto1.wdp"/><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image" Target="../media/image33.png"/><Relationship Id="rId5" Type="http://schemas.openxmlformats.org/officeDocument/2006/relationships/image" Target="../media/image32.tiff"/><Relationship Id="rId4" Type="http://schemas.openxmlformats.org/officeDocument/2006/relationships/image" Target="../media/image31.tiff"/></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3" Type="http://schemas.openxmlformats.org/officeDocument/2006/relationships/hyperlink" Target="https://blogs.oracle.com/jsondb/autonomous-json-database" TargetMode="External"/><Relationship Id="rId2" Type="http://schemas.openxmlformats.org/officeDocument/2006/relationships/hyperlink" Target="https://www.oracle.com/autonomous-database/autonomous-json-database/" TargetMode="External"/><Relationship Id="rId1" Type="http://schemas.openxmlformats.org/officeDocument/2006/relationships/slideLayout" Target="../slideLayouts/slideLayout15.xml"/><Relationship Id="rId6" Type="http://schemas.openxmlformats.org/officeDocument/2006/relationships/hyperlink" Target="https://docs.oracle.com/en/database/oracle/simple-oracle-document-access/index.html" TargetMode="External"/><Relationship Id="rId5" Type="http://schemas.openxmlformats.org/officeDocument/2006/relationships/hyperlink" Target="https://docs.oracle.com/en/database/oracle/oracle-database/21/adjsn/json-in-oracle-database.html#GUID-A8A58B49-13A5-4F42-8EA0-508951DAE0BB" TargetMode="External"/><Relationship Id="rId4" Type="http://schemas.openxmlformats.org/officeDocument/2006/relationships/hyperlink" Target="https://docs.oracle.com/en/database/oracle/oracle-database/21/adjsn/"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A9D191C5-7D47-C148-9A50-0F59BB3554FF}"/>
              </a:ext>
            </a:extLst>
          </p:cNvPr>
          <p:cNvSpPr>
            <a:spLocks noGrp="1"/>
          </p:cNvSpPr>
          <p:nvPr>
            <p:ph type="ctrTitle"/>
          </p:nvPr>
        </p:nvSpPr>
        <p:spPr>
          <a:xfrm>
            <a:off x="767374" y="2610195"/>
            <a:ext cx="10984359" cy="1440729"/>
          </a:xfrm>
        </p:spPr>
        <p:txBody>
          <a:bodyPr>
            <a:normAutofit/>
          </a:bodyPr>
          <a:lstStyle/>
          <a:p>
            <a:r>
              <a:rPr lang="en-US" dirty="0"/>
              <a:t>Oracle JSON Database &amp; Autonomous Database</a:t>
            </a:r>
            <a:br>
              <a:rPr lang="en-US" dirty="0"/>
            </a:br>
            <a:r>
              <a:rPr lang="en-US" i="1" dirty="0">
                <a:solidFill>
                  <a:srgbClr val="FF0000"/>
                </a:solidFill>
              </a:rPr>
              <a:t>What’s new in 21c</a:t>
            </a:r>
          </a:p>
        </p:txBody>
      </p:sp>
      <p:sp>
        <p:nvSpPr>
          <p:cNvPr id="9" name="Subtitle 8">
            <a:extLst>
              <a:ext uri="{FF2B5EF4-FFF2-40B4-BE49-F238E27FC236}">
                <a16:creationId xmlns:a16="http://schemas.microsoft.com/office/drawing/2014/main" id="{7582ED10-C0ED-6F4C-845A-AECF18FECE34}"/>
              </a:ext>
            </a:extLst>
          </p:cNvPr>
          <p:cNvSpPr>
            <a:spLocks noGrp="1"/>
          </p:cNvSpPr>
          <p:nvPr>
            <p:ph type="subTitle" idx="1"/>
          </p:nvPr>
        </p:nvSpPr>
        <p:spPr>
          <a:xfrm>
            <a:off x="767374" y="4624690"/>
            <a:ext cx="6706446" cy="1440729"/>
          </a:xfrm>
        </p:spPr>
        <p:txBody>
          <a:bodyPr>
            <a:normAutofit/>
          </a:bodyPr>
          <a:lstStyle/>
          <a:p>
            <a:r>
              <a:rPr lang="en-US" dirty="0"/>
              <a:t>Jan 2021</a:t>
            </a:r>
          </a:p>
        </p:txBody>
      </p:sp>
      <p:sp>
        <p:nvSpPr>
          <p:cNvPr id="2" name="Footer Placeholder 1">
            <a:extLst>
              <a:ext uri="{FF2B5EF4-FFF2-40B4-BE49-F238E27FC236}">
                <a16:creationId xmlns:a16="http://schemas.microsoft.com/office/drawing/2014/main" id="{17CC93DC-0110-F744-8FF4-E07D978D1888}"/>
              </a:ext>
            </a:extLst>
          </p:cNvPr>
          <p:cNvSpPr>
            <a:spLocks noGrp="1"/>
          </p:cNvSpPr>
          <p:nvPr>
            <p:ph type="ftr" sz="quarter" idx="11"/>
          </p:nvPr>
        </p:nvSpPr>
        <p:spPr/>
        <p:txBody>
          <a:bodyPr/>
          <a:lstStyle/>
          <a:p>
            <a:r>
              <a:rPr lang="en-US"/>
              <a:t>Copyright © 2020, Oracle and/or its affiliates</a:t>
            </a:r>
            <a:endParaRPr lang="en-US" dirty="0"/>
          </a:p>
        </p:txBody>
      </p:sp>
      <p:sp>
        <p:nvSpPr>
          <p:cNvPr id="3" name="Slide Number Placeholder 2">
            <a:extLst>
              <a:ext uri="{FF2B5EF4-FFF2-40B4-BE49-F238E27FC236}">
                <a16:creationId xmlns:a16="http://schemas.microsoft.com/office/drawing/2014/main" id="{87EC99C7-D0B6-E844-9635-F81519BA91B6}"/>
              </a:ext>
            </a:extLst>
          </p:cNvPr>
          <p:cNvSpPr>
            <a:spLocks noGrp="1"/>
          </p:cNvSpPr>
          <p:nvPr>
            <p:ph type="sldNum" sz="quarter" idx="4294967295"/>
          </p:nvPr>
        </p:nvSpPr>
        <p:spPr>
          <a:xfrm>
            <a:off x="0" y="6423025"/>
            <a:ext cx="365125" cy="366713"/>
          </a:xfrm>
        </p:spPr>
        <p:txBody>
          <a:bodyPr/>
          <a:lstStyle/>
          <a:p>
            <a:fld id="{345D60D9-5372-5F40-9443-0F9AE5BDC3C8}" type="slidenum">
              <a:rPr lang="en-US" smtClean="0"/>
              <a:pPr/>
              <a:t>1</a:t>
            </a:fld>
            <a:endParaRPr lang="en-US" dirty="0"/>
          </a:p>
        </p:txBody>
      </p:sp>
    </p:spTree>
    <p:extLst>
      <p:ext uri="{BB962C8B-B14F-4D97-AF65-F5344CB8AC3E}">
        <p14:creationId xmlns:p14="http://schemas.microsoft.com/office/powerpoint/2010/main" val="3085456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13">
            <a:extLst>
              <a:ext uri="{FF2B5EF4-FFF2-40B4-BE49-F238E27FC236}">
                <a16:creationId xmlns:a16="http://schemas.microsoft.com/office/drawing/2014/main" id="{6ED8DD34-E105-A54D-89F4-31C74D616207}"/>
              </a:ext>
            </a:extLst>
          </p:cNvPr>
          <p:cNvSpPr>
            <a:spLocks noGrp="1"/>
          </p:cNvSpPr>
          <p:nvPr>
            <p:ph type="body" sz="quarter" idx="13"/>
          </p:nvPr>
        </p:nvSpPr>
        <p:spPr/>
        <p:txBody>
          <a:bodyPr/>
          <a:lstStyle/>
          <a:p>
            <a:pPr>
              <a:buClr>
                <a:srgbClr val="FF0000"/>
              </a:buClr>
            </a:pPr>
            <a:r>
              <a:rPr lang="en-US" altLang="en-US" sz="2000" b="1" dirty="0">
                <a:cs typeface="Times New Roman" panose="02020603050405020304" pitchFamily="18" charset="0"/>
              </a:rPr>
              <a:t>Functional Index on JSON Array Data</a:t>
            </a:r>
          </a:p>
          <a:p>
            <a:pPr lvl="1"/>
            <a:r>
              <a:rPr lang="en-US" altLang="en-US" sz="2000" dirty="0">
                <a:cs typeface="Times New Roman" panose="02020603050405020304" pitchFamily="18" charset="0"/>
              </a:rPr>
              <a:t>Use to index array items that are scalars</a:t>
            </a:r>
          </a:p>
          <a:p>
            <a:pPr lvl="1"/>
            <a:r>
              <a:rPr lang="en-US" altLang="en-US" sz="2000" dirty="0">
                <a:cs typeface="Times New Roman" panose="02020603050405020304" pitchFamily="18" charset="0"/>
              </a:rPr>
              <a:t>Maintained as a B-Tree </a:t>
            </a:r>
          </a:p>
          <a:p>
            <a:pPr lvl="1"/>
            <a:r>
              <a:rPr lang="en-US" altLang="en-US" sz="2000" dirty="0">
                <a:cs typeface="Times New Roman" panose="02020603050405020304" pitchFamily="18" charset="0"/>
              </a:rPr>
              <a:t>Index values are extracted from array list with duplicates removed</a:t>
            </a:r>
          </a:p>
          <a:p>
            <a:pPr lvl="1"/>
            <a:r>
              <a:rPr lang="en-US" altLang="en-US" sz="2000" dirty="0">
                <a:cs typeface="Times New Roman" panose="02020603050405020304" pitchFamily="18" charset="0"/>
              </a:rPr>
              <a:t>Supported on JSON type column only</a:t>
            </a:r>
          </a:p>
          <a:p>
            <a:pPr marL="182880" lvl="1" indent="0">
              <a:buClr>
                <a:srgbClr val="FF0000"/>
              </a:buClr>
              <a:buNone/>
            </a:pPr>
            <a:endParaRPr lang="en-US" sz="2000" dirty="0"/>
          </a:p>
          <a:p>
            <a:r>
              <a:rPr lang="en-US" altLang="en-US" b="1" dirty="0">
                <a:cs typeface="Times New Roman" panose="02020603050405020304" pitchFamily="18" charset="0"/>
              </a:rPr>
              <a:t>Queries over array items use index</a:t>
            </a:r>
          </a:p>
          <a:p>
            <a:pPr lvl="1"/>
            <a:r>
              <a:rPr lang="en-US" altLang="en-US" sz="2000" dirty="0">
                <a:cs typeface="Times New Roman" panose="02020603050405020304" pitchFamily="18" charset="0"/>
              </a:rPr>
              <a:t>Significantly speeds up queries over array items</a:t>
            </a:r>
          </a:p>
          <a:p>
            <a:pPr lvl="1"/>
            <a:r>
              <a:rPr lang="en-US" altLang="en-US" sz="2000" dirty="0">
                <a:cs typeface="Times New Roman" panose="02020603050405020304" pitchFamily="18" charset="0"/>
              </a:rPr>
              <a:t>Queries may refer to the array items using simplified syntax or the JSON operators such as JSON_EXISTS</a:t>
            </a:r>
          </a:p>
          <a:p>
            <a:endParaRPr lang="en-US" dirty="0"/>
          </a:p>
        </p:txBody>
      </p:sp>
      <p:sp>
        <p:nvSpPr>
          <p:cNvPr id="2" name="Footer Placeholder 1">
            <a:extLst>
              <a:ext uri="{FF2B5EF4-FFF2-40B4-BE49-F238E27FC236}">
                <a16:creationId xmlns:a16="http://schemas.microsoft.com/office/drawing/2014/main" id="{4C13322A-15A6-1B4E-BE17-15258E9C83AB}"/>
              </a:ext>
            </a:extLst>
          </p:cNvPr>
          <p:cNvSpPr>
            <a:spLocks noGrp="1"/>
          </p:cNvSpPr>
          <p:nvPr>
            <p:ph type="ftr" sz="quarter" idx="3"/>
          </p:nvPr>
        </p:nvSpPr>
        <p:spPr/>
        <p:txBody>
          <a:bodyPr/>
          <a:lstStyle/>
          <a:p>
            <a:r>
              <a:rPr lang="en-US" dirty="0"/>
              <a:t>Copyright © 2020, Oracle and/or its affiliates</a:t>
            </a:r>
          </a:p>
        </p:txBody>
      </p:sp>
      <p:sp>
        <p:nvSpPr>
          <p:cNvPr id="3" name="Slide Number Placeholder 2">
            <a:extLst>
              <a:ext uri="{FF2B5EF4-FFF2-40B4-BE49-F238E27FC236}">
                <a16:creationId xmlns:a16="http://schemas.microsoft.com/office/drawing/2014/main" id="{CB1B8562-0603-2C4B-A1F6-473987660E65}"/>
              </a:ext>
            </a:extLst>
          </p:cNvPr>
          <p:cNvSpPr>
            <a:spLocks noGrp="1"/>
          </p:cNvSpPr>
          <p:nvPr>
            <p:ph type="sldNum" sz="quarter" idx="4"/>
          </p:nvPr>
        </p:nvSpPr>
        <p:spPr/>
        <p:txBody>
          <a:bodyPr/>
          <a:lstStyle/>
          <a:p>
            <a:fld id="{345D60D9-5372-5F40-9443-0F9AE5BDC3C8}" type="slidenum">
              <a:rPr lang="en-US" smtClean="0"/>
              <a:pPr/>
              <a:t>10</a:t>
            </a:fld>
            <a:endParaRPr lang="en-US" dirty="0"/>
          </a:p>
        </p:txBody>
      </p:sp>
      <p:sp>
        <p:nvSpPr>
          <p:cNvPr id="12" name="Text Placeholder 11">
            <a:extLst>
              <a:ext uri="{FF2B5EF4-FFF2-40B4-BE49-F238E27FC236}">
                <a16:creationId xmlns:a16="http://schemas.microsoft.com/office/drawing/2014/main" id="{33F6D2C9-25B5-3748-9593-B32AFC29C16C}"/>
              </a:ext>
            </a:extLst>
          </p:cNvPr>
          <p:cNvSpPr>
            <a:spLocks noGrp="1"/>
          </p:cNvSpPr>
          <p:nvPr>
            <p:ph type="body" sz="quarter" idx="14"/>
          </p:nvPr>
        </p:nvSpPr>
        <p:spPr/>
        <p:txBody>
          <a:bodyPr/>
          <a:lstStyle/>
          <a:p>
            <a:pPr>
              <a:buClr>
                <a:srgbClr val="FF0000"/>
              </a:buClr>
            </a:pPr>
            <a:r>
              <a:rPr lang="en-US" altLang="en-US" sz="2000" b="1" dirty="0">
                <a:cs typeface="Times New Roman" panose="02020603050405020304" pitchFamily="18" charset="0"/>
              </a:rPr>
              <a:t>MVI Creation Syntax</a:t>
            </a:r>
          </a:p>
          <a:p>
            <a:pPr lvl="1"/>
            <a:r>
              <a:rPr lang="en-US" altLang="en-US" sz="2000" dirty="0">
                <a:cs typeface="Times New Roman" panose="02020603050405020304" pitchFamily="18" charset="0"/>
              </a:rPr>
              <a:t>New MULTIVALUE keyword</a:t>
            </a:r>
          </a:p>
          <a:p>
            <a:pPr lvl="1"/>
            <a:r>
              <a:rPr lang="en-US" altLang="en-US" sz="2000" dirty="0">
                <a:cs typeface="Times New Roman" panose="02020603050405020304" pitchFamily="18" charset="0"/>
              </a:rPr>
              <a:t>Simple dot notation</a:t>
            </a:r>
          </a:p>
          <a:p>
            <a:pPr lvl="2"/>
            <a:r>
              <a:rPr lang="en-US" dirty="0" err="1">
                <a:cs typeface="Times New Roman" panose="02020603050405020304" pitchFamily="18" charset="0"/>
              </a:rPr>
              <a:t>t.</a:t>
            </a:r>
            <a:r>
              <a:rPr lang="en-US" dirty="0" err="1"/>
              <a:t>jcol.a.b.c</a:t>
            </a:r>
            <a:endParaRPr lang="en-US" altLang="en-US" dirty="0">
              <a:cs typeface="Times New Roman" panose="02020603050405020304" pitchFamily="18" charset="0"/>
            </a:endParaRPr>
          </a:p>
          <a:p>
            <a:pPr lvl="1"/>
            <a:r>
              <a:rPr lang="en-US" altLang="en-US" sz="2000" dirty="0">
                <a:cs typeface="Times New Roman" panose="02020603050405020304" pitchFamily="18" charset="0"/>
              </a:rPr>
              <a:t>Specify the scalar type of MVI using </a:t>
            </a:r>
            <a:r>
              <a:rPr lang="en-US" altLang="en-US" sz="2000" dirty="0" err="1">
                <a:cs typeface="Times New Roman" panose="02020603050405020304" pitchFamily="18" charset="0"/>
              </a:rPr>
              <a:t>typeitem</a:t>
            </a:r>
            <a:r>
              <a:rPr lang="en-US" altLang="en-US" sz="2000" dirty="0">
                <a:cs typeface="Times New Roman" panose="02020603050405020304" pitchFamily="18" charset="0"/>
              </a:rPr>
              <a:t>() trailing function</a:t>
            </a:r>
          </a:p>
          <a:p>
            <a:pPr lvl="2"/>
            <a:r>
              <a:rPr lang="en-US" sz="1800" dirty="0"/>
              <a:t>string(), number(), </a:t>
            </a:r>
            <a:r>
              <a:rPr lang="en-US" sz="1800" dirty="0" err="1"/>
              <a:t>stringOnly</a:t>
            </a:r>
            <a:r>
              <a:rPr lang="en-US" sz="1800" dirty="0"/>
              <a:t>(), </a:t>
            </a:r>
            <a:r>
              <a:rPr lang="en-US" sz="1800" dirty="0" err="1"/>
              <a:t>numberOnly</a:t>
            </a:r>
            <a:r>
              <a:rPr lang="en-US" sz="1800" dirty="0"/>
              <a:t>() </a:t>
            </a:r>
            <a:r>
              <a:rPr lang="en-US" sz="1800" dirty="0" err="1"/>
              <a:t>etc</a:t>
            </a:r>
            <a:endParaRPr lang="en-US" sz="1800" dirty="0"/>
          </a:p>
          <a:p>
            <a:pPr lvl="2"/>
            <a:r>
              <a:rPr lang="en-US" sz="1800" dirty="0" err="1">
                <a:cs typeface="Times New Roman" panose="02020603050405020304" pitchFamily="18" charset="0"/>
              </a:rPr>
              <a:t>t</a:t>
            </a:r>
            <a:r>
              <a:rPr lang="en-US" sz="1800" dirty="0" err="1"/>
              <a:t>ypeitem</a:t>
            </a:r>
            <a:r>
              <a:rPr lang="en-US" sz="1800" dirty="0"/>
              <a:t>() trailing function with ‘Only’ converts </a:t>
            </a:r>
            <a:r>
              <a:rPr lang="en-US" sz="1800" i="1" dirty="0"/>
              <a:t>only </a:t>
            </a:r>
            <a:r>
              <a:rPr lang="en-US" sz="1800" dirty="0"/>
              <a:t>JSON values that are of the given type (e.g., number) to the related SQL data type</a:t>
            </a:r>
          </a:p>
          <a:p>
            <a:pPr lvl="2"/>
            <a:r>
              <a:rPr lang="en-US" sz="1800" dirty="0" err="1"/>
              <a:t>typeitem</a:t>
            </a:r>
            <a:r>
              <a:rPr lang="en-US" sz="1800" dirty="0"/>
              <a:t>() trailing functions without “only” allows conversion, when possible, of </a:t>
            </a:r>
            <a:r>
              <a:rPr lang="en-US" sz="1800" i="1" dirty="0"/>
              <a:t>any </a:t>
            </a:r>
            <a:r>
              <a:rPr lang="en-US" sz="1800" dirty="0"/>
              <a:t>JSON value to the given SQL data type</a:t>
            </a:r>
          </a:p>
          <a:p>
            <a:endParaRPr lang="en-US" dirty="0"/>
          </a:p>
        </p:txBody>
      </p:sp>
      <p:sp>
        <p:nvSpPr>
          <p:cNvPr id="6" name="Text Placeholder 5">
            <a:extLst>
              <a:ext uri="{FF2B5EF4-FFF2-40B4-BE49-F238E27FC236}">
                <a16:creationId xmlns:a16="http://schemas.microsoft.com/office/drawing/2014/main" id="{F6B032BA-1018-D849-BD64-C3D6D76EF237}"/>
              </a:ext>
            </a:extLst>
          </p:cNvPr>
          <p:cNvSpPr>
            <a:spLocks noGrp="1"/>
          </p:cNvSpPr>
          <p:nvPr>
            <p:ph type="body" sz="quarter" idx="12"/>
          </p:nvPr>
        </p:nvSpPr>
        <p:spPr/>
        <p:txBody>
          <a:bodyPr/>
          <a:lstStyle/>
          <a:p>
            <a:r>
              <a:rPr lang="en-US" i="1" dirty="0"/>
              <a:t>Speed up queries over JSON array elements</a:t>
            </a:r>
          </a:p>
        </p:txBody>
      </p:sp>
      <p:sp>
        <p:nvSpPr>
          <p:cNvPr id="4" name="Title 3">
            <a:extLst>
              <a:ext uri="{FF2B5EF4-FFF2-40B4-BE49-F238E27FC236}">
                <a16:creationId xmlns:a16="http://schemas.microsoft.com/office/drawing/2014/main" id="{A74AEF7E-5D98-0B40-8502-204F505C9C9E}"/>
              </a:ext>
            </a:extLst>
          </p:cNvPr>
          <p:cNvSpPr>
            <a:spLocks noGrp="1"/>
          </p:cNvSpPr>
          <p:nvPr>
            <p:ph type="title"/>
          </p:nvPr>
        </p:nvSpPr>
        <p:spPr/>
        <p:txBody>
          <a:bodyPr/>
          <a:lstStyle/>
          <a:p>
            <a:r>
              <a:rPr lang="en-US" dirty="0">
                <a:solidFill>
                  <a:srgbClr val="FF0000"/>
                </a:solidFill>
              </a:rPr>
              <a:t>3. Multivalued Index (MVI)</a:t>
            </a:r>
          </a:p>
        </p:txBody>
      </p:sp>
    </p:spTree>
    <p:extLst>
      <p:ext uri="{BB962C8B-B14F-4D97-AF65-F5344CB8AC3E}">
        <p14:creationId xmlns:p14="http://schemas.microsoft.com/office/powerpoint/2010/main" val="2410265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C13322A-15A6-1B4E-BE17-15258E9C83AB}"/>
              </a:ext>
            </a:extLst>
          </p:cNvPr>
          <p:cNvSpPr>
            <a:spLocks noGrp="1"/>
          </p:cNvSpPr>
          <p:nvPr>
            <p:ph type="ftr" sz="quarter" idx="3"/>
          </p:nvPr>
        </p:nvSpPr>
        <p:spPr/>
        <p:txBody>
          <a:bodyPr/>
          <a:lstStyle/>
          <a:p>
            <a:r>
              <a:rPr lang="en-US" dirty="0"/>
              <a:t>Copyright © 2020, Oracle and/or its affiliates</a:t>
            </a:r>
          </a:p>
        </p:txBody>
      </p:sp>
      <p:sp>
        <p:nvSpPr>
          <p:cNvPr id="3" name="Slide Number Placeholder 2">
            <a:extLst>
              <a:ext uri="{FF2B5EF4-FFF2-40B4-BE49-F238E27FC236}">
                <a16:creationId xmlns:a16="http://schemas.microsoft.com/office/drawing/2014/main" id="{CB1B8562-0603-2C4B-A1F6-473987660E65}"/>
              </a:ext>
            </a:extLst>
          </p:cNvPr>
          <p:cNvSpPr>
            <a:spLocks noGrp="1"/>
          </p:cNvSpPr>
          <p:nvPr>
            <p:ph type="sldNum" sz="quarter" idx="4"/>
          </p:nvPr>
        </p:nvSpPr>
        <p:spPr/>
        <p:txBody>
          <a:bodyPr/>
          <a:lstStyle/>
          <a:p>
            <a:fld id="{345D60D9-5372-5F40-9443-0F9AE5BDC3C8}" type="slidenum">
              <a:rPr lang="en-US" smtClean="0"/>
              <a:pPr/>
              <a:t>11</a:t>
            </a:fld>
            <a:endParaRPr lang="en-US" dirty="0"/>
          </a:p>
        </p:txBody>
      </p:sp>
      <p:sp>
        <p:nvSpPr>
          <p:cNvPr id="6" name="Text Placeholder 5">
            <a:extLst>
              <a:ext uri="{FF2B5EF4-FFF2-40B4-BE49-F238E27FC236}">
                <a16:creationId xmlns:a16="http://schemas.microsoft.com/office/drawing/2014/main" id="{A29526FD-16CB-2C4A-ACF5-F237C86DFB28}"/>
              </a:ext>
            </a:extLst>
          </p:cNvPr>
          <p:cNvSpPr>
            <a:spLocks noGrp="1"/>
          </p:cNvSpPr>
          <p:nvPr>
            <p:ph type="body" sz="quarter" idx="14"/>
          </p:nvPr>
        </p:nvSpPr>
        <p:spPr/>
        <p:txBody>
          <a:bodyPr/>
          <a:lstStyle/>
          <a:p>
            <a:pPr>
              <a:buClr>
                <a:srgbClr val="FF0000"/>
              </a:buClr>
            </a:pPr>
            <a:r>
              <a:rPr lang="en-US" sz="2000" b="1" dirty="0">
                <a:cs typeface="Times New Roman" panose="02020603050405020304" pitchFamily="18" charset="0"/>
              </a:rPr>
              <a:t>Benefits</a:t>
            </a:r>
          </a:p>
          <a:p>
            <a:pPr marL="708660" lvl="1" indent="-342900"/>
            <a:r>
              <a:rPr lang="en-US" sz="2000" dirty="0"/>
              <a:t>Less space  consumption than a materialized view</a:t>
            </a:r>
          </a:p>
          <a:p>
            <a:pPr marL="708660" lvl="1" indent="-342900"/>
            <a:r>
              <a:rPr lang="en-US" sz="2000" dirty="0"/>
              <a:t>Improved DML performance</a:t>
            </a:r>
          </a:p>
          <a:p>
            <a:pPr marL="708660" lvl="1" indent="-342900"/>
            <a:r>
              <a:rPr lang="en-US" sz="2000" dirty="0"/>
              <a:t>On-par query performance with current existence join plan with parent collection table</a:t>
            </a:r>
          </a:p>
          <a:p>
            <a:endParaRPr lang="en-US" dirty="0"/>
          </a:p>
        </p:txBody>
      </p:sp>
      <p:sp>
        <p:nvSpPr>
          <p:cNvPr id="7" name="Text Placeholder 6">
            <a:extLst>
              <a:ext uri="{FF2B5EF4-FFF2-40B4-BE49-F238E27FC236}">
                <a16:creationId xmlns:a16="http://schemas.microsoft.com/office/drawing/2014/main" id="{A9302602-02B1-454B-BFD3-F821B0CB2211}"/>
              </a:ext>
            </a:extLst>
          </p:cNvPr>
          <p:cNvSpPr>
            <a:spLocks noGrp="1"/>
          </p:cNvSpPr>
          <p:nvPr>
            <p:ph type="body" sz="quarter" idx="12"/>
          </p:nvPr>
        </p:nvSpPr>
        <p:spPr/>
        <p:txBody>
          <a:bodyPr/>
          <a:lstStyle/>
          <a:p>
            <a:pPr>
              <a:buClr>
                <a:srgbClr val="FF0000"/>
              </a:buClr>
            </a:pPr>
            <a:r>
              <a:rPr lang="en-US" i="1" dirty="0"/>
              <a:t>Example</a:t>
            </a:r>
            <a:endParaRPr lang="en-US" sz="2000" i="1" dirty="0"/>
          </a:p>
        </p:txBody>
      </p:sp>
      <p:sp>
        <p:nvSpPr>
          <p:cNvPr id="4" name="Title 3">
            <a:extLst>
              <a:ext uri="{FF2B5EF4-FFF2-40B4-BE49-F238E27FC236}">
                <a16:creationId xmlns:a16="http://schemas.microsoft.com/office/drawing/2014/main" id="{A74AEF7E-5D98-0B40-8502-204F505C9C9E}"/>
              </a:ext>
            </a:extLst>
          </p:cNvPr>
          <p:cNvSpPr>
            <a:spLocks noGrp="1"/>
          </p:cNvSpPr>
          <p:nvPr>
            <p:ph type="title"/>
          </p:nvPr>
        </p:nvSpPr>
        <p:spPr/>
        <p:txBody>
          <a:bodyPr/>
          <a:lstStyle/>
          <a:p>
            <a:r>
              <a:rPr lang="en-US" dirty="0" err="1"/>
              <a:t>MultiValued</a:t>
            </a:r>
            <a:r>
              <a:rPr lang="en-US" dirty="0"/>
              <a:t> Index</a:t>
            </a:r>
          </a:p>
        </p:txBody>
      </p:sp>
      <p:sp>
        <p:nvSpPr>
          <p:cNvPr id="9" name="TextBox 8">
            <a:extLst>
              <a:ext uri="{FF2B5EF4-FFF2-40B4-BE49-F238E27FC236}">
                <a16:creationId xmlns:a16="http://schemas.microsoft.com/office/drawing/2014/main" id="{2BD305BD-4B01-534B-B567-5D239067239C}"/>
              </a:ext>
            </a:extLst>
          </p:cNvPr>
          <p:cNvSpPr txBox="1"/>
          <p:nvPr/>
        </p:nvSpPr>
        <p:spPr>
          <a:xfrm>
            <a:off x="249382" y="1837944"/>
            <a:ext cx="5596679" cy="4577917"/>
          </a:xfrm>
          <a:prstGeom prst="rect">
            <a:avLst/>
          </a:prstGeom>
          <a:gradFill flip="none" rotWithShape="1">
            <a:gsLst>
              <a:gs pos="0">
                <a:schemeClr val="tx1">
                  <a:lumMod val="10000"/>
                  <a:lumOff val="90000"/>
                </a:schemeClr>
              </a:gs>
              <a:gs pos="100000">
                <a:schemeClr val="bg2"/>
              </a:gs>
            </a:gsLst>
            <a:lin ang="16200000" scaled="0"/>
            <a:tileRect/>
          </a:gradFill>
          <a:ln w="12700">
            <a:solidFill>
              <a:schemeClr val="tx1">
                <a:lumMod val="50000"/>
                <a:lumOff val="50000"/>
              </a:schemeClr>
            </a:solidFill>
          </a:ln>
          <a:effectLst>
            <a:outerShdw blurRad="152400" dist="63500" dir="78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defRPr/>
            </a:pPr>
            <a:r>
              <a:rPr lang="en-US" sz="1600" dirty="0">
                <a:solidFill>
                  <a:schemeClr val="tx1"/>
                </a:solidFill>
                <a:latin typeface="Menlo" panose="020B0609030804020204" pitchFamily="49" charset="0"/>
                <a:ea typeface="Menlo" panose="020B0609030804020204" pitchFamily="49" charset="0"/>
                <a:cs typeface="Menlo" panose="020B0609030804020204" pitchFamily="49" charset="0"/>
              </a:rPr>
              <a:t>CREATE TABLE </a:t>
            </a:r>
            <a:r>
              <a:rPr lang="en-US" sz="1600" dirty="0" err="1">
                <a:solidFill>
                  <a:schemeClr val="tx1"/>
                </a:solidFill>
                <a:latin typeface="Menlo" panose="020B0609030804020204" pitchFamily="49" charset="0"/>
                <a:ea typeface="Menlo" panose="020B0609030804020204" pitchFamily="49" charset="0"/>
                <a:cs typeface="Menlo" panose="020B0609030804020204" pitchFamily="49" charset="0"/>
              </a:rPr>
              <a:t>jsontab</a:t>
            </a:r>
            <a:r>
              <a:rPr lang="en-US" sz="1600" dirty="0">
                <a:solidFill>
                  <a:schemeClr val="tx1"/>
                </a:solidFill>
                <a:latin typeface="Menlo" panose="020B0609030804020204" pitchFamily="49" charset="0"/>
                <a:ea typeface="Menlo" panose="020B0609030804020204" pitchFamily="49" charset="0"/>
                <a:cs typeface="Menlo" panose="020B0609030804020204" pitchFamily="49" charset="0"/>
              </a:rPr>
              <a:t> (a NUMBER, doc JSON);</a:t>
            </a:r>
          </a:p>
          <a:p>
            <a:pPr lvl="0">
              <a:defRPr/>
            </a:pPr>
            <a:r>
              <a:rPr lang="en-US" sz="1600" dirty="0">
                <a:solidFill>
                  <a:schemeClr val="tx1"/>
                </a:solidFill>
                <a:latin typeface="Menlo" panose="020B0609030804020204" pitchFamily="49" charset="0"/>
                <a:ea typeface="Menlo" panose="020B0609030804020204" pitchFamily="49" charset="0"/>
                <a:cs typeface="Menlo" panose="020B0609030804020204" pitchFamily="49" charset="0"/>
              </a:rPr>
              <a:t>INSERT INTO </a:t>
            </a:r>
            <a:r>
              <a:rPr lang="en-US" sz="1600" dirty="0" err="1">
                <a:solidFill>
                  <a:schemeClr val="tx1"/>
                </a:solidFill>
                <a:latin typeface="Menlo" panose="020B0609030804020204" pitchFamily="49" charset="0"/>
                <a:ea typeface="Menlo" panose="020B0609030804020204" pitchFamily="49" charset="0"/>
                <a:cs typeface="Menlo" panose="020B0609030804020204" pitchFamily="49" charset="0"/>
              </a:rPr>
              <a:t>jsontab</a:t>
            </a:r>
            <a:r>
              <a:rPr lang="en-US" sz="1600" dirty="0">
                <a:solidFill>
                  <a:schemeClr val="tx1"/>
                </a:solidFill>
                <a:latin typeface="Menlo" panose="020B0609030804020204" pitchFamily="49" charset="0"/>
                <a:ea typeface="Menlo" panose="020B0609030804020204" pitchFamily="49" charset="0"/>
                <a:cs typeface="Menlo" panose="020B0609030804020204" pitchFamily="49" charset="0"/>
              </a:rPr>
              <a:t> VALUES (1, </a:t>
            </a:r>
          </a:p>
          <a:p>
            <a:pPr lvl="0">
              <a:defRPr/>
            </a:pPr>
            <a:r>
              <a:rPr lang="en-US" sz="1600" dirty="0">
                <a:solidFill>
                  <a:schemeClr val="tx1"/>
                </a:solidFill>
                <a:latin typeface="Menlo" panose="020B0609030804020204" pitchFamily="49" charset="0"/>
                <a:ea typeface="Menlo" panose="020B0609030804020204" pitchFamily="49" charset="0"/>
                <a:cs typeface="Menlo" panose="020B0609030804020204" pitchFamily="49" charset="0"/>
              </a:rPr>
              <a:t> '{"</a:t>
            </a:r>
            <a:r>
              <a:rPr lang="en-US" sz="1600" dirty="0" err="1">
                <a:solidFill>
                  <a:schemeClr val="accent2">
                    <a:lumMod val="50000"/>
                  </a:schemeClr>
                </a:solidFill>
                <a:latin typeface="Menlo" panose="020B0609030804020204" pitchFamily="49" charset="0"/>
                <a:ea typeface="Menlo" panose="020B0609030804020204" pitchFamily="49" charset="0"/>
                <a:cs typeface="Menlo" panose="020B0609030804020204" pitchFamily="49" charset="0"/>
              </a:rPr>
              <a:t>credit_score</a:t>
            </a:r>
            <a:r>
              <a:rPr lang="en-US" sz="1600" dirty="0">
                <a:solidFill>
                  <a:schemeClr val="tx1"/>
                </a:solidFill>
                <a:latin typeface="Menlo" panose="020B0609030804020204" pitchFamily="49" charset="0"/>
                <a:ea typeface="Menlo" panose="020B0609030804020204" pitchFamily="49" charset="0"/>
                <a:cs typeface="Menlo" panose="020B0609030804020204" pitchFamily="49" charset="0"/>
              </a:rPr>
              <a:t>": [710, 720, 710, 730]}’); </a:t>
            </a:r>
          </a:p>
          <a:p>
            <a:pPr lvl="0">
              <a:defRPr/>
            </a:pPr>
            <a:r>
              <a:rPr lang="en-US" sz="1600" dirty="0">
                <a:solidFill>
                  <a:schemeClr val="tx1"/>
                </a:solidFill>
                <a:latin typeface="Menlo" panose="020B0609030804020204" pitchFamily="49" charset="0"/>
                <a:ea typeface="Menlo" panose="020B0609030804020204" pitchFamily="49" charset="0"/>
                <a:cs typeface="Menlo" panose="020B0609030804020204" pitchFamily="49" charset="0"/>
              </a:rPr>
              <a:t>INSERT INTO </a:t>
            </a:r>
            <a:r>
              <a:rPr lang="en-US" sz="1600" dirty="0" err="1">
                <a:solidFill>
                  <a:schemeClr val="tx1"/>
                </a:solidFill>
                <a:latin typeface="Menlo" panose="020B0609030804020204" pitchFamily="49" charset="0"/>
                <a:ea typeface="Menlo" panose="020B0609030804020204" pitchFamily="49" charset="0"/>
                <a:cs typeface="Menlo" panose="020B0609030804020204" pitchFamily="49" charset="0"/>
              </a:rPr>
              <a:t>jsontab</a:t>
            </a:r>
            <a:r>
              <a:rPr lang="en-US" sz="1600" dirty="0">
                <a:solidFill>
                  <a:schemeClr val="tx1"/>
                </a:solidFill>
                <a:latin typeface="Menlo" panose="020B0609030804020204" pitchFamily="49" charset="0"/>
                <a:ea typeface="Menlo" panose="020B0609030804020204" pitchFamily="49" charset="0"/>
                <a:cs typeface="Menlo" panose="020B0609030804020204" pitchFamily="49" charset="0"/>
              </a:rPr>
              <a:t> VALUES (2, </a:t>
            </a:r>
          </a:p>
          <a:p>
            <a:pPr lvl="0">
              <a:defRPr/>
            </a:pPr>
            <a:r>
              <a:rPr lang="en-US" sz="1600" dirty="0">
                <a:solidFill>
                  <a:schemeClr val="tx1"/>
                </a:solidFill>
                <a:latin typeface="Menlo" panose="020B0609030804020204" pitchFamily="49" charset="0"/>
                <a:ea typeface="Menlo" panose="020B0609030804020204" pitchFamily="49" charset="0"/>
                <a:cs typeface="Menlo" panose="020B0609030804020204" pitchFamily="49" charset="0"/>
              </a:rPr>
              <a:t> '{"</a:t>
            </a:r>
            <a:r>
              <a:rPr lang="en-US" sz="1600" dirty="0" err="1">
                <a:solidFill>
                  <a:schemeClr val="accent2">
                    <a:lumMod val="50000"/>
                  </a:schemeClr>
                </a:solidFill>
                <a:latin typeface="Menlo" panose="020B0609030804020204" pitchFamily="49" charset="0"/>
                <a:ea typeface="Menlo" panose="020B0609030804020204" pitchFamily="49" charset="0"/>
                <a:cs typeface="Menlo" panose="020B0609030804020204" pitchFamily="49" charset="0"/>
              </a:rPr>
              <a:t>credit_score</a:t>
            </a:r>
            <a:r>
              <a:rPr lang="en-US" sz="1600" dirty="0">
                <a:solidFill>
                  <a:schemeClr val="tx1"/>
                </a:solidFill>
                <a:latin typeface="Menlo" panose="020B0609030804020204" pitchFamily="49" charset="0"/>
                <a:ea typeface="Menlo" panose="020B0609030804020204" pitchFamily="49" charset="0"/>
                <a:cs typeface="Menlo" panose="020B0609030804020204" pitchFamily="49" charset="0"/>
              </a:rPr>
              <a:t>": [750, 730, 750, 750]}’);  </a:t>
            </a:r>
          </a:p>
          <a:p>
            <a:pPr lvl="0">
              <a:defRPr/>
            </a:pPr>
            <a:endParaRPr lang="en-US" sz="1600" dirty="0">
              <a:solidFill>
                <a:schemeClr val="tx1"/>
              </a:solidFill>
              <a:latin typeface="Menlo" panose="020B0609030804020204" pitchFamily="49" charset="0"/>
              <a:ea typeface="Menlo" panose="020B0609030804020204" pitchFamily="49" charset="0"/>
              <a:cs typeface="Menlo" panose="020B0609030804020204" pitchFamily="49" charset="0"/>
            </a:endParaRPr>
          </a:p>
          <a:p>
            <a:pPr lvl="0">
              <a:defRPr/>
            </a:pPr>
            <a:r>
              <a:rPr lang="en-US" sz="1600" dirty="0">
                <a:solidFill>
                  <a:schemeClr val="tx1"/>
                </a:solidFill>
                <a:latin typeface="Menlo" panose="020B0609030804020204" pitchFamily="49" charset="0"/>
                <a:ea typeface="Menlo" panose="020B0609030804020204" pitchFamily="49" charset="0"/>
                <a:cs typeface="Menlo" panose="020B0609030804020204" pitchFamily="49" charset="0"/>
              </a:rPr>
              <a:t>CREATE </a:t>
            </a:r>
            <a:r>
              <a:rPr lang="en-US" sz="1600" b="1" dirty="0">
                <a:solidFill>
                  <a:srgbClr val="0070C0"/>
                </a:solidFill>
                <a:latin typeface="Menlo" panose="020B0609030804020204" pitchFamily="49" charset="0"/>
                <a:ea typeface="Menlo" panose="020B0609030804020204" pitchFamily="49" charset="0"/>
                <a:cs typeface="Menlo" panose="020B0609030804020204" pitchFamily="49" charset="0"/>
              </a:rPr>
              <a:t>MULTIVALUE</a:t>
            </a:r>
            <a:r>
              <a:rPr lang="en-US" sz="1600" dirty="0">
                <a:solidFill>
                  <a:srgbClr val="0070C0"/>
                </a:solidFill>
                <a:latin typeface="Menlo" panose="020B0609030804020204" pitchFamily="49" charset="0"/>
                <a:ea typeface="Menlo" panose="020B0609030804020204" pitchFamily="49" charset="0"/>
                <a:cs typeface="Menlo" panose="020B0609030804020204" pitchFamily="49" charset="0"/>
              </a:rPr>
              <a:t> </a:t>
            </a:r>
            <a:r>
              <a:rPr lang="en-US" sz="1600" b="1" dirty="0">
                <a:solidFill>
                  <a:srgbClr val="0070C0"/>
                </a:solidFill>
                <a:latin typeface="Menlo" panose="020B0609030804020204" pitchFamily="49" charset="0"/>
                <a:ea typeface="Menlo" panose="020B0609030804020204" pitchFamily="49" charset="0"/>
                <a:cs typeface="Menlo" panose="020B0609030804020204" pitchFamily="49" charset="0"/>
              </a:rPr>
              <a:t>INDEX</a:t>
            </a:r>
            <a:r>
              <a:rPr lang="en-US" sz="1600" dirty="0">
                <a:solidFill>
                  <a:schemeClr val="tx1"/>
                </a:solidFill>
                <a:latin typeface="Menlo" panose="020B0609030804020204" pitchFamily="49" charset="0"/>
                <a:ea typeface="Menlo" panose="020B0609030804020204" pitchFamily="49" charset="0"/>
                <a:cs typeface="Menlo" panose="020B0609030804020204" pitchFamily="49" charset="0"/>
              </a:rPr>
              <a:t> </a:t>
            </a:r>
            <a:r>
              <a:rPr lang="en-US" sz="1600" dirty="0" err="1">
                <a:solidFill>
                  <a:schemeClr val="tx1"/>
                </a:solidFill>
                <a:latin typeface="Menlo" panose="020B0609030804020204" pitchFamily="49" charset="0"/>
                <a:ea typeface="Menlo" panose="020B0609030804020204" pitchFamily="49" charset="0"/>
                <a:cs typeface="Menlo" panose="020B0609030804020204" pitchFamily="49" charset="0"/>
              </a:rPr>
              <a:t>jsontab_idx</a:t>
            </a:r>
            <a:endParaRPr lang="en-US" sz="1600" dirty="0">
              <a:solidFill>
                <a:schemeClr val="tx1"/>
              </a:solidFill>
              <a:latin typeface="Menlo" panose="020B0609030804020204" pitchFamily="49" charset="0"/>
              <a:ea typeface="Menlo" panose="020B0609030804020204" pitchFamily="49" charset="0"/>
              <a:cs typeface="Menlo" panose="020B0609030804020204" pitchFamily="49" charset="0"/>
            </a:endParaRPr>
          </a:p>
          <a:p>
            <a:pPr lvl="0">
              <a:defRPr/>
            </a:pPr>
            <a:r>
              <a:rPr lang="en-US" sz="1600" dirty="0">
                <a:solidFill>
                  <a:schemeClr val="tx1"/>
                </a:solidFill>
                <a:latin typeface="Menlo" panose="020B0609030804020204" pitchFamily="49" charset="0"/>
                <a:ea typeface="Menlo" panose="020B0609030804020204" pitchFamily="49" charset="0"/>
                <a:cs typeface="Menlo" panose="020B0609030804020204" pitchFamily="49" charset="0"/>
              </a:rPr>
              <a:t>    ON </a:t>
            </a:r>
            <a:r>
              <a:rPr lang="en-US" sz="1600" dirty="0" err="1">
                <a:solidFill>
                  <a:schemeClr val="tx1"/>
                </a:solidFill>
                <a:latin typeface="Menlo" panose="020B0609030804020204" pitchFamily="49" charset="0"/>
                <a:ea typeface="Menlo" panose="020B0609030804020204" pitchFamily="49" charset="0"/>
                <a:cs typeface="Menlo" panose="020B0609030804020204" pitchFamily="49" charset="0"/>
              </a:rPr>
              <a:t>jsontab</a:t>
            </a:r>
            <a:r>
              <a:rPr lang="en-US" sz="1600" dirty="0">
                <a:solidFill>
                  <a:schemeClr val="tx1"/>
                </a:solidFill>
                <a:latin typeface="Menlo" panose="020B0609030804020204" pitchFamily="49" charset="0"/>
                <a:ea typeface="Menlo" panose="020B0609030804020204" pitchFamily="49" charset="0"/>
                <a:cs typeface="Menlo" panose="020B0609030804020204" pitchFamily="49" charset="0"/>
              </a:rPr>
              <a:t> t</a:t>
            </a:r>
          </a:p>
          <a:p>
            <a:pPr lvl="0">
              <a:defRPr/>
            </a:pPr>
            <a:r>
              <a:rPr lang="en-US" sz="1600" dirty="0">
                <a:solidFill>
                  <a:schemeClr val="tx1"/>
                </a:solidFill>
                <a:latin typeface="Menlo" panose="020B0609030804020204" pitchFamily="49" charset="0"/>
                <a:ea typeface="Menlo" panose="020B0609030804020204" pitchFamily="49" charset="0"/>
                <a:cs typeface="Menlo" panose="020B0609030804020204" pitchFamily="49" charset="0"/>
              </a:rPr>
              <a:t>    (</a:t>
            </a:r>
            <a:r>
              <a:rPr lang="en-US" sz="1600" dirty="0" err="1">
                <a:solidFill>
                  <a:schemeClr val="tx1"/>
                </a:solidFill>
                <a:latin typeface="Menlo" panose="020B0609030804020204" pitchFamily="49" charset="0"/>
                <a:ea typeface="Menlo" panose="020B0609030804020204" pitchFamily="49" charset="0"/>
                <a:cs typeface="Menlo" panose="020B0609030804020204" pitchFamily="49" charset="0"/>
              </a:rPr>
              <a:t>t.doc.credit_score.number</a:t>
            </a:r>
            <a:r>
              <a:rPr lang="en-US" sz="1600" dirty="0">
                <a:solidFill>
                  <a:schemeClr val="tx1"/>
                </a:solidFill>
                <a:latin typeface="Menlo" panose="020B0609030804020204" pitchFamily="49" charset="0"/>
                <a:ea typeface="Menlo" panose="020B0609030804020204" pitchFamily="49" charset="0"/>
                <a:cs typeface="Menlo" panose="020B0609030804020204" pitchFamily="49" charset="0"/>
              </a:rPr>
              <a:t>()); </a:t>
            </a:r>
          </a:p>
          <a:p>
            <a:pPr lvl="0">
              <a:defRPr/>
            </a:pPr>
            <a:endParaRPr lang="en-US" sz="1600" dirty="0">
              <a:solidFill>
                <a:schemeClr val="tx1"/>
              </a:solidFill>
              <a:latin typeface="Menlo" panose="020B0609030804020204" pitchFamily="49" charset="0"/>
              <a:ea typeface="Menlo" panose="020B0609030804020204" pitchFamily="49" charset="0"/>
              <a:cs typeface="Menlo" panose="020B0609030804020204" pitchFamily="49" charset="0"/>
            </a:endParaRPr>
          </a:p>
          <a:p>
            <a:pPr lvl="0">
              <a:defRPr/>
            </a:pPr>
            <a:r>
              <a:rPr lang="en-US" sz="1600" dirty="0">
                <a:solidFill>
                  <a:schemeClr val="tx1"/>
                </a:solidFill>
                <a:latin typeface="Menlo" panose="020B0609030804020204" pitchFamily="49" charset="0"/>
                <a:ea typeface="Menlo" panose="020B0609030804020204" pitchFamily="49" charset="0"/>
                <a:cs typeface="Menlo" panose="020B0609030804020204" pitchFamily="49" charset="0"/>
              </a:rPr>
              <a:t>SELECT COUNT(*) </a:t>
            </a:r>
          </a:p>
          <a:p>
            <a:pPr lvl="0">
              <a:defRPr/>
            </a:pPr>
            <a:r>
              <a:rPr lang="en-US" sz="1600" dirty="0">
                <a:solidFill>
                  <a:schemeClr val="tx1"/>
                </a:solidFill>
                <a:latin typeface="Menlo" panose="020B0609030804020204" pitchFamily="49" charset="0"/>
                <a:ea typeface="Menlo" panose="020B0609030804020204" pitchFamily="49" charset="0"/>
                <a:cs typeface="Menlo" panose="020B0609030804020204" pitchFamily="49" charset="0"/>
              </a:rPr>
              <a:t>FROM </a:t>
            </a:r>
            <a:r>
              <a:rPr lang="en-US" sz="1600" dirty="0" err="1">
                <a:solidFill>
                  <a:schemeClr val="tx1"/>
                </a:solidFill>
                <a:latin typeface="Menlo" panose="020B0609030804020204" pitchFamily="49" charset="0"/>
                <a:ea typeface="Menlo" panose="020B0609030804020204" pitchFamily="49" charset="0"/>
                <a:cs typeface="Menlo" panose="020B0609030804020204" pitchFamily="49" charset="0"/>
              </a:rPr>
              <a:t>jsontab</a:t>
            </a:r>
            <a:r>
              <a:rPr lang="en-US" sz="1600" dirty="0">
                <a:solidFill>
                  <a:schemeClr val="tx1"/>
                </a:solidFill>
                <a:latin typeface="Menlo" panose="020B0609030804020204" pitchFamily="49" charset="0"/>
                <a:ea typeface="Menlo" panose="020B0609030804020204" pitchFamily="49" charset="0"/>
                <a:cs typeface="Menlo" panose="020B0609030804020204" pitchFamily="49" charset="0"/>
              </a:rPr>
              <a:t> t</a:t>
            </a:r>
          </a:p>
          <a:p>
            <a:pPr lvl="0">
              <a:defRPr/>
            </a:pPr>
            <a:r>
              <a:rPr lang="en-US" sz="1600" dirty="0">
                <a:solidFill>
                  <a:schemeClr val="tx1"/>
                </a:solidFill>
                <a:latin typeface="Menlo" panose="020B0609030804020204" pitchFamily="49" charset="0"/>
                <a:ea typeface="Menlo" panose="020B0609030804020204" pitchFamily="49" charset="0"/>
                <a:cs typeface="Menlo" panose="020B0609030804020204" pitchFamily="49" charset="0"/>
              </a:rPr>
              <a:t>WHERE  JSON_EXISTS(</a:t>
            </a:r>
            <a:r>
              <a:rPr lang="en-US" sz="1600" dirty="0" err="1">
                <a:solidFill>
                  <a:schemeClr val="tx1"/>
                </a:solidFill>
                <a:latin typeface="Menlo" panose="020B0609030804020204" pitchFamily="49" charset="0"/>
                <a:ea typeface="Menlo" panose="020B0609030804020204" pitchFamily="49" charset="0"/>
                <a:cs typeface="Menlo" panose="020B0609030804020204" pitchFamily="49" charset="0"/>
              </a:rPr>
              <a:t>t.doc</a:t>
            </a:r>
            <a:r>
              <a:rPr lang="en-US" sz="1600" dirty="0">
                <a:solidFill>
                  <a:schemeClr val="tx1"/>
                </a:solidFill>
                <a:latin typeface="Menlo" panose="020B0609030804020204" pitchFamily="49" charset="0"/>
                <a:ea typeface="Menlo" panose="020B0609030804020204" pitchFamily="49" charset="0"/>
                <a:cs typeface="Menlo" panose="020B0609030804020204" pitchFamily="49" charset="0"/>
              </a:rPr>
              <a:t>, </a:t>
            </a:r>
          </a:p>
          <a:p>
            <a:pPr lvl="0">
              <a:defRPr/>
            </a:pPr>
            <a:r>
              <a:rPr lang="en-US" sz="1600" dirty="0">
                <a:solidFill>
                  <a:schemeClr val="tx1"/>
                </a:solidFill>
                <a:latin typeface="Menlo" panose="020B0609030804020204" pitchFamily="49" charset="0"/>
                <a:ea typeface="Menlo" panose="020B0609030804020204" pitchFamily="49" charset="0"/>
                <a:cs typeface="Menlo" panose="020B0609030804020204" pitchFamily="49" charset="0"/>
              </a:rPr>
              <a:t>         '$.</a:t>
            </a:r>
            <a:r>
              <a:rPr lang="en-US" sz="1600" dirty="0" err="1">
                <a:solidFill>
                  <a:schemeClr val="tx1"/>
                </a:solidFill>
                <a:latin typeface="Menlo" panose="020B0609030804020204" pitchFamily="49" charset="0"/>
                <a:ea typeface="Menlo" panose="020B0609030804020204" pitchFamily="49" charset="0"/>
                <a:cs typeface="Menlo" panose="020B0609030804020204" pitchFamily="49" charset="0"/>
              </a:rPr>
              <a:t>credit_score</a:t>
            </a:r>
            <a:r>
              <a:rPr lang="en-US" sz="1600" dirty="0">
                <a:solidFill>
                  <a:schemeClr val="tx1"/>
                </a:solidFill>
                <a:latin typeface="Menlo" panose="020B0609030804020204" pitchFamily="49" charset="0"/>
                <a:ea typeface="Menlo" panose="020B0609030804020204" pitchFamily="49" charset="0"/>
                <a:cs typeface="Menlo" panose="020B0609030804020204" pitchFamily="49" charset="0"/>
              </a:rPr>
              <a:t>?(@ == 750)’); </a:t>
            </a:r>
          </a:p>
          <a:p>
            <a:pPr lvl="0">
              <a:defRPr/>
            </a:pPr>
            <a:r>
              <a:rPr lang="en-US" sz="1600" dirty="0">
                <a:solidFill>
                  <a:srgbClr val="00B050"/>
                </a:solidFill>
                <a:latin typeface="Menlo" panose="020B0609030804020204" pitchFamily="49" charset="0"/>
                <a:ea typeface="Menlo" panose="020B0609030804020204" pitchFamily="49" charset="0"/>
                <a:cs typeface="Menlo" panose="020B0609030804020204" pitchFamily="49" charset="0"/>
              </a:rPr>
              <a:t>COUNT(*) </a:t>
            </a:r>
          </a:p>
          <a:p>
            <a:pPr lvl="0">
              <a:defRPr/>
            </a:pPr>
            <a:r>
              <a:rPr lang="en-US" sz="1600" dirty="0">
                <a:solidFill>
                  <a:srgbClr val="00B050"/>
                </a:solidFill>
                <a:latin typeface="Menlo" panose="020B0609030804020204" pitchFamily="49" charset="0"/>
                <a:ea typeface="Menlo" panose="020B0609030804020204" pitchFamily="49" charset="0"/>
                <a:cs typeface="Menlo" panose="020B0609030804020204" pitchFamily="49" charset="0"/>
              </a:rPr>
              <a:t>---------- </a:t>
            </a:r>
          </a:p>
          <a:p>
            <a:pPr lvl="0">
              <a:defRPr/>
            </a:pPr>
            <a:r>
              <a:rPr lang="en-US" sz="1600" dirty="0">
                <a:solidFill>
                  <a:srgbClr val="00B050"/>
                </a:solidFill>
                <a:latin typeface="Menlo" panose="020B0609030804020204" pitchFamily="49" charset="0"/>
                <a:ea typeface="Menlo" panose="020B0609030804020204" pitchFamily="49" charset="0"/>
                <a:cs typeface="Menlo" panose="020B0609030804020204" pitchFamily="49" charset="0"/>
              </a:rPr>
              <a:t> 1</a:t>
            </a:r>
          </a:p>
        </p:txBody>
      </p:sp>
    </p:spTree>
    <p:extLst>
      <p:ext uri="{BB962C8B-B14F-4D97-AF65-F5344CB8AC3E}">
        <p14:creationId xmlns:p14="http://schemas.microsoft.com/office/powerpoint/2010/main" val="856238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EBF2D287-511A-3C40-B1E3-DCFDB703C919}"/>
              </a:ext>
            </a:extLst>
          </p:cNvPr>
          <p:cNvSpPr txBox="1"/>
          <p:nvPr/>
        </p:nvSpPr>
        <p:spPr>
          <a:xfrm>
            <a:off x="6382387" y="2466650"/>
            <a:ext cx="4509262" cy="3804384"/>
          </a:xfrm>
          <a:prstGeom prst="rect">
            <a:avLst/>
          </a:prstGeom>
          <a:gradFill flip="none" rotWithShape="1">
            <a:gsLst>
              <a:gs pos="0">
                <a:schemeClr val="tx1">
                  <a:lumMod val="10000"/>
                  <a:lumOff val="90000"/>
                </a:schemeClr>
              </a:gs>
              <a:gs pos="100000">
                <a:schemeClr val="bg2"/>
              </a:gs>
            </a:gsLst>
            <a:lin ang="16200000" scaled="0"/>
            <a:tileRect/>
          </a:gradFill>
          <a:ln w="12700">
            <a:solidFill>
              <a:schemeClr val="tx1">
                <a:lumMod val="50000"/>
                <a:lumOff val="50000"/>
              </a:schemeClr>
            </a:solidFill>
          </a:ln>
          <a:effectLst>
            <a:outerShdw blurRad="152400" dist="63500" dir="78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r>
              <a:rPr lang="en-US" sz="1600" dirty="0">
                <a:solidFill>
                  <a:srgbClr val="000000"/>
                </a:solidFill>
                <a:latin typeface="Menlo" panose="020B0609030804020204" pitchFamily="49" charset="0"/>
              </a:rPr>
              <a:t>{</a:t>
            </a:r>
          </a:p>
          <a:p>
            <a:pPr lvl="0"/>
            <a:r>
              <a:rPr lang="en-US" sz="1600" dirty="0">
                <a:solidFill>
                  <a:srgbClr val="000000"/>
                </a:solidFill>
                <a:latin typeface="Menlo" panose="020B0609030804020204" pitchFamily="49" charset="0"/>
              </a:rPr>
              <a:t>   </a:t>
            </a:r>
            <a:r>
              <a:rPr lang="en-US" sz="1600" dirty="0">
                <a:solidFill>
                  <a:srgbClr val="9A5700"/>
                </a:solidFill>
                <a:latin typeface="Menlo" panose="020B0609030804020204" pitchFamily="49" charset="0"/>
              </a:rPr>
              <a:t>"</a:t>
            </a:r>
            <a:r>
              <a:rPr lang="en-US" sz="1600" dirty="0" err="1">
                <a:solidFill>
                  <a:srgbClr val="9A5700"/>
                </a:solidFill>
                <a:latin typeface="Menlo" panose="020B0609030804020204" pitchFamily="49" charset="0"/>
              </a:rPr>
              <a:t>empno</a:t>
            </a:r>
            <a:r>
              <a:rPr lang="en-US" sz="1600" dirty="0">
                <a:solidFill>
                  <a:srgbClr val="9A5700"/>
                </a:solidFill>
                <a:latin typeface="Menlo" panose="020B0609030804020204" pitchFamily="49" charset="0"/>
              </a:rPr>
              <a:t>" </a:t>
            </a:r>
            <a:r>
              <a:rPr lang="en-US" sz="1600" dirty="0">
                <a:solidFill>
                  <a:srgbClr val="000000"/>
                </a:solidFill>
                <a:latin typeface="Menlo" panose="020B0609030804020204" pitchFamily="49" charset="0"/>
              </a:rPr>
              <a:t>: 7839,</a:t>
            </a:r>
            <a:br>
              <a:rPr lang="en-US" sz="1600" dirty="0">
                <a:solidFill>
                  <a:srgbClr val="000000"/>
                </a:solidFill>
                <a:latin typeface="Menlo" panose="020B0609030804020204" pitchFamily="49" charset="0"/>
              </a:rPr>
            </a:br>
            <a:r>
              <a:rPr lang="en-US" sz="1600" dirty="0">
                <a:solidFill>
                  <a:srgbClr val="9A5700"/>
                </a:solidFill>
                <a:latin typeface="Menlo" panose="020B0609030804020204" pitchFamily="49" charset="0"/>
              </a:rPr>
              <a:t>   "name" </a:t>
            </a:r>
            <a:r>
              <a:rPr lang="en-US" sz="1600" dirty="0">
                <a:solidFill>
                  <a:srgbClr val="000000"/>
                </a:solidFill>
                <a:latin typeface="Menlo" panose="020B0609030804020204" pitchFamily="49" charset="0"/>
              </a:rPr>
              <a:t>: "KING",</a:t>
            </a:r>
            <a:br>
              <a:rPr lang="en-US" sz="1600" dirty="0">
                <a:solidFill>
                  <a:srgbClr val="000000"/>
                </a:solidFill>
                <a:latin typeface="Menlo" panose="020B0609030804020204" pitchFamily="49" charset="0"/>
              </a:rPr>
            </a:br>
            <a:r>
              <a:rPr lang="en-US" sz="1600" dirty="0">
                <a:solidFill>
                  <a:srgbClr val="000000"/>
                </a:solidFill>
                <a:latin typeface="Menlo" panose="020B0609030804020204" pitchFamily="49" charset="0"/>
              </a:rPr>
              <a:t>   </a:t>
            </a:r>
            <a:r>
              <a:rPr lang="en-US" sz="1600" dirty="0">
                <a:solidFill>
                  <a:srgbClr val="9A5700"/>
                </a:solidFill>
                <a:latin typeface="Menlo" panose="020B0609030804020204" pitchFamily="49" charset="0"/>
              </a:rPr>
              <a:t>"salary" </a:t>
            </a:r>
            <a:r>
              <a:rPr lang="en-US" sz="1600" dirty="0">
                <a:solidFill>
                  <a:srgbClr val="000000"/>
                </a:solidFill>
                <a:latin typeface="Menlo" panose="020B0609030804020204" pitchFamily="49" charset="0"/>
              </a:rPr>
              <a:t>: 5000,</a:t>
            </a:r>
            <a:br>
              <a:rPr lang="en-US" sz="1600" dirty="0">
                <a:solidFill>
                  <a:srgbClr val="000000"/>
                </a:solidFill>
                <a:latin typeface="Menlo" panose="020B0609030804020204" pitchFamily="49" charset="0"/>
              </a:rPr>
            </a:br>
            <a:r>
              <a:rPr lang="en-US" sz="1600" dirty="0">
                <a:solidFill>
                  <a:srgbClr val="000000"/>
                </a:solidFill>
                <a:latin typeface="Menlo" panose="020B0609030804020204" pitchFamily="49" charset="0"/>
              </a:rPr>
              <a:t>   </a:t>
            </a:r>
            <a:r>
              <a:rPr lang="en-US" sz="1600" dirty="0">
                <a:solidFill>
                  <a:srgbClr val="9A5700"/>
                </a:solidFill>
                <a:latin typeface="Menlo" panose="020B0609030804020204" pitchFamily="49" charset="0"/>
              </a:rPr>
              <a:t>"department" </a:t>
            </a:r>
            <a:r>
              <a:rPr lang="en-US" sz="1600" dirty="0">
                <a:solidFill>
                  <a:srgbClr val="000000"/>
                </a:solidFill>
                <a:latin typeface="Menlo" panose="020B0609030804020204" pitchFamily="49" charset="0"/>
              </a:rPr>
              <a:t>: {</a:t>
            </a:r>
            <a:br>
              <a:rPr lang="en-US" sz="1600" dirty="0">
                <a:solidFill>
                  <a:srgbClr val="000000"/>
                </a:solidFill>
                <a:latin typeface="Menlo" panose="020B0609030804020204" pitchFamily="49" charset="0"/>
              </a:rPr>
            </a:br>
            <a:r>
              <a:rPr lang="en-US" sz="1600" dirty="0">
                <a:solidFill>
                  <a:srgbClr val="000000"/>
                </a:solidFill>
                <a:latin typeface="Menlo" panose="020B0609030804020204" pitchFamily="49" charset="0"/>
              </a:rPr>
              <a:t>      </a:t>
            </a:r>
            <a:r>
              <a:rPr lang="en-US" sz="1600" dirty="0">
                <a:solidFill>
                  <a:srgbClr val="9A5700"/>
                </a:solidFill>
                <a:latin typeface="Menlo" panose="020B0609030804020204" pitchFamily="49" charset="0"/>
              </a:rPr>
              <a:t>"name" </a:t>
            </a:r>
            <a:r>
              <a:rPr lang="en-US" sz="1600" dirty="0">
                <a:solidFill>
                  <a:srgbClr val="000000"/>
                </a:solidFill>
                <a:latin typeface="Menlo" panose="020B0609030804020204" pitchFamily="49" charset="0"/>
              </a:rPr>
              <a:t>: "ACCOUNTING",</a:t>
            </a:r>
            <a:br>
              <a:rPr lang="en-US" sz="1600" dirty="0">
                <a:solidFill>
                  <a:srgbClr val="000000"/>
                </a:solidFill>
                <a:latin typeface="Menlo" panose="020B0609030804020204" pitchFamily="49" charset="0"/>
              </a:rPr>
            </a:br>
            <a:r>
              <a:rPr lang="en-US" sz="1600" dirty="0">
                <a:solidFill>
                  <a:srgbClr val="000000"/>
                </a:solidFill>
                <a:latin typeface="Menlo" panose="020B0609030804020204" pitchFamily="49" charset="0"/>
              </a:rPr>
              <a:t>      </a:t>
            </a:r>
            <a:r>
              <a:rPr lang="en-US" sz="1600" dirty="0">
                <a:solidFill>
                  <a:srgbClr val="9A5700"/>
                </a:solidFill>
                <a:latin typeface="Menlo" panose="020B0609030804020204" pitchFamily="49" charset="0"/>
              </a:rPr>
              <a:t>"loc" </a:t>
            </a:r>
            <a:r>
              <a:rPr lang="en-US" sz="1600" dirty="0">
                <a:solidFill>
                  <a:srgbClr val="000000"/>
                </a:solidFill>
                <a:latin typeface="Menlo" panose="020B0609030804020204" pitchFamily="49" charset="0"/>
              </a:rPr>
              <a:t>: "NEW YORK"</a:t>
            </a:r>
            <a:br>
              <a:rPr lang="en-US" sz="1600" dirty="0">
                <a:solidFill>
                  <a:srgbClr val="000000"/>
                </a:solidFill>
                <a:latin typeface="Menlo" panose="020B0609030804020204" pitchFamily="49" charset="0"/>
              </a:rPr>
            </a:br>
            <a:r>
              <a:rPr lang="en-US" sz="1600" dirty="0">
                <a:solidFill>
                  <a:srgbClr val="000000"/>
                </a:solidFill>
                <a:latin typeface="Menlo" panose="020B0609030804020204" pitchFamily="49" charset="0"/>
              </a:rPr>
              <a:t>   }</a:t>
            </a:r>
            <a:br>
              <a:rPr lang="en-US" sz="1600" dirty="0">
                <a:solidFill>
                  <a:srgbClr val="000000"/>
                </a:solidFill>
                <a:latin typeface="Menlo" panose="020B0609030804020204" pitchFamily="49" charset="0"/>
              </a:rPr>
            </a:br>
            <a:r>
              <a:rPr lang="en-US" sz="1600" dirty="0">
                <a:solidFill>
                  <a:srgbClr val="000000"/>
                </a:solidFill>
                <a:latin typeface="Menlo" panose="020B0609030804020204" pitchFamily="49" charset="0"/>
              </a:rPr>
              <a:t>}</a:t>
            </a:r>
          </a:p>
          <a:p>
            <a:pPr>
              <a:defRPr/>
            </a:pPr>
            <a:endParaRPr lang="en-US" sz="1600" dirty="0">
              <a:solidFill>
                <a:srgbClr val="0070C0"/>
              </a:solidFill>
              <a:effectLst>
                <a:outerShdw blurRad="38100" dist="38100" dir="2700000" algn="tl">
                  <a:srgbClr val="000000">
                    <a:alpha val="43137"/>
                  </a:srgbClr>
                </a:outerShdw>
              </a:effectLst>
            </a:endParaRPr>
          </a:p>
        </p:txBody>
      </p:sp>
      <p:sp>
        <p:nvSpPr>
          <p:cNvPr id="13" name="TextBox 12">
            <a:extLst>
              <a:ext uri="{FF2B5EF4-FFF2-40B4-BE49-F238E27FC236}">
                <a16:creationId xmlns:a16="http://schemas.microsoft.com/office/drawing/2014/main" id="{98629A69-A29C-6448-A4C2-01BE63437AA7}"/>
              </a:ext>
            </a:extLst>
          </p:cNvPr>
          <p:cNvSpPr txBox="1"/>
          <p:nvPr/>
        </p:nvSpPr>
        <p:spPr>
          <a:xfrm>
            <a:off x="887857" y="2466650"/>
            <a:ext cx="4509262" cy="3804384"/>
          </a:xfrm>
          <a:prstGeom prst="rect">
            <a:avLst/>
          </a:prstGeom>
          <a:gradFill flip="none" rotWithShape="1">
            <a:gsLst>
              <a:gs pos="0">
                <a:schemeClr val="tx1">
                  <a:lumMod val="10000"/>
                  <a:lumOff val="90000"/>
                </a:schemeClr>
              </a:gs>
              <a:gs pos="100000">
                <a:schemeClr val="bg2"/>
              </a:gs>
            </a:gsLst>
            <a:lin ang="16200000" scaled="0"/>
            <a:tileRect/>
          </a:gradFill>
          <a:ln w="12700">
            <a:solidFill>
              <a:schemeClr val="tx1">
                <a:lumMod val="50000"/>
                <a:lumOff val="50000"/>
              </a:schemeClr>
            </a:solidFill>
          </a:ln>
          <a:effectLst>
            <a:outerShdw blurRad="152400" dist="63500" dir="78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r>
              <a:rPr lang="en-US" sz="1500" dirty="0">
                <a:solidFill>
                  <a:srgbClr val="3E6AAC"/>
                </a:solidFill>
                <a:latin typeface="Menlo" panose="020B0609030804020204" pitchFamily="49" charset="0"/>
                <a:ea typeface="Menlo" panose="020B0609030804020204" pitchFamily="49" charset="0"/>
                <a:cs typeface="Menlo" panose="020B0609030804020204" pitchFamily="49" charset="0"/>
              </a:rPr>
              <a:t>SELECT</a:t>
            </a:r>
            <a:r>
              <a:rPr lang="en-US" sz="1500" dirty="0">
                <a:solidFill>
                  <a:srgbClr val="312D2A"/>
                </a:solidFill>
                <a:latin typeface="Menlo" panose="020B0609030804020204" pitchFamily="49" charset="0"/>
                <a:ea typeface="Menlo" panose="020B0609030804020204" pitchFamily="49" charset="0"/>
                <a:cs typeface="Menlo" panose="020B0609030804020204" pitchFamily="49" charset="0"/>
              </a:rPr>
              <a:t> </a:t>
            </a:r>
            <a:r>
              <a:rPr lang="en-US" sz="1500" b="1" dirty="0">
                <a:solidFill>
                  <a:srgbClr val="3E6AAC"/>
                </a:solidFill>
                <a:latin typeface="Menlo" panose="020B0609030804020204" pitchFamily="49" charset="0"/>
                <a:ea typeface="Menlo" panose="020B0609030804020204" pitchFamily="49" charset="0"/>
                <a:cs typeface="Menlo" panose="020B0609030804020204" pitchFamily="49" charset="0"/>
              </a:rPr>
              <a:t>JSON</a:t>
            </a:r>
            <a:r>
              <a:rPr lang="en-US" sz="1500" dirty="0">
                <a:solidFill>
                  <a:srgbClr val="312D2A"/>
                </a:solidFill>
                <a:latin typeface="Menlo" panose="020B0609030804020204" pitchFamily="49" charset="0"/>
                <a:ea typeface="Menlo" panose="020B0609030804020204" pitchFamily="49" charset="0"/>
                <a:cs typeface="Menlo" panose="020B0609030804020204" pitchFamily="49" charset="0"/>
              </a:rPr>
              <a:t> {</a:t>
            </a:r>
          </a:p>
          <a:p>
            <a:pPr lvl="0"/>
            <a:r>
              <a:rPr lang="en-US" sz="1500" dirty="0">
                <a:solidFill>
                  <a:srgbClr val="312D2A"/>
                </a:solidFill>
                <a:latin typeface="Menlo" panose="020B0609030804020204" pitchFamily="49" charset="0"/>
                <a:ea typeface="Menlo" panose="020B0609030804020204" pitchFamily="49" charset="0"/>
                <a:cs typeface="Menlo" panose="020B0609030804020204" pitchFamily="49" charset="0"/>
              </a:rPr>
              <a:t>  </a:t>
            </a:r>
            <a:r>
              <a:rPr lang="en-US" sz="1500" dirty="0">
                <a:solidFill>
                  <a:srgbClr val="9A5700"/>
                </a:solidFill>
                <a:latin typeface="Menlo" panose="020B0609030804020204" pitchFamily="49" charset="0"/>
                <a:ea typeface="Menlo" panose="020B0609030804020204" pitchFamily="49" charset="0"/>
                <a:cs typeface="Menlo" panose="020B0609030804020204" pitchFamily="49" charset="0"/>
              </a:rPr>
              <a:t>'</a:t>
            </a:r>
            <a:r>
              <a:rPr lang="en-US" sz="1500" dirty="0" err="1">
                <a:solidFill>
                  <a:srgbClr val="9A5700"/>
                </a:solidFill>
                <a:latin typeface="Menlo" panose="020B0609030804020204" pitchFamily="49" charset="0"/>
                <a:ea typeface="Menlo" panose="020B0609030804020204" pitchFamily="49" charset="0"/>
                <a:cs typeface="Menlo" panose="020B0609030804020204" pitchFamily="49" charset="0"/>
              </a:rPr>
              <a:t>empno</a:t>
            </a:r>
            <a:r>
              <a:rPr lang="en-US" sz="1500" dirty="0">
                <a:solidFill>
                  <a:srgbClr val="9A5700"/>
                </a:solidFill>
                <a:latin typeface="Menlo" panose="020B0609030804020204" pitchFamily="49" charset="0"/>
                <a:ea typeface="Menlo" panose="020B0609030804020204" pitchFamily="49" charset="0"/>
                <a:cs typeface="Menlo" panose="020B0609030804020204" pitchFamily="49" charset="0"/>
              </a:rPr>
              <a:t>' </a:t>
            </a:r>
            <a:r>
              <a:rPr lang="en-US" sz="1500" dirty="0">
                <a:solidFill>
                  <a:srgbClr val="312D2A"/>
                </a:solidFill>
                <a:latin typeface="Menlo" panose="020B0609030804020204" pitchFamily="49" charset="0"/>
                <a:ea typeface="Menlo" panose="020B0609030804020204" pitchFamily="49" charset="0"/>
                <a:cs typeface="Menlo" panose="020B0609030804020204" pitchFamily="49" charset="0"/>
              </a:rPr>
              <a:t>: </a:t>
            </a:r>
            <a:r>
              <a:rPr lang="en-US" sz="1500" dirty="0" err="1">
                <a:solidFill>
                  <a:srgbClr val="312D2A"/>
                </a:solidFill>
                <a:latin typeface="Menlo" panose="020B0609030804020204" pitchFamily="49" charset="0"/>
                <a:ea typeface="Menlo" panose="020B0609030804020204" pitchFamily="49" charset="0"/>
                <a:cs typeface="Menlo" panose="020B0609030804020204" pitchFamily="49" charset="0"/>
              </a:rPr>
              <a:t>empno</a:t>
            </a:r>
            <a:r>
              <a:rPr lang="en-US" sz="1500" dirty="0">
                <a:solidFill>
                  <a:srgbClr val="312D2A"/>
                </a:solidFill>
                <a:latin typeface="Menlo" panose="020B0609030804020204" pitchFamily="49" charset="0"/>
                <a:ea typeface="Menlo" panose="020B0609030804020204" pitchFamily="49" charset="0"/>
                <a:cs typeface="Menlo" panose="020B0609030804020204" pitchFamily="49" charset="0"/>
              </a:rPr>
              <a:t>,</a:t>
            </a:r>
          </a:p>
          <a:p>
            <a:pPr lvl="0"/>
            <a:r>
              <a:rPr lang="en-US" sz="1500" dirty="0">
                <a:solidFill>
                  <a:srgbClr val="312D2A"/>
                </a:solidFill>
                <a:latin typeface="Menlo" panose="020B0609030804020204" pitchFamily="49" charset="0"/>
                <a:ea typeface="Menlo" panose="020B0609030804020204" pitchFamily="49" charset="0"/>
                <a:cs typeface="Menlo" panose="020B0609030804020204" pitchFamily="49" charset="0"/>
              </a:rPr>
              <a:t>  </a:t>
            </a:r>
            <a:r>
              <a:rPr lang="en-US" sz="1500" dirty="0">
                <a:solidFill>
                  <a:srgbClr val="9A5700"/>
                </a:solidFill>
                <a:latin typeface="Menlo" panose="020B0609030804020204" pitchFamily="49" charset="0"/>
                <a:ea typeface="Menlo" panose="020B0609030804020204" pitchFamily="49" charset="0"/>
                <a:cs typeface="Menlo" panose="020B0609030804020204" pitchFamily="49" charset="0"/>
              </a:rPr>
              <a:t>'name' </a:t>
            </a:r>
            <a:r>
              <a:rPr lang="en-US" sz="1500" dirty="0">
                <a:solidFill>
                  <a:srgbClr val="312D2A"/>
                </a:solidFill>
                <a:latin typeface="Menlo" panose="020B0609030804020204" pitchFamily="49" charset="0"/>
                <a:ea typeface="Menlo" panose="020B0609030804020204" pitchFamily="49" charset="0"/>
                <a:cs typeface="Menlo" panose="020B0609030804020204" pitchFamily="49" charset="0"/>
              </a:rPr>
              <a:t>: </a:t>
            </a:r>
            <a:r>
              <a:rPr lang="en-US" sz="1500" dirty="0" err="1">
                <a:solidFill>
                  <a:srgbClr val="312D2A"/>
                </a:solidFill>
                <a:latin typeface="Menlo" panose="020B0609030804020204" pitchFamily="49" charset="0"/>
                <a:ea typeface="Menlo" panose="020B0609030804020204" pitchFamily="49" charset="0"/>
                <a:cs typeface="Menlo" panose="020B0609030804020204" pitchFamily="49" charset="0"/>
              </a:rPr>
              <a:t>ename</a:t>
            </a:r>
            <a:r>
              <a:rPr lang="en-US" sz="1500" dirty="0">
                <a:solidFill>
                  <a:srgbClr val="312D2A"/>
                </a:solidFill>
                <a:latin typeface="Menlo" panose="020B0609030804020204" pitchFamily="49" charset="0"/>
                <a:ea typeface="Menlo" panose="020B0609030804020204" pitchFamily="49" charset="0"/>
                <a:cs typeface="Menlo" panose="020B0609030804020204" pitchFamily="49" charset="0"/>
              </a:rPr>
              <a:t>,</a:t>
            </a:r>
          </a:p>
          <a:p>
            <a:pPr lvl="0"/>
            <a:r>
              <a:rPr lang="en-US" sz="1500" dirty="0">
                <a:solidFill>
                  <a:srgbClr val="312D2A"/>
                </a:solidFill>
                <a:latin typeface="Menlo" panose="020B0609030804020204" pitchFamily="49" charset="0"/>
                <a:ea typeface="Menlo" panose="020B0609030804020204" pitchFamily="49" charset="0"/>
                <a:cs typeface="Menlo" panose="020B0609030804020204" pitchFamily="49" charset="0"/>
              </a:rPr>
              <a:t>  </a:t>
            </a:r>
            <a:r>
              <a:rPr lang="en-US" sz="1500" dirty="0">
                <a:solidFill>
                  <a:srgbClr val="9A5700"/>
                </a:solidFill>
                <a:latin typeface="Menlo" panose="020B0609030804020204" pitchFamily="49" charset="0"/>
                <a:ea typeface="Menlo" panose="020B0609030804020204" pitchFamily="49" charset="0"/>
                <a:cs typeface="Menlo" panose="020B0609030804020204" pitchFamily="49" charset="0"/>
              </a:rPr>
              <a:t>'salary'</a:t>
            </a:r>
            <a:r>
              <a:rPr lang="en-US" sz="1500" dirty="0">
                <a:solidFill>
                  <a:srgbClr val="312D2A"/>
                </a:solidFill>
                <a:latin typeface="Menlo" panose="020B0609030804020204" pitchFamily="49" charset="0"/>
                <a:ea typeface="Menlo" panose="020B0609030804020204" pitchFamily="49" charset="0"/>
                <a:cs typeface="Menlo" panose="020B0609030804020204" pitchFamily="49" charset="0"/>
              </a:rPr>
              <a:t> : </a:t>
            </a:r>
            <a:r>
              <a:rPr lang="en-US" sz="1500" dirty="0" err="1">
                <a:solidFill>
                  <a:srgbClr val="312D2A"/>
                </a:solidFill>
                <a:latin typeface="Menlo" panose="020B0609030804020204" pitchFamily="49" charset="0"/>
                <a:ea typeface="Menlo" panose="020B0609030804020204" pitchFamily="49" charset="0"/>
                <a:cs typeface="Menlo" panose="020B0609030804020204" pitchFamily="49" charset="0"/>
              </a:rPr>
              <a:t>sal</a:t>
            </a:r>
            <a:r>
              <a:rPr lang="en-US" sz="1500" dirty="0">
                <a:solidFill>
                  <a:srgbClr val="312D2A"/>
                </a:solidFill>
                <a:latin typeface="Menlo" panose="020B0609030804020204" pitchFamily="49" charset="0"/>
                <a:ea typeface="Menlo" panose="020B0609030804020204" pitchFamily="49" charset="0"/>
                <a:cs typeface="Menlo" panose="020B0609030804020204" pitchFamily="49" charset="0"/>
              </a:rPr>
              <a:t>,</a:t>
            </a:r>
          </a:p>
          <a:p>
            <a:pPr lvl="0"/>
            <a:r>
              <a:rPr lang="en-US" sz="1500" dirty="0">
                <a:solidFill>
                  <a:srgbClr val="9A5700"/>
                </a:solidFill>
                <a:latin typeface="Menlo" panose="020B0609030804020204" pitchFamily="49" charset="0"/>
                <a:ea typeface="Menlo" panose="020B0609030804020204" pitchFamily="49" charset="0"/>
                <a:cs typeface="Menlo" panose="020B0609030804020204" pitchFamily="49" charset="0"/>
              </a:rPr>
              <a:t>  'department' </a:t>
            </a:r>
            <a:r>
              <a:rPr lang="en-US" sz="1500" dirty="0">
                <a:solidFill>
                  <a:srgbClr val="312D2A"/>
                </a:solidFill>
                <a:latin typeface="Menlo" panose="020B0609030804020204" pitchFamily="49" charset="0"/>
                <a:ea typeface="Menlo" panose="020B0609030804020204" pitchFamily="49" charset="0"/>
                <a:cs typeface="Menlo" panose="020B0609030804020204" pitchFamily="49" charset="0"/>
              </a:rPr>
              <a:t>: (</a:t>
            </a:r>
          </a:p>
          <a:p>
            <a:pPr lvl="0"/>
            <a:r>
              <a:rPr lang="en-US" sz="1500" dirty="0">
                <a:solidFill>
                  <a:srgbClr val="312D2A"/>
                </a:solidFill>
                <a:latin typeface="Menlo" panose="020B0609030804020204" pitchFamily="49" charset="0"/>
                <a:ea typeface="Menlo" panose="020B0609030804020204" pitchFamily="49" charset="0"/>
                <a:cs typeface="Menlo" panose="020B0609030804020204" pitchFamily="49" charset="0"/>
              </a:rPr>
              <a:t>     </a:t>
            </a:r>
            <a:r>
              <a:rPr lang="en-US" sz="1500" dirty="0">
                <a:solidFill>
                  <a:srgbClr val="3E6AAC"/>
                </a:solidFill>
                <a:latin typeface="Menlo" panose="020B0609030804020204" pitchFamily="49" charset="0"/>
                <a:ea typeface="Menlo" panose="020B0609030804020204" pitchFamily="49" charset="0"/>
                <a:cs typeface="Menlo" panose="020B0609030804020204" pitchFamily="49" charset="0"/>
              </a:rPr>
              <a:t>SELECT</a:t>
            </a:r>
            <a:r>
              <a:rPr lang="en-US" sz="1500" dirty="0">
                <a:solidFill>
                  <a:srgbClr val="312D2A"/>
                </a:solidFill>
                <a:latin typeface="Menlo" panose="020B0609030804020204" pitchFamily="49" charset="0"/>
                <a:ea typeface="Menlo" panose="020B0609030804020204" pitchFamily="49" charset="0"/>
                <a:cs typeface="Menlo" panose="020B0609030804020204" pitchFamily="49" charset="0"/>
              </a:rPr>
              <a:t> </a:t>
            </a:r>
            <a:r>
              <a:rPr lang="en-US" sz="1500" b="1" dirty="0">
                <a:solidFill>
                  <a:srgbClr val="3E6AAC"/>
                </a:solidFill>
                <a:latin typeface="Menlo" panose="020B0609030804020204" pitchFamily="49" charset="0"/>
                <a:ea typeface="Menlo" panose="020B0609030804020204" pitchFamily="49" charset="0"/>
                <a:cs typeface="Menlo" panose="020B0609030804020204" pitchFamily="49" charset="0"/>
              </a:rPr>
              <a:t>JSON</a:t>
            </a:r>
            <a:r>
              <a:rPr lang="en-US" sz="1500" dirty="0">
                <a:solidFill>
                  <a:srgbClr val="3E6AAC"/>
                </a:solidFill>
                <a:latin typeface="Menlo" panose="020B0609030804020204" pitchFamily="49" charset="0"/>
                <a:ea typeface="Menlo" panose="020B0609030804020204" pitchFamily="49" charset="0"/>
                <a:cs typeface="Menlo" panose="020B0609030804020204" pitchFamily="49" charset="0"/>
              </a:rPr>
              <a:t> </a:t>
            </a:r>
            <a:r>
              <a:rPr lang="en-US" sz="1500" dirty="0">
                <a:solidFill>
                  <a:srgbClr val="312D2A"/>
                </a:solidFill>
                <a:latin typeface="Menlo" panose="020B0609030804020204" pitchFamily="49" charset="0"/>
                <a:ea typeface="Menlo" panose="020B0609030804020204" pitchFamily="49" charset="0"/>
                <a:cs typeface="Menlo" panose="020B0609030804020204" pitchFamily="49" charset="0"/>
              </a:rPr>
              <a:t>{</a:t>
            </a:r>
            <a:br>
              <a:rPr lang="en-US" sz="1500" dirty="0">
                <a:solidFill>
                  <a:srgbClr val="312D2A"/>
                </a:solidFill>
                <a:latin typeface="Menlo" panose="020B0609030804020204" pitchFamily="49" charset="0"/>
                <a:ea typeface="Menlo" panose="020B0609030804020204" pitchFamily="49" charset="0"/>
                <a:cs typeface="Menlo" panose="020B0609030804020204" pitchFamily="49" charset="0"/>
              </a:rPr>
            </a:br>
            <a:r>
              <a:rPr lang="en-US" sz="1500" dirty="0">
                <a:solidFill>
                  <a:srgbClr val="312D2A"/>
                </a:solidFill>
                <a:latin typeface="Menlo" panose="020B0609030804020204" pitchFamily="49" charset="0"/>
                <a:ea typeface="Menlo" panose="020B0609030804020204" pitchFamily="49" charset="0"/>
                <a:cs typeface="Menlo" panose="020B0609030804020204" pitchFamily="49" charset="0"/>
              </a:rPr>
              <a:t>       '</a:t>
            </a:r>
            <a:r>
              <a:rPr lang="en-US" sz="1500" dirty="0">
                <a:solidFill>
                  <a:srgbClr val="9A5700"/>
                </a:solidFill>
                <a:latin typeface="Menlo" panose="020B0609030804020204" pitchFamily="49" charset="0"/>
                <a:ea typeface="Menlo" panose="020B0609030804020204" pitchFamily="49" charset="0"/>
                <a:cs typeface="Menlo" panose="020B0609030804020204" pitchFamily="49" charset="0"/>
              </a:rPr>
              <a:t>name' </a:t>
            </a:r>
            <a:r>
              <a:rPr lang="en-US" sz="1500" dirty="0">
                <a:solidFill>
                  <a:srgbClr val="312D2A"/>
                </a:solidFill>
                <a:latin typeface="Menlo" panose="020B0609030804020204" pitchFamily="49" charset="0"/>
                <a:ea typeface="Menlo" panose="020B0609030804020204" pitchFamily="49" charset="0"/>
                <a:cs typeface="Menlo" panose="020B0609030804020204" pitchFamily="49" charset="0"/>
              </a:rPr>
              <a:t>: </a:t>
            </a:r>
            <a:r>
              <a:rPr lang="en-US" sz="1500" dirty="0" err="1">
                <a:solidFill>
                  <a:srgbClr val="312D2A"/>
                </a:solidFill>
                <a:latin typeface="Menlo" panose="020B0609030804020204" pitchFamily="49" charset="0"/>
                <a:ea typeface="Menlo" panose="020B0609030804020204" pitchFamily="49" charset="0"/>
                <a:cs typeface="Menlo" panose="020B0609030804020204" pitchFamily="49" charset="0"/>
              </a:rPr>
              <a:t>dname</a:t>
            </a:r>
            <a:r>
              <a:rPr lang="en-US" sz="1500" dirty="0">
                <a:solidFill>
                  <a:srgbClr val="312D2A"/>
                </a:solidFill>
                <a:latin typeface="Menlo" panose="020B0609030804020204" pitchFamily="49" charset="0"/>
                <a:ea typeface="Menlo" panose="020B0609030804020204" pitchFamily="49" charset="0"/>
                <a:cs typeface="Menlo" panose="020B0609030804020204" pitchFamily="49" charset="0"/>
              </a:rPr>
              <a:t>, </a:t>
            </a:r>
            <a:br>
              <a:rPr lang="en-US" sz="1500" dirty="0">
                <a:solidFill>
                  <a:srgbClr val="312D2A"/>
                </a:solidFill>
                <a:latin typeface="Menlo" panose="020B0609030804020204" pitchFamily="49" charset="0"/>
                <a:ea typeface="Menlo" panose="020B0609030804020204" pitchFamily="49" charset="0"/>
                <a:cs typeface="Menlo" panose="020B0609030804020204" pitchFamily="49" charset="0"/>
              </a:rPr>
            </a:br>
            <a:r>
              <a:rPr lang="en-US" sz="1500" dirty="0">
                <a:solidFill>
                  <a:srgbClr val="312D2A"/>
                </a:solidFill>
                <a:latin typeface="Menlo" panose="020B0609030804020204" pitchFamily="49" charset="0"/>
                <a:ea typeface="Menlo" panose="020B0609030804020204" pitchFamily="49" charset="0"/>
                <a:cs typeface="Menlo" panose="020B0609030804020204" pitchFamily="49" charset="0"/>
              </a:rPr>
              <a:t>       </a:t>
            </a:r>
            <a:r>
              <a:rPr lang="en-US" sz="1500" dirty="0">
                <a:solidFill>
                  <a:srgbClr val="9A5700"/>
                </a:solidFill>
                <a:latin typeface="Menlo" panose="020B0609030804020204" pitchFamily="49" charset="0"/>
                <a:ea typeface="Menlo" panose="020B0609030804020204" pitchFamily="49" charset="0"/>
                <a:cs typeface="Menlo" panose="020B0609030804020204" pitchFamily="49" charset="0"/>
              </a:rPr>
              <a:t>'loc' </a:t>
            </a:r>
            <a:r>
              <a:rPr lang="en-US" sz="1500" dirty="0">
                <a:solidFill>
                  <a:srgbClr val="312D2A"/>
                </a:solidFill>
                <a:latin typeface="Menlo" panose="020B0609030804020204" pitchFamily="49" charset="0"/>
                <a:ea typeface="Menlo" panose="020B0609030804020204" pitchFamily="49" charset="0"/>
                <a:cs typeface="Menlo" panose="020B0609030804020204" pitchFamily="49" charset="0"/>
              </a:rPr>
              <a:t>: loc </a:t>
            </a:r>
            <a:br>
              <a:rPr lang="en-US" sz="1500" dirty="0">
                <a:solidFill>
                  <a:srgbClr val="312D2A"/>
                </a:solidFill>
                <a:latin typeface="Menlo" panose="020B0609030804020204" pitchFamily="49" charset="0"/>
                <a:ea typeface="Menlo" panose="020B0609030804020204" pitchFamily="49" charset="0"/>
                <a:cs typeface="Menlo" panose="020B0609030804020204" pitchFamily="49" charset="0"/>
              </a:rPr>
            </a:br>
            <a:r>
              <a:rPr lang="en-US" sz="1500" dirty="0">
                <a:solidFill>
                  <a:srgbClr val="312D2A"/>
                </a:solidFill>
                <a:latin typeface="Menlo" panose="020B0609030804020204" pitchFamily="49" charset="0"/>
                <a:ea typeface="Menlo" panose="020B0609030804020204" pitchFamily="49" charset="0"/>
                <a:cs typeface="Menlo" panose="020B0609030804020204" pitchFamily="49" charset="0"/>
              </a:rPr>
              <a:t>     }</a:t>
            </a:r>
          </a:p>
          <a:p>
            <a:pPr lvl="0"/>
            <a:r>
              <a:rPr lang="en-US" sz="1500" dirty="0">
                <a:solidFill>
                  <a:srgbClr val="312D2A"/>
                </a:solidFill>
                <a:latin typeface="Menlo" panose="020B0609030804020204" pitchFamily="49" charset="0"/>
                <a:ea typeface="Menlo" panose="020B0609030804020204" pitchFamily="49" charset="0"/>
                <a:cs typeface="Menlo" panose="020B0609030804020204" pitchFamily="49" charset="0"/>
              </a:rPr>
              <a:t>     </a:t>
            </a:r>
            <a:r>
              <a:rPr lang="en-US" sz="1500" dirty="0">
                <a:solidFill>
                  <a:srgbClr val="3E6AAC"/>
                </a:solidFill>
                <a:latin typeface="Menlo" panose="020B0609030804020204" pitchFamily="49" charset="0"/>
                <a:ea typeface="Menlo" panose="020B0609030804020204" pitchFamily="49" charset="0"/>
                <a:cs typeface="Menlo" panose="020B0609030804020204" pitchFamily="49" charset="0"/>
              </a:rPr>
              <a:t>FROM</a:t>
            </a:r>
            <a:r>
              <a:rPr lang="en-US" sz="1500" dirty="0">
                <a:solidFill>
                  <a:srgbClr val="312D2A"/>
                </a:solidFill>
                <a:latin typeface="Menlo" panose="020B0609030804020204" pitchFamily="49" charset="0"/>
                <a:ea typeface="Menlo" panose="020B0609030804020204" pitchFamily="49" charset="0"/>
                <a:cs typeface="Menlo" panose="020B0609030804020204" pitchFamily="49" charset="0"/>
              </a:rPr>
              <a:t> dept d </a:t>
            </a:r>
          </a:p>
          <a:p>
            <a:pPr lvl="0"/>
            <a:r>
              <a:rPr lang="en-US" sz="1500" dirty="0">
                <a:solidFill>
                  <a:srgbClr val="312D2A"/>
                </a:solidFill>
                <a:latin typeface="Menlo" panose="020B0609030804020204" pitchFamily="49" charset="0"/>
                <a:ea typeface="Menlo" panose="020B0609030804020204" pitchFamily="49" charset="0"/>
                <a:cs typeface="Menlo" panose="020B0609030804020204" pitchFamily="49" charset="0"/>
              </a:rPr>
              <a:t>     </a:t>
            </a:r>
            <a:r>
              <a:rPr lang="en-US" sz="1500" dirty="0">
                <a:solidFill>
                  <a:srgbClr val="3E6AAC"/>
                </a:solidFill>
                <a:latin typeface="Menlo" panose="020B0609030804020204" pitchFamily="49" charset="0"/>
                <a:ea typeface="Menlo" panose="020B0609030804020204" pitchFamily="49" charset="0"/>
                <a:cs typeface="Menlo" panose="020B0609030804020204" pitchFamily="49" charset="0"/>
              </a:rPr>
              <a:t>WHERE</a:t>
            </a:r>
            <a:r>
              <a:rPr lang="en-US" sz="1500" dirty="0">
                <a:solidFill>
                  <a:srgbClr val="312D2A"/>
                </a:solidFill>
                <a:latin typeface="Menlo" panose="020B0609030804020204" pitchFamily="49" charset="0"/>
                <a:ea typeface="Menlo" panose="020B0609030804020204" pitchFamily="49" charset="0"/>
                <a:cs typeface="Menlo" panose="020B0609030804020204" pitchFamily="49" charset="0"/>
              </a:rPr>
              <a:t> </a:t>
            </a:r>
            <a:r>
              <a:rPr lang="en-US" sz="1500" dirty="0" err="1">
                <a:solidFill>
                  <a:srgbClr val="312D2A"/>
                </a:solidFill>
                <a:latin typeface="Menlo" panose="020B0609030804020204" pitchFamily="49" charset="0"/>
                <a:ea typeface="Menlo" panose="020B0609030804020204" pitchFamily="49" charset="0"/>
                <a:cs typeface="Menlo" panose="020B0609030804020204" pitchFamily="49" charset="0"/>
              </a:rPr>
              <a:t>d.deptno</a:t>
            </a:r>
            <a:r>
              <a:rPr lang="en-US" sz="1500" dirty="0">
                <a:solidFill>
                  <a:srgbClr val="312D2A"/>
                </a:solidFill>
                <a:latin typeface="Menlo" panose="020B0609030804020204" pitchFamily="49" charset="0"/>
                <a:ea typeface="Menlo" panose="020B0609030804020204" pitchFamily="49" charset="0"/>
                <a:cs typeface="Menlo" panose="020B0609030804020204" pitchFamily="49" charset="0"/>
              </a:rPr>
              <a:t> = </a:t>
            </a:r>
            <a:r>
              <a:rPr lang="en-US" sz="1500" dirty="0" err="1">
                <a:solidFill>
                  <a:srgbClr val="312D2A"/>
                </a:solidFill>
                <a:latin typeface="Menlo" panose="020B0609030804020204" pitchFamily="49" charset="0"/>
                <a:ea typeface="Menlo" panose="020B0609030804020204" pitchFamily="49" charset="0"/>
                <a:cs typeface="Menlo" panose="020B0609030804020204" pitchFamily="49" charset="0"/>
              </a:rPr>
              <a:t>e.deptno</a:t>
            </a:r>
            <a:endParaRPr lang="en-US" sz="1500" dirty="0">
              <a:solidFill>
                <a:srgbClr val="312D2A"/>
              </a:solidFill>
              <a:latin typeface="Menlo" panose="020B0609030804020204" pitchFamily="49" charset="0"/>
              <a:ea typeface="Menlo" panose="020B0609030804020204" pitchFamily="49" charset="0"/>
              <a:cs typeface="Menlo" panose="020B0609030804020204" pitchFamily="49" charset="0"/>
            </a:endParaRPr>
          </a:p>
          <a:p>
            <a:pPr lvl="0"/>
            <a:r>
              <a:rPr lang="en-US" sz="1500" dirty="0">
                <a:solidFill>
                  <a:srgbClr val="312D2A"/>
                </a:solidFill>
                <a:latin typeface="Menlo" panose="020B0609030804020204" pitchFamily="49" charset="0"/>
                <a:ea typeface="Menlo" panose="020B0609030804020204" pitchFamily="49" charset="0"/>
                <a:cs typeface="Menlo" panose="020B0609030804020204" pitchFamily="49" charset="0"/>
              </a:rPr>
              <a:t>  )</a:t>
            </a:r>
          </a:p>
          <a:p>
            <a:pPr lvl="0"/>
            <a:r>
              <a:rPr lang="en-US" sz="1500" dirty="0">
                <a:solidFill>
                  <a:srgbClr val="312D2A"/>
                </a:solidFill>
                <a:latin typeface="Menlo" panose="020B0609030804020204" pitchFamily="49" charset="0"/>
                <a:ea typeface="Menlo" panose="020B0609030804020204" pitchFamily="49" charset="0"/>
                <a:cs typeface="Menlo" panose="020B0609030804020204" pitchFamily="49" charset="0"/>
              </a:rPr>
              <a:t>}</a:t>
            </a:r>
          </a:p>
          <a:p>
            <a:pPr lvl="0"/>
            <a:r>
              <a:rPr lang="en-US" sz="1500" dirty="0">
                <a:solidFill>
                  <a:srgbClr val="3E6AAC"/>
                </a:solidFill>
                <a:latin typeface="Menlo" panose="020B0609030804020204" pitchFamily="49" charset="0"/>
                <a:ea typeface="Menlo" panose="020B0609030804020204" pitchFamily="49" charset="0"/>
                <a:cs typeface="Menlo" panose="020B0609030804020204" pitchFamily="49" charset="0"/>
              </a:rPr>
              <a:t>FROM</a:t>
            </a:r>
            <a:r>
              <a:rPr lang="en-US" sz="1500" dirty="0">
                <a:solidFill>
                  <a:srgbClr val="312D2A"/>
                </a:solidFill>
                <a:latin typeface="Menlo" panose="020B0609030804020204" pitchFamily="49" charset="0"/>
                <a:ea typeface="Menlo" panose="020B0609030804020204" pitchFamily="49" charset="0"/>
                <a:cs typeface="Menlo" panose="020B0609030804020204" pitchFamily="49" charset="0"/>
              </a:rPr>
              <a:t> emp e</a:t>
            </a:r>
          </a:p>
          <a:p>
            <a:pPr lvl="0"/>
            <a:r>
              <a:rPr lang="en-US" sz="1500" dirty="0">
                <a:solidFill>
                  <a:srgbClr val="3E6AAC"/>
                </a:solidFill>
                <a:latin typeface="Menlo" panose="020B0609030804020204" pitchFamily="49" charset="0"/>
                <a:ea typeface="Menlo" panose="020B0609030804020204" pitchFamily="49" charset="0"/>
                <a:cs typeface="Menlo" panose="020B0609030804020204" pitchFamily="49" charset="0"/>
              </a:rPr>
              <a:t>WHERE</a:t>
            </a:r>
            <a:r>
              <a:rPr lang="en-US" sz="1500" dirty="0">
                <a:solidFill>
                  <a:srgbClr val="312D2A"/>
                </a:solidFill>
                <a:latin typeface="Menlo" panose="020B0609030804020204" pitchFamily="49" charset="0"/>
                <a:ea typeface="Menlo" panose="020B0609030804020204" pitchFamily="49" charset="0"/>
                <a:cs typeface="Menlo" panose="020B0609030804020204" pitchFamily="49" charset="0"/>
              </a:rPr>
              <a:t> </a:t>
            </a:r>
            <a:r>
              <a:rPr lang="en-US" sz="1500" dirty="0" err="1">
                <a:solidFill>
                  <a:srgbClr val="312D2A"/>
                </a:solidFill>
                <a:latin typeface="Menlo" panose="020B0609030804020204" pitchFamily="49" charset="0"/>
                <a:ea typeface="Menlo" panose="020B0609030804020204" pitchFamily="49" charset="0"/>
                <a:cs typeface="Menlo" panose="020B0609030804020204" pitchFamily="49" charset="0"/>
              </a:rPr>
              <a:t>e.empno</a:t>
            </a:r>
            <a:r>
              <a:rPr lang="en-US" sz="1500" dirty="0">
                <a:solidFill>
                  <a:srgbClr val="312D2A"/>
                </a:solidFill>
                <a:latin typeface="Menlo" panose="020B0609030804020204" pitchFamily="49" charset="0"/>
                <a:ea typeface="Menlo" panose="020B0609030804020204" pitchFamily="49" charset="0"/>
                <a:cs typeface="Menlo" panose="020B0609030804020204" pitchFamily="49" charset="0"/>
              </a:rPr>
              <a:t> = </a:t>
            </a:r>
            <a:r>
              <a:rPr lang="en-US" sz="1500" dirty="0">
                <a:solidFill>
                  <a:srgbClr val="9A5700"/>
                </a:solidFill>
                <a:latin typeface="Menlo" panose="020B0609030804020204" pitchFamily="49" charset="0"/>
                <a:ea typeface="Menlo" panose="020B0609030804020204" pitchFamily="49" charset="0"/>
                <a:cs typeface="Menlo" panose="020B0609030804020204" pitchFamily="49" charset="0"/>
              </a:rPr>
              <a:t>7839</a:t>
            </a:r>
            <a:r>
              <a:rPr lang="en-US" sz="1500" dirty="0">
                <a:solidFill>
                  <a:srgbClr val="312D2A"/>
                </a:solidFill>
                <a:latin typeface="Menlo" panose="020B0609030804020204" pitchFamily="49" charset="0"/>
                <a:ea typeface="Menlo" panose="020B0609030804020204" pitchFamily="49" charset="0"/>
                <a:cs typeface="Menlo" panose="020B0609030804020204" pitchFamily="49" charset="0"/>
              </a:rPr>
              <a:t>;</a:t>
            </a:r>
          </a:p>
        </p:txBody>
      </p:sp>
      <p:sp>
        <p:nvSpPr>
          <p:cNvPr id="2" name="Footer Placeholder 1">
            <a:extLst>
              <a:ext uri="{FF2B5EF4-FFF2-40B4-BE49-F238E27FC236}">
                <a16:creationId xmlns:a16="http://schemas.microsoft.com/office/drawing/2014/main" id="{D8182D57-C51B-2043-B041-E161A5DB3994}"/>
              </a:ext>
            </a:extLst>
          </p:cNvPr>
          <p:cNvSpPr>
            <a:spLocks noGrp="1"/>
          </p:cNvSpPr>
          <p:nvPr>
            <p:ph type="ftr" sz="quarter" idx="3"/>
          </p:nvPr>
        </p:nvSpPr>
        <p:spPr/>
        <p:txBody>
          <a:bodyPr/>
          <a:lstStyle/>
          <a:p>
            <a:r>
              <a:rPr lang="en-US" dirty="0"/>
              <a:t>Copyright © 2020, Oracle and/or its affiliates</a:t>
            </a:r>
          </a:p>
        </p:txBody>
      </p:sp>
      <p:sp>
        <p:nvSpPr>
          <p:cNvPr id="3" name="Slide Number Placeholder 2">
            <a:extLst>
              <a:ext uri="{FF2B5EF4-FFF2-40B4-BE49-F238E27FC236}">
                <a16:creationId xmlns:a16="http://schemas.microsoft.com/office/drawing/2014/main" id="{832CC44A-D2A3-C546-A9D2-6520628B1977}"/>
              </a:ext>
            </a:extLst>
          </p:cNvPr>
          <p:cNvSpPr>
            <a:spLocks noGrp="1"/>
          </p:cNvSpPr>
          <p:nvPr>
            <p:ph type="sldNum" sz="quarter" idx="4"/>
          </p:nvPr>
        </p:nvSpPr>
        <p:spPr/>
        <p:txBody>
          <a:bodyPr/>
          <a:lstStyle/>
          <a:p>
            <a:fld id="{345D60D9-5372-5F40-9443-0F9AE5BDC3C8}" type="slidenum">
              <a:rPr lang="en-US" smtClean="0"/>
              <a:pPr/>
              <a:t>12</a:t>
            </a:fld>
            <a:endParaRPr lang="en-US" dirty="0"/>
          </a:p>
        </p:txBody>
      </p:sp>
      <p:sp>
        <p:nvSpPr>
          <p:cNvPr id="7" name="Text Placeholder 6">
            <a:extLst>
              <a:ext uri="{FF2B5EF4-FFF2-40B4-BE49-F238E27FC236}">
                <a16:creationId xmlns:a16="http://schemas.microsoft.com/office/drawing/2014/main" id="{5E51EED2-D008-FE4F-A326-D343D8A52D9F}"/>
              </a:ext>
            </a:extLst>
          </p:cNvPr>
          <p:cNvSpPr>
            <a:spLocks noGrp="1"/>
          </p:cNvSpPr>
          <p:nvPr>
            <p:ph type="body" sz="quarter" idx="11"/>
          </p:nvPr>
        </p:nvSpPr>
        <p:spPr/>
        <p:txBody>
          <a:bodyPr/>
          <a:lstStyle/>
          <a:p>
            <a:r>
              <a:rPr lang="en-US" i="1" dirty="0"/>
              <a:t> JSON-like Construction Syntax in SQL</a:t>
            </a:r>
          </a:p>
        </p:txBody>
      </p:sp>
      <p:sp>
        <p:nvSpPr>
          <p:cNvPr id="6" name="Title 5">
            <a:extLst>
              <a:ext uri="{FF2B5EF4-FFF2-40B4-BE49-F238E27FC236}">
                <a16:creationId xmlns:a16="http://schemas.microsoft.com/office/drawing/2014/main" id="{021FC8AF-F706-9546-B452-364B6C92D79E}"/>
              </a:ext>
            </a:extLst>
          </p:cNvPr>
          <p:cNvSpPr>
            <a:spLocks noGrp="1"/>
          </p:cNvSpPr>
          <p:nvPr>
            <p:ph type="title"/>
          </p:nvPr>
        </p:nvSpPr>
        <p:spPr/>
        <p:txBody>
          <a:bodyPr/>
          <a:lstStyle/>
          <a:p>
            <a:r>
              <a:rPr lang="en-US" dirty="0">
                <a:solidFill>
                  <a:srgbClr val="FF0000"/>
                </a:solidFill>
              </a:rPr>
              <a:t>4. SQL/JSON Enhancements</a:t>
            </a:r>
          </a:p>
        </p:txBody>
      </p:sp>
      <p:sp>
        <p:nvSpPr>
          <p:cNvPr id="4" name="Text Placeholder 3">
            <a:extLst>
              <a:ext uri="{FF2B5EF4-FFF2-40B4-BE49-F238E27FC236}">
                <a16:creationId xmlns:a16="http://schemas.microsoft.com/office/drawing/2014/main" id="{1EED1383-459D-A942-9FC7-91CF0EBDE83F}"/>
              </a:ext>
            </a:extLst>
          </p:cNvPr>
          <p:cNvSpPr>
            <a:spLocks noGrp="1"/>
          </p:cNvSpPr>
          <p:nvPr>
            <p:ph type="body" sz="quarter" idx="4294967295"/>
          </p:nvPr>
        </p:nvSpPr>
        <p:spPr>
          <a:xfrm>
            <a:off x="762000" y="1710965"/>
            <a:ext cx="10477500" cy="633412"/>
          </a:xfrm>
        </p:spPr>
        <p:txBody>
          <a:bodyPr/>
          <a:lstStyle/>
          <a:p>
            <a:r>
              <a:rPr lang="en-US" b="1" dirty="0">
                <a:solidFill>
                  <a:srgbClr val="0070C0"/>
                </a:solidFill>
              </a:rPr>
              <a:t>Simplified syntax for Generation</a:t>
            </a:r>
          </a:p>
          <a:p>
            <a:r>
              <a:rPr lang="en-US" dirty="0"/>
              <a:t>Create JSON type values in SQL using syntax that resembles the JSON text.</a:t>
            </a:r>
          </a:p>
          <a:p>
            <a:endParaRPr lang="en-US" dirty="0"/>
          </a:p>
        </p:txBody>
      </p:sp>
      <p:sp>
        <p:nvSpPr>
          <p:cNvPr id="9" name="Right Arrow 8">
            <a:extLst>
              <a:ext uri="{FF2B5EF4-FFF2-40B4-BE49-F238E27FC236}">
                <a16:creationId xmlns:a16="http://schemas.microsoft.com/office/drawing/2014/main" id="{80CF5A50-2D5B-4749-9B8D-B5E3DCCEBBB4}"/>
              </a:ext>
            </a:extLst>
          </p:cNvPr>
          <p:cNvSpPr/>
          <p:nvPr/>
        </p:nvSpPr>
        <p:spPr>
          <a:xfrm>
            <a:off x="5515103" y="3862148"/>
            <a:ext cx="749300" cy="506694"/>
          </a:xfrm>
          <a:prstGeom prst="rightArrow">
            <a:avLst/>
          </a:prstGeom>
          <a:solidFill>
            <a:schemeClr val="tx1">
              <a:lumMod val="10000"/>
              <a:lumOff val="90000"/>
            </a:schemeClr>
          </a:solidFill>
          <a:ln w="38100">
            <a:solidFill>
              <a:schemeClr val="tx2">
                <a:lumMod val="50000"/>
                <a:lumOff val="50000"/>
              </a:schemeClr>
            </a:solid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2533350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64338E0-1907-6445-9606-2427B19356BB}"/>
              </a:ext>
            </a:extLst>
          </p:cNvPr>
          <p:cNvSpPr>
            <a:spLocks noGrp="1"/>
          </p:cNvSpPr>
          <p:nvPr>
            <p:ph type="ftr" sz="quarter" idx="3"/>
          </p:nvPr>
        </p:nvSpPr>
        <p:spPr/>
        <p:txBody>
          <a:bodyPr/>
          <a:lstStyle/>
          <a:p>
            <a:r>
              <a:rPr lang="en-US"/>
              <a:t>Copyright © 2020, Oracle and/or its affiliates</a:t>
            </a:r>
            <a:endParaRPr lang="en-US" dirty="0"/>
          </a:p>
        </p:txBody>
      </p:sp>
      <p:sp>
        <p:nvSpPr>
          <p:cNvPr id="3" name="Slide Number Placeholder 2">
            <a:extLst>
              <a:ext uri="{FF2B5EF4-FFF2-40B4-BE49-F238E27FC236}">
                <a16:creationId xmlns:a16="http://schemas.microsoft.com/office/drawing/2014/main" id="{AF0E6FDA-C2B6-5445-8654-0BB8D8B0419E}"/>
              </a:ext>
            </a:extLst>
          </p:cNvPr>
          <p:cNvSpPr>
            <a:spLocks noGrp="1"/>
          </p:cNvSpPr>
          <p:nvPr>
            <p:ph type="sldNum" sz="quarter" idx="4"/>
          </p:nvPr>
        </p:nvSpPr>
        <p:spPr/>
        <p:txBody>
          <a:bodyPr/>
          <a:lstStyle/>
          <a:p>
            <a:fld id="{345D60D9-5372-5F40-9443-0F9AE5BDC3C8}" type="slidenum">
              <a:rPr lang="en-US" smtClean="0"/>
              <a:pPr/>
              <a:t>13</a:t>
            </a:fld>
            <a:endParaRPr lang="en-US" dirty="0"/>
          </a:p>
        </p:txBody>
      </p:sp>
      <p:sp>
        <p:nvSpPr>
          <p:cNvPr id="6" name="Text Placeholder 5">
            <a:extLst>
              <a:ext uri="{FF2B5EF4-FFF2-40B4-BE49-F238E27FC236}">
                <a16:creationId xmlns:a16="http://schemas.microsoft.com/office/drawing/2014/main" id="{AAE418A3-1A85-2B4F-ABA2-3DE8564372BC}"/>
              </a:ext>
            </a:extLst>
          </p:cNvPr>
          <p:cNvSpPr>
            <a:spLocks noGrp="1"/>
          </p:cNvSpPr>
          <p:nvPr>
            <p:ph type="body" sz="quarter" idx="13"/>
          </p:nvPr>
        </p:nvSpPr>
        <p:spPr/>
        <p:txBody>
          <a:bodyPr/>
          <a:lstStyle/>
          <a:p>
            <a:r>
              <a:rPr lang="en-US" b="1" dirty="0">
                <a:solidFill>
                  <a:srgbClr val="0070C0"/>
                </a:solidFill>
                <a:latin typeface="Menlo" panose="020B0609030804020204" pitchFamily="49" charset="0"/>
                <a:ea typeface="Menlo" panose="020B0609030804020204" pitchFamily="49" charset="0"/>
                <a:cs typeface="Menlo" panose="020B0609030804020204" pitchFamily="49" charset="0"/>
              </a:rPr>
              <a:t>JSON()</a:t>
            </a:r>
            <a:r>
              <a:rPr lang="en-US" b="1" dirty="0">
                <a:solidFill>
                  <a:srgbClr val="0070C0"/>
                </a:solidFill>
              </a:rPr>
              <a:t> </a:t>
            </a:r>
          </a:p>
          <a:p>
            <a:pPr lvl="1" indent="0">
              <a:buNone/>
            </a:pPr>
            <a:r>
              <a:rPr lang="en-US" dirty="0"/>
              <a:t>Parse JSON text to JSON type</a:t>
            </a:r>
            <a:br>
              <a:rPr lang="en-US" dirty="0"/>
            </a:br>
            <a:endParaRPr lang="en-US" sz="600" dirty="0"/>
          </a:p>
          <a:p>
            <a:endParaRPr lang="en-US" b="1" dirty="0">
              <a:solidFill>
                <a:srgbClr val="0070C0"/>
              </a:solidFill>
              <a:latin typeface="Menlo" panose="020B0609030804020204" pitchFamily="49" charset="0"/>
              <a:ea typeface="Menlo" panose="020B0609030804020204" pitchFamily="49" charset="0"/>
              <a:cs typeface="Menlo" panose="020B0609030804020204" pitchFamily="49" charset="0"/>
            </a:endParaRPr>
          </a:p>
          <a:p>
            <a:r>
              <a:rPr lang="en-US" b="1" dirty="0">
                <a:solidFill>
                  <a:srgbClr val="0070C0"/>
                </a:solidFill>
                <a:latin typeface="Menlo" panose="020B0609030804020204" pitchFamily="49" charset="0"/>
                <a:ea typeface="Menlo" panose="020B0609030804020204" pitchFamily="49" charset="0"/>
                <a:cs typeface="Menlo" panose="020B0609030804020204" pitchFamily="49" charset="0"/>
              </a:rPr>
              <a:t>JSON_TRANSFORM()</a:t>
            </a:r>
            <a:r>
              <a:rPr lang="en-US" b="1" dirty="0">
                <a:solidFill>
                  <a:srgbClr val="0070C0"/>
                </a:solidFill>
              </a:rPr>
              <a:t> </a:t>
            </a:r>
          </a:p>
          <a:p>
            <a:pPr lvl="1" indent="0">
              <a:buNone/>
            </a:pPr>
            <a:r>
              <a:rPr lang="en-US" dirty="0"/>
              <a:t>Update JSON</a:t>
            </a:r>
            <a:endParaRPr lang="en-US" sz="600" dirty="0"/>
          </a:p>
          <a:p>
            <a:r>
              <a:rPr lang="en-US" dirty="0">
                <a:latin typeface="Menlo" panose="020B0609030804020204" pitchFamily="49" charset="0"/>
                <a:ea typeface="Menlo" panose="020B0609030804020204" pitchFamily="49" charset="0"/>
                <a:cs typeface="Menlo" panose="020B0609030804020204" pitchFamily="49" charset="0"/>
              </a:rPr>
              <a:t>    </a:t>
            </a:r>
            <a:endParaRPr lang="en-US" sz="2000" dirty="0">
              <a:latin typeface="Menlo" panose="020B0609030804020204" pitchFamily="49" charset="0"/>
              <a:ea typeface="Menlo" panose="020B0609030804020204" pitchFamily="49" charset="0"/>
              <a:cs typeface="Menlo" panose="020B0609030804020204" pitchFamily="49" charset="0"/>
            </a:endParaRPr>
          </a:p>
          <a:p>
            <a:r>
              <a:rPr lang="en-US" b="1" dirty="0">
                <a:solidFill>
                  <a:srgbClr val="0070C0"/>
                </a:solidFill>
                <a:latin typeface="Menlo" panose="020B0609030804020204" pitchFamily="49" charset="0"/>
                <a:ea typeface="Menlo" panose="020B0609030804020204" pitchFamily="49" charset="0"/>
                <a:cs typeface="Menlo" panose="020B0609030804020204" pitchFamily="49" charset="0"/>
              </a:rPr>
              <a:t>JSON_EQUAL()</a:t>
            </a:r>
            <a:r>
              <a:rPr lang="en-US" b="1" dirty="0">
                <a:solidFill>
                  <a:srgbClr val="0070C0"/>
                </a:solidFill>
              </a:rPr>
              <a:t> </a:t>
            </a:r>
          </a:p>
          <a:p>
            <a:pPr lvl="1" indent="0">
              <a:buNone/>
            </a:pPr>
            <a:r>
              <a:rPr lang="en-US" dirty="0"/>
              <a:t>Compare two JSON type values for equality</a:t>
            </a:r>
          </a:p>
          <a:p>
            <a:r>
              <a:rPr lang="en-US" sz="600" dirty="0"/>
              <a:t>     </a:t>
            </a:r>
            <a:r>
              <a:rPr lang="en-US" dirty="0">
                <a:latin typeface="Menlo" panose="020B0609030804020204" pitchFamily="49" charset="0"/>
                <a:ea typeface="Menlo" panose="020B0609030804020204" pitchFamily="49" charset="0"/>
                <a:cs typeface="Menlo" panose="020B0609030804020204" pitchFamily="49" charset="0"/>
              </a:rPr>
              <a:t>   </a:t>
            </a:r>
            <a:br>
              <a:rPr lang="en-US" sz="2000" dirty="0">
                <a:latin typeface="Menlo" panose="020B0609030804020204" pitchFamily="49" charset="0"/>
                <a:ea typeface="Menlo" panose="020B0609030804020204" pitchFamily="49" charset="0"/>
                <a:cs typeface="Menlo" panose="020B0609030804020204" pitchFamily="49" charset="0"/>
              </a:rPr>
            </a:br>
            <a:endParaRPr lang="en-US" sz="600" dirty="0">
              <a:latin typeface="Menlo" panose="020B0609030804020204" pitchFamily="49" charset="0"/>
              <a:ea typeface="Menlo" panose="020B0609030804020204" pitchFamily="49" charset="0"/>
              <a:cs typeface="Menlo" panose="020B0609030804020204" pitchFamily="49" charset="0"/>
            </a:endParaRPr>
          </a:p>
          <a:p>
            <a:r>
              <a:rPr lang="en-US" b="1" dirty="0">
                <a:solidFill>
                  <a:srgbClr val="0070C0"/>
                </a:solidFill>
              </a:rPr>
              <a:t>sum(), avg(), count(), </a:t>
            </a:r>
            <a:r>
              <a:rPr lang="en-US" b="1" dirty="0" err="1">
                <a:solidFill>
                  <a:srgbClr val="0070C0"/>
                </a:solidFill>
              </a:rPr>
              <a:t>etc</a:t>
            </a:r>
            <a:endParaRPr lang="en-US" b="1" dirty="0">
              <a:solidFill>
                <a:srgbClr val="0070C0"/>
              </a:solidFill>
            </a:endParaRPr>
          </a:p>
          <a:p>
            <a:pPr marL="182880" lvl="1" indent="0">
              <a:buNone/>
            </a:pPr>
            <a:r>
              <a:rPr lang="en-US" dirty="0"/>
              <a:t>   New JSON path step functions</a:t>
            </a:r>
          </a:p>
          <a:p>
            <a:endParaRPr lang="en-US" sz="600" dirty="0"/>
          </a:p>
          <a:p>
            <a:endParaRPr lang="en-US" dirty="0"/>
          </a:p>
        </p:txBody>
      </p:sp>
      <p:sp>
        <p:nvSpPr>
          <p:cNvPr id="7" name="Text Placeholder 6">
            <a:extLst>
              <a:ext uri="{FF2B5EF4-FFF2-40B4-BE49-F238E27FC236}">
                <a16:creationId xmlns:a16="http://schemas.microsoft.com/office/drawing/2014/main" id="{95D2F4DA-8E3D-3646-9C5A-C39538FB6689}"/>
              </a:ext>
            </a:extLst>
          </p:cNvPr>
          <p:cNvSpPr>
            <a:spLocks noGrp="1"/>
          </p:cNvSpPr>
          <p:nvPr>
            <p:ph type="body" sz="quarter" idx="12"/>
          </p:nvPr>
        </p:nvSpPr>
        <p:spPr/>
        <p:txBody>
          <a:bodyPr/>
          <a:lstStyle/>
          <a:p>
            <a:r>
              <a:rPr lang="en-US" i="1" dirty="0"/>
              <a:t>New JSON Functions</a:t>
            </a:r>
          </a:p>
        </p:txBody>
      </p:sp>
      <p:sp>
        <p:nvSpPr>
          <p:cNvPr id="5" name="Title 4">
            <a:extLst>
              <a:ext uri="{FF2B5EF4-FFF2-40B4-BE49-F238E27FC236}">
                <a16:creationId xmlns:a16="http://schemas.microsoft.com/office/drawing/2014/main" id="{6F27ACD9-993E-7A45-8E75-8A7961B471C5}"/>
              </a:ext>
            </a:extLst>
          </p:cNvPr>
          <p:cNvSpPr>
            <a:spLocks noGrp="1"/>
          </p:cNvSpPr>
          <p:nvPr>
            <p:ph type="title"/>
          </p:nvPr>
        </p:nvSpPr>
        <p:spPr/>
        <p:txBody>
          <a:bodyPr/>
          <a:lstStyle/>
          <a:p>
            <a:r>
              <a:rPr lang="en-US" dirty="0"/>
              <a:t>SQL/JSON Enhancements</a:t>
            </a:r>
          </a:p>
        </p:txBody>
      </p:sp>
      <p:sp>
        <p:nvSpPr>
          <p:cNvPr id="9" name="TextBox 8">
            <a:extLst>
              <a:ext uri="{FF2B5EF4-FFF2-40B4-BE49-F238E27FC236}">
                <a16:creationId xmlns:a16="http://schemas.microsoft.com/office/drawing/2014/main" id="{D86F5BCF-A42E-2043-90BA-4B015E1FFE1F}"/>
              </a:ext>
            </a:extLst>
          </p:cNvPr>
          <p:cNvSpPr txBox="1"/>
          <p:nvPr/>
        </p:nvSpPr>
        <p:spPr>
          <a:xfrm>
            <a:off x="6348984" y="1686016"/>
            <a:ext cx="5745379" cy="844423"/>
          </a:xfrm>
          <a:prstGeom prst="rect">
            <a:avLst/>
          </a:prstGeom>
          <a:gradFill flip="none" rotWithShape="1">
            <a:gsLst>
              <a:gs pos="0">
                <a:schemeClr val="tx1">
                  <a:lumMod val="10000"/>
                  <a:lumOff val="90000"/>
                </a:schemeClr>
              </a:gs>
              <a:gs pos="100000">
                <a:schemeClr val="bg2"/>
              </a:gs>
            </a:gsLst>
            <a:lin ang="16200000" scaled="0"/>
            <a:tileRect/>
          </a:gradFill>
          <a:ln w="12700">
            <a:solidFill>
              <a:schemeClr val="tx1">
                <a:lumMod val="50000"/>
                <a:lumOff val="50000"/>
              </a:schemeClr>
            </a:solidFill>
          </a:ln>
          <a:effectLst>
            <a:outerShdw blurRad="152400" dist="63500" dir="78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r>
              <a:rPr lang="en-US" sz="1400" dirty="0">
                <a:solidFill>
                  <a:schemeClr val="tx1"/>
                </a:solidFill>
                <a:latin typeface="Menlo" panose="020B0609030804020204" pitchFamily="49" charset="0"/>
                <a:ea typeface="Menlo" panose="020B0609030804020204" pitchFamily="49" charset="0"/>
                <a:cs typeface="Menlo" panose="020B0609030804020204" pitchFamily="49" charset="0"/>
              </a:rPr>
              <a:t>INSERT INTO players VALUES(</a:t>
            </a:r>
            <a:br>
              <a:rPr lang="en-US" sz="1400" dirty="0">
                <a:latin typeface="Menlo" panose="020B0609030804020204" pitchFamily="49" charset="0"/>
                <a:ea typeface="Menlo" panose="020B0609030804020204" pitchFamily="49" charset="0"/>
                <a:cs typeface="Menlo" panose="020B0609030804020204" pitchFamily="49" charset="0"/>
              </a:rPr>
            </a:br>
            <a:r>
              <a:rPr lang="en-US" sz="1400" dirty="0">
                <a:solidFill>
                  <a:srgbClr val="0070C0"/>
                </a:solidFill>
                <a:latin typeface="Menlo" panose="020B0609030804020204" pitchFamily="49" charset="0"/>
                <a:ea typeface="Menlo" panose="020B0609030804020204" pitchFamily="49" charset="0"/>
                <a:cs typeface="Menlo" panose="020B0609030804020204" pitchFamily="49" charset="0"/>
              </a:rPr>
              <a:t>      </a:t>
            </a:r>
            <a:r>
              <a:rPr lang="en-US" sz="1400" b="1" dirty="0">
                <a:solidFill>
                  <a:srgbClr val="0070C0"/>
                </a:solidFill>
                <a:latin typeface="Menlo" panose="020B0609030804020204" pitchFamily="49" charset="0"/>
                <a:ea typeface="Menlo" panose="020B0609030804020204" pitchFamily="49" charset="0"/>
                <a:cs typeface="Menlo" panose="020B0609030804020204" pitchFamily="49" charset="0"/>
              </a:rPr>
              <a:t>JSON</a:t>
            </a:r>
            <a:r>
              <a:rPr lang="en-US" sz="1400" dirty="0">
                <a:solidFill>
                  <a:srgbClr val="0070C0"/>
                </a:solidFill>
                <a:latin typeface="Menlo" panose="020B0609030804020204" pitchFamily="49" charset="0"/>
                <a:ea typeface="Menlo" panose="020B0609030804020204" pitchFamily="49" charset="0"/>
                <a:cs typeface="Menlo" panose="020B0609030804020204" pitchFamily="49" charset="0"/>
              </a:rPr>
              <a:t>(</a:t>
            </a:r>
            <a:r>
              <a:rPr lang="en-US" sz="1400" dirty="0">
                <a:solidFill>
                  <a:schemeClr val="tx1"/>
                </a:solidFill>
                <a:latin typeface="Menlo" panose="020B0609030804020204" pitchFamily="49" charset="0"/>
                <a:ea typeface="Menlo" panose="020B0609030804020204" pitchFamily="49" charset="0"/>
                <a:cs typeface="Menlo" panose="020B0609030804020204" pitchFamily="49" charset="0"/>
              </a:rPr>
              <a:t>'{</a:t>
            </a:r>
            <a:r>
              <a:rPr lang="en-US" sz="1400" dirty="0">
                <a:solidFill>
                  <a:srgbClr val="9A5700"/>
                </a:solidFill>
                <a:latin typeface="Menlo" panose="020B0609030804020204" pitchFamily="49" charset="0"/>
                <a:ea typeface="Menlo" panose="020B0609030804020204" pitchFamily="49" charset="0"/>
                <a:cs typeface="Menlo" panose="020B0609030804020204" pitchFamily="49" charset="0"/>
              </a:rPr>
              <a:t>"name" : </a:t>
            </a:r>
            <a:r>
              <a:rPr lang="en-US" sz="1400" dirty="0">
                <a:solidFill>
                  <a:schemeClr val="tx1"/>
                </a:solidFill>
                <a:latin typeface="Menlo" panose="020B0609030804020204" pitchFamily="49" charset="0"/>
                <a:ea typeface="Menlo" panose="020B0609030804020204" pitchFamily="49" charset="0"/>
                <a:cs typeface="Menlo" panose="020B0609030804020204" pitchFamily="49" charset="0"/>
              </a:rPr>
              <a:t>"Beda", </a:t>
            </a:r>
          </a:p>
          <a:p>
            <a:r>
              <a:rPr lang="en-US" sz="1400" dirty="0">
                <a:solidFill>
                  <a:srgbClr val="9A5700"/>
                </a:solidFill>
                <a:latin typeface="Menlo" panose="020B0609030804020204" pitchFamily="49" charset="0"/>
                <a:ea typeface="Menlo" panose="020B0609030804020204" pitchFamily="49" charset="0"/>
                <a:cs typeface="Menlo" panose="020B0609030804020204" pitchFamily="49" charset="0"/>
              </a:rPr>
              <a:t>             "scores" : </a:t>
            </a:r>
            <a:r>
              <a:rPr lang="en-US" sz="1400" dirty="0">
                <a:solidFill>
                  <a:schemeClr val="tx1"/>
                </a:solidFill>
                <a:latin typeface="Menlo" panose="020B0609030804020204" pitchFamily="49" charset="0"/>
                <a:ea typeface="Menlo" panose="020B0609030804020204" pitchFamily="49" charset="0"/>
                <a:cs typeface="Menlo" panose="020B0609030804020204" pitchFamily="49" charset="0"/>
              </a:rPr>
              <a:t>[12, 10, 8] }'</a:t>
            </a:r>
            <a:r>
              <a:rPr lang="en-US" sz="1400" dirty="0">
                <a:solidFill>
                  <a:srgbClr val="0070C0"/>
                </a:solidFill>
                <a:latin typeface="Menlo" panose="020B0609030804020204" pitchFamily="49" charset="0"/>
                <a:ea typeface="Menlo" panose="020B0609030804020204" pitchFamily="49" charset="0"/>
                <a:cs typeface="Menlo" panose="020B0609030804020204" pitchFamily="49" charset="0"/>
              </a:rPr>
              <a:t>)</a:t>
            </a:r>
          </a:p>
        </p:txBody>
      </p:sp>
      <p:sp>
        <p:nvSpPr>
          <p:cNvPr id="10" name="TextBox 9">
            <a:extLst>
              <a:ext uri="{FF2B5EF4-FFF2-40B4-BE49-F238E27FC236}">
                <a16:creationId xmlns:a16="http://schemas.microsoft.com/office/drawing/2014/main" id="{D8AF3E0C-E3C3-2D4A-8313-E19989AB6D31}"/>
              </a:ext>
            </a:extLst>
          </p:cNvPr>
          <p:cNvSpPr txBox="1"/>
          <p:nvPr/>
        </p:nvSpPr>
        <p:spPr>
          <a:xfrm>
            <a:off x="6348985" y="4105493"/>
            <a:ext cx="5745379" cy="577055"/>
          </a:xfrm>
          <a:prstGeom prst="rect">
            <a:avLst/>
          </a:prstGeom>
          <a:gradFill flip="none" rotWithShape="1">
            <a:gsLst>
              <a:gs pos="0">
                <a:schemeClr val="tx1">
                  <a:lumMod val="10000"/>
                  <a:lumOff val="90000"/>
                </a:schemeClr>
              </a:gs>
              <a:gs pos="100000">
                <a:schemeClr val="bg2"/>
              </a:gs>
            </a:gsLst>
            <a:lin ang="16200000" scaled="0"/>
            <a:tileRect/>
          </a:gradFill>
          <a:ln w="12700">
            <a:solidFill>
              <a:schemeClr val="tx1">
                <a:lumMod val="50000"/>
                <a:lumOff val="50000"/>
              </a:schemeClr>
            </a:solidFill>
          </a:ln>
          <a:effectLst>
            <a:outerShdw blurRad="152400" dist="63500" dir="78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r>
              <a:rPr lang="en-US" sz="1400" dirty="0">
                <a:solidFill>
                  <a:schemeClr val="tx1"/>
                </a:solidFill>
                <a:latin typeface="Menlo" panose="020B0609030804020204" pitchFamily="49" charset="0"/>
                <a:ea typeface="Menlo" panose="020B0609030804020204" pitchFamily="49" charset="0"/>
                <a:cs typeface="Menlo" panose="020B0609030804020204" pitchFamily="49" charset="0"/>
              </a:rPr>
              <a:t>SELECT * FROM players WHERE </a:t>
            </a:r>
            <a:r>
              <a:rPr lang="en-US" sz="1400" b="1" dirty="0">
                <a:solidFill>
                  <a:srgbClr val="0070C0"/>
                </a:solidFill>
                <a:latin typeface="Menlo" panose="020B0609030804020204" pitchFamily="49" charset="0"/>
                <a:ea typeface="Menlo" panose="020B0609030804020204" pitchFamily="49" charset="0"/>
                <a:cs typeface="Menlo" panose="020B0609030804020204" pitchFamily="49" charset="0"/>
              </a:rPr>
              <a:t>JSON_EQUAL</a:t>
            </a:r>
            <a:r>
              <a:rPr lang="en-US" sz="1400" dirty="0">
                <a:solidFill>
                  <a:schemeClr val="tx1"/>
                </a:solidFill>
                <a:latin typeface="Menlo" panose="020B0609030804020204" pitchFamily="49" charset="0"/>
                <a:ea typeface="Menlo" panose="020B0609030804020204" pitchFamily="49" charset="0"/>
                <a:cs typeface="Menlo" panose="020B0609030804020204" pitchFamily="49" charset="0"/>
              </a:rPr>
              <a:t>(col, :1)</a:t>
            </a:r>
          </a:p>
        </p:txBody>
      </p:sp>
      <p:sp>
        <p:nvSpPr>
          <p:cNvPr id="11" name="TextBox 10">
            <a:extLst>
              <a:ext uri="{FF2B5EF4-FFF2-40B4-BE49-F238E27FC236}">
                <a16:creationId xmlns:a16="http://schemas.microsoft.com/office/drawing/2014/main" id="{FF46111F-3BA9-E44C-8F83-44CFECF90100}"/>
              </a:ext>
            </a:extLst>
          </p:cNvPr>
          <p:cNvSpPr txBox="1"/>
          <p:nvPr/>
        </p:nvSpPr>
        <p:spPr>
          <a:xfrm>
            <a:off x="6348984" y="5252229"/>
            <a:ext cx="5745379" cy="577055"/>
          </a:xfrm>
          <a:prstGeom prst="rect">
            <a:avLst/>
          </a:prstGeom>
          <a:gradFill flip="none" rotWithShape="1">
            <a:gsLst>
              <a:gs pos="0">
                <a:schemeClr val="tx1">
                  <a:lumMod val="10000"/>
                  <a:lumOff val="90000"/>
                </a:schemeClr>
              </a:gs>
              <a:gs pos="100000">
                <a:schemeClr val="bg2"/>
              </a:gs>
            </a:gsLst>
            <a:lin ang="16200000" scaled="0"/>
            <a:tileRect/>
          </a:gradFill>
          <a:ln w="12700">
            <a:solidFill>
              <a:schemeClr val="tx1">
                <a:lumMod val="50000"/>
                <a:lumOff val="50000"/>
              </a:schemeClr>
            </a:solidFill>
          </a:ln>
          <a:effectLst>
            <a:outerShdw blurRad="152400" dist="63500" dir="78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r>
              <a:rPr lang="en-US" sz="1400" dirty="0">
                <a:solidFill>
                  <a:schemeClr val="tx1"/>
                </a:solidFill>
                <a:latin typeface="Menlo" panose="020B0609030804020204" pitchFamily="49" charset="0"/>
                <a:ea typeface="Menlo" panose="020B0609030804020204" pitchFamily="49" charset="0"/>
                <a:cs typeface="Menlo" panose="020B0609030804020204" pitchFamily="49" charset="0"/>
              </a:rPr>
              <a:t> SELECT</a:t>
            </a:r>
            <a:r>
              <a:rPr lang="en-US" sz="1400" dirty="0">
                <a:solidFill>
                  <a:srgbClr val="0070C0"/>
                </a:solidFill>
                <a:latin typeface="Menlo" panose="020B0609030804020204" pitchFamily="49" charset="0"/>
                <a:ea typeface="Menlo" panose="020B0609030804020204" pitchFamily="49" charset="0"/>
                <a:cs typeface="Menlo" panose="020B0609030804020204" pitchFamily="49" charset="0"/>
              </a:rPr>
              <a:t> </a:t>
            </a:r>
            <a:r>
              <a:rPr lang="en-US" sz="1400" dirty="0" err="1">
                <a:solidFill>
                  <a:schemeClr val="tx1"/>
                </a:solidFill>
                <a:latin typeface="Menlo" panose="020B0609030804020204" pitchFamily="49" charset="0"/>
                <a:ea typeface="Menlo" panose="020B0609030804020204" pitchFamily="49" charset="0"/>
                <a:cs typeface="Menlo" panose="020B0609030804020204" pitchFamily="49" charset="0"/>
              </a:rPr>
              <a:t>t.col.scores</a:t>
            </a:r>
            <a:r>
              <a:rPr lang="en-US" sz="1400" dirty="0">
                <a:solidFill>
                  <a:schemeClr val="tx1"/>
                </a:solidFill>
                <a:latin typeface="Menlo" panose="020B0609030804020204" pitchFamily="49" charset="0"/>
                <a:ea typeface="Menlo" panose="020B0609030804020204" pitchFamily="49" charset="0"/>
                <a:cs typeface="Menlo" panose="020B0609030804020204" pitchFamily="49" charset="0"/>
              </a:rPr>
              <a:t>[*].</a:t>
            </a:r>
            <a:r>
              <a:rPr lang="en-US" sz="1400" b="1" dirty="0">
                <a:solidFill>
                  <a:srgbClr val="0070C0"/>
                </a:solidFill>
                <a:latin typeface="Menlo" panose="020B0609030804020204" pitchFamily="49" charset="0"/>
                <a:ea typeface="Menlo" panose="020B0609030804020204" pitchFamily="49" charset="0"/>
                <a:cs typeface="Menlo" panose="020B0609030804020204" pitchFamily="49" charset="0"/>
              </a:rPr>
              <a:t>sum()</a:t>
            </a:r>
          </a:p>
          <a:p>
            <a:r>
              <a:rPr lang="en-US" sz="1400" dirty="0">
                <a:solidFill>
                  <a:srgbClr val="0070C0"/>
                </a:solidFill>
                <a:latin typeface="Menlo" panose="020B0609030804020204" pitchFamily="49" charset="0"/>
                <a:ea typeface="Menlo" panose="020B0609030804020204" pitchFamily="49" charset="0"/>
                <a:cs typeface="Menlo" panose="020B0609030804020204" pitchFamily="49" charset="0"/>
              </a:rPr>
              <a:t>    </a:t>
            </a:r>
            <a:r>
              <a:rPr lang="en-US" sz="1400" dirty="0">
                <a:solidFill>
                  <a:schemeClr val="tx1"/>
                </a:solidFill>
                <a:latin typeface="Menlo" panose="020B0609030804020204" pitchFamily="49" charset="0"/>
                <a:ea typeface="Menlo" panose="020B0609030804020204" pitchFamily="49" charset="0"/>
                <a:cs typeface="Menlo" panose="020B0609030804020204" pitchFamily="49" charset="0"/>
              </a:rPr>
              <a:t>FROM players t;</a:t>
            </a:r>
          </a:p>
        </p:txBody>
      </p:sp>
      <p:sp>
        <p:nvSpPr>
          <p:cNvPr id="12" name="TextBox 11">
            <a:extLst>
              <a:ext uri="{FF2B5EF4-FFF2-40B4-BE49-F238E27FC236}">
                <a16:creationId xmlns:a16="http://schemas.microsoft.com/office/drawing/2014/main" id="{9A4470C1-E194-2F40-B579-29BF671C283C}"/>
              </a:ext>
            </a:extLst>
          </p:cNvPr>
          <p:cNvSpPr txBox="1"/>
          <p:nvPr/>
        </p:nvSpPr>
        <p:spPr>
          <a:xfrm>
            <a:off x="6348985" y="2937093"/>
            <a:ext cx="5745379" cy="784800"/>
          </a:xfrm>
          <a:prstGeom prst="rect">
            <a:avLst/>
          </a:prstGeom>
          <a:gradFill flip="none" rotWithShape="1">
            <a:gsLst>
              <a:gs pos="0">
                <a:schemeClr val="tx1">
                  <a:lumMod val="10000"/>
                  <a:lumOff val="90000"/>
                </a:schemeClr>
              </a:gs>
              <a:gs pos="100000">
                <a:schemeClr val="bg2"/>
              </a:gs>
            </a:gsLst>
            <a:lin ang="16200000" scaled="0"/>
            <a:tileRect/>
          </a:gradFill>
          <a:ln w="12700">
            <a:solidFill>
              <a:schemeClr val="tx1">
                <a:lumMod val="50000"/>
                <a:lumOff val="50000"/>
              </a:schemeClr>
            </a:solidFill>
          </a:ln>
          <a:effectLst>
            <a:outerShdw blurRad="152400" dist="63500" dir="78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r>
              <a:rPr lang="en-US" sz="1400" dirty="0">
                <a:solidFill>
                  <a:schemeClr val="tx1"/>
                </a:solidFill>
                <a:latin typeface="Menlo" panose="020B0609030804020204" pitchFamily="49" charset="0"/>
                <a:ea typeface="Menlo" panose="020B0609030804020204" pitchFamily="49" charset="0"/>
                <a:cs typeface="Menlo" panose="020B0609030804020204" pitchFamily="49" charset="0"/>
              </a:rPr>
              <a:t>UPDATE players t SET </a:t>
            </a:r>
            <a:r>
              <a:rPr lang="en-US" sz="1400" dirty="0" err="1">
                <a:solidFill>
                  <a:schemeClr val="tx1"/>
                </a:solidFill>
                <a:latin typeface="Menlo" panose="020B0609030804020204" pitchFamily="49" charset="0"/>
                <a:ea typeface="Menlo" panose="020B0609030804020204" pitchFamily="49" charset="0"/>
                <a:cs typeface="Menlo" panose="020B0609030804020204" pitchFamily="49" charset="0"/>
              </a:rPr>
              <a:t>t.col</a:t>
            </a:r>
            <a:r>
              <a:rPr lang="en-US" sz="1400" dirty="0">
                <a:solidFill>
                  <a:schemeClr val="tx1"/>
                </a:solidFill>
                <a:latin typeface="Menlo" panose="020B0609030804020204" pitchFamily="49" charset="0"/>
                <a:ea typeface="Menlo" panose="020B0609030804020204" pitchFamily="49" charset="0"/>
                <a:cs typeface="Menlo" panose="020B0609030804020204" pitchFamily="49" charset="0"/>
              </a:rPr>
              <a:t>=</a:t>
            </a:r>
          </a:p>
          <a:p>
            <a:r>
              <a:rPr lang="en-US" sz="1400" dirty="0">
                <a:solidFill>
                  <a:schemeClr val="tx1"/>
                </a:solidFill>
                <a:latin typeface="Menlo" panose="020B0609030804020204" pitchFamily="49" charset="0"/>
                <a:ea typeface="Menlo" panose="020B0609030804020204" pitchFamily="49" charset="0"/>
                <a:cs typeface="Menlo" panose="020B0609030804020204" pitchFamily="49" charset="0"/>
              </a:rPr>
              <a:t>	</a:t>
            </a:r>
            <a:r>
              <a:rPr lang="en-US" sz="1400" b="1" dirty="0">
                <a:solidFill>
                  <a:srgbClr val="0070C0"/>
                </a:solidFill>
                <a:latin typeface="Menlo" panose="020B0609030804020204" pitchFamily="49" charset="0"/>
                <a:ea typeface="Menlo" panose="020B0609030804020204" pitchFamily="49" charset="0"/>
                <a:cs typeface="Menlo" panose="020B0609030804020204" pitchFamily="49" charset="0"/>
              </a:rPr>
              <a:t>JSON_TRANSFORM</a:t>
            </a:r>
            <a:r>
              <a:rPr lang="en-US" sz="1400" dirty="0">
                <a:solidFill>
                  <a:schemeClr val="tx1"/>
                </a:solidFill>
                <a:latin typeface="Menlo" panose="020B0609030804020204" pitchFamily="49" charset="0"/>
                <a:ea typeface="Menlo" panose="020B0609030804020204" pitchFamily="49" charset="0"/>
                <a:cs typeface="Menlo" panose="020B0609030804020204" pitchFamily="49" charset="0"/>
              </a:rPr>
              <a:t>(</a:t>
            </a:r>
            <a:r>
              <a:rPr lang="en-US" sz="1400" dirty="0" err="1">
                <a:solidFill>
                  <a:schemeClr val="tx1"/>
                </a:solidFill>
                <a:latin typeface="Menlo" panose="020B0609030804020204" pitchFamily="49" charset="0"/>
                <a:ea typeface="Menlo" panose="020B0609030804020204" pitchFamily="49" charset="0"/>
                <a:cs typeface="Menlo" panose="020B0609030804020204" pitchFamily="49" charset="0"/>
              </a:rPr>
              <a:t>t.col</a:t>
            </a:r>
            <a:r>
              <a:rPr lang="en-US" sz="1400" dirty="0">
                <a:solidFill>
                  <a:schemeClr val="tx1"/>
                </a:solidFill>
                <a:latin typeface="Menlo" panose="020B0609030804020204" pitchFamily="49" charset="0"/>
                <a:ea typeface="Menlo" panose="020B0609030804020204" pitchFamily="49" charset="0"/>
                <a:cs typeface="Menlo" panose="020B0609030804020204" pitchFamily="49" charset="0"/>
              </a:rPr>
              <a:t>, </a:t>
            </a:r>
          </a:p>
          <a:p>
            <a:r>
              <a:rPr lang="en-US" sz="1400" dirty="0">
                <a:solidFill>
                  <a:schemeClr val="tx1"/>
                </a:solidFill>
                <a:latin typeface="Menlo" panose="020B0609030804020204" pitchFamily="49" charset="0"/>
                <a:ea typeface="Menlo" panose="020B0609030804020204" pitchFamily="49" charset="0"/>
                <a:cs typeface="Menlo" panose="020B0609030804020204" pitchFamily="49" charset="0"/>
              </a:rPr>
              <a:t>                        </a:t>
            </a:r>
            <a:r>
              <a:rPr lang="en-US" sz="1400" b="1" dirty="0">
                <a:solidFill>
                  <a:srgbClr val="0070C0"/>
                </a:solidFill>
                <a:latin typeface="Menlo" panose="020B0609030804020204" pitchFamily="49" charset="0"/>
                <a:ea typeface="Menlo" panose="020B0609030804020204" pitchFamily="49" charset="0"/>
                <a:cs typeface="Menlo" panose="020B0609030804020204" pitchFamily="49" charset="0"/>
              </a:rPr>
              <a:t>APPEND</a:t>
            </a:r>
            <a:r>
              <a:rPr lang="en-US" sz="1400" dirty="0">
                <a:solidFill>
                  <a:schemeClr val="tx1"/>
                </a:solidFill>
                <a:latin typeface="Menlo" panose="020B0609030804020204" pitchFamily="49" charset="0"/>
                <a:ea typeface="Menlo" panose="020B0609030804020204" pitchFamily="49" charset="0"/>
                <a:cs typeface="Menlo" panose="020B0609030804020204" pitchFamily="49" charset="0"/>
              </a:rPr>
              <a:t> ‘$.scores’ = 11)</a:t>
            </a:r>
          </a:p>
        </p:txBody>
      </p:sp>
    </p:spTree>
    <p:extLst>
      <p:ext uri="{BB962C8B-B14F-4D97-AF65-F5344CB8AC3E}">
        <p14:creationId xmlns:p14="http://schemas.microsoft.com/office/powerpoint/2010/main" val="956986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C13322A-15A6-1B4E-BE17-15258E9C83AB}"/>
              </a:ext>
            </a:extLst>
          </p:cNvPr>
          <p:cNvSpPr>
            <a:spLocks noGrp="1"/>
          </p:cNvSpPr>
          <p:nvPr>
            <p:ph type="ftr" sz="quarter" idx="3"/>
          </p:nvPr>
        </p:nvSpPr>
        <p:spPr/>
        <p:txBody>
          <a:bodyPr/>
          <a:lstStyle/>
          <a:p>
            <a:r>
              <a:rPr lang="en-US" dirty="0"/>
              <a:t>Copyright © 2020, Oracle and/or its affiliates</a:t>
            </a:r>
          </a:p>
        </p:txBody>
      </p:sp>
      <p:sp>
        <p:nvSpPr>
          <p:cNvPr id="3" name="Slide Number Placeholder 2">
            <a:extLst>
              <a:ext uri="{FF2B5EF4-FFF2-40B4-BE49-F238E27FC236}">
                <a16:creationId xmlns:a16="http://schemas.microsoft.com/office/drawing/2014/main" id="{CB1B8562-0603-2C4B-A1F6-473987660E65}"/>
              </a:ext>
            </a:extLst>
          </p:cNvPr>
          <p:cNvSpPr>
            <a:spLocks noGrp="1"/>
          </p:cNvSpPr>
          <p:nvPr>
            <p:ph type="sldNum" sz="quarter" idx="4"/>
          </p:nvPr>
        </p:nvSpPr>
        <p:spPr/>
        <p:txBody>
          <a:bodyPr/>
          <a:lstStyle/>
          <a:p>
            <a:fld id="{345D60D9-5372-5F40-9443-0F9AE5BDC3C8}" type="slidenum">
              <a:rPr lang="en-US" smtClean="0"/>
              <a:pPr/>
              <a:t>14</a:t>
            </a:fld>
            <a:endParaRPr lang="en-US" dirty="0"/>
          </a:p>
        </p:txBody>
      </p:sp>
      <p:sp>
        <p:nvSpPr>
          <p:cNvPr id="11" name="Text Placeholder 10">
            <a:extLst>
              <a:ext uri="{FF2B5EF4-FFF2-40B4-BE49-F238E27FC236}">
                <a16:creationId xmlns:a16="http://schemas.microsoft.com/office/drawing/2014/main" id="{ACAB5D84-711F-0E4D-B586-2330A1AFA808}"/>
              </a:ext>
            </a:extLst>
          </p:cNvPr>
          <p:cNvSpPr>
            <a:spLocks noGrp="1"/>
          </p:cNvSpPr>
          <p:nvPr>
            <p:ph type="body" sz="quarter" idx="14"/>
          </p:nvPr>
        </p:nvSpPr>
        <p:spPr/>
        <p:txBody>
          <a:bodyPr/>
          <a:lstStyle/>
          <a:p>
            <a:r>
              <a:rPr lang="en-US" b="1" dirty="0"/>
              <a:t>Online redefinition</a:t>
            </a:r>
          </a:p>
          <a:p>
            <a:pPr marL="285750" indent="-285750">
              <a:buFont typeface="Arial" panose="020B0604020202020204" pitchFamily="34" charset="0"/>
              <a:buChar char="•"/>
            </a:pPr>
            <a:r>
              <a:rPr lang="en-US" dirty="0"/>
              <a:t>PL/SQL interfaces for redefining a BLOB collection to JSON collection</a:t>
            </a:r>
          </a:p>
          <a:p>
            <a:pPr marL="285750" indent="-285750">
              <a:buFont typeface="Arial" panose="020B0604020202020204" pitchFamily="34" charset="0"/>
              <a:buChar char="•"/>
            </a:pPr>
            <a:r>
              <a:rPr lang="en-US" dirty="0"/>
              <a:t>Collections can be altered without significantly affecting its availability</a:t>
            </a:r>
          </a:p>
          <a:p>
            <a:pPr marL="285750" indent="-285750">
              <a:buFont typeface="Arial" panose="020B0604020202020204" pitchFamily="34" charset="0"/>
              <a:buChar char="•"/>
            </a:pPr>
            <a:r>
              <a:rPr lang="en-US" dirty="0"/>
              <a:t>Reads and writes during much of redefinition process possible</a:t>
            </a:r>
          </a:p>
          <a:p>
            <a:endParaRPr lang="en-US" dirty="0">
              <a:cs typeface="Times New Roman" panose="02020603050405020304" pitchFamily="18" charset="0"/>
            </a:endParaRPr>
          </a:p>
          <a:p>
            <a:endParaRPr lang="en-US" dirty="0"/>
          </a:p>
        </p:txBody>
      </p:sp>
      <p:sp>
        <p:nvSpPr>
          <p:cNvPr id="7" name="Text Placeholder 6">
            <a:extLst>
              <a:ext uri="{FF2B5EF4-FFF2-40B4-BE49-F238E27FC236}">
                <a16:creationId xmlns:a16="http://schemas.microsoft.com/office/drawing/2014/main" id="{A9302602-02B1-454B-BFD3-F821B0CB2211}"/>
              </a:ext>
            </a:extLst>
          </p:cNvPr>
          <p:cNvSpPr>
            <a:spLocks noGrp="1"/>
          </p:cNvSpPr>
          <p:nvPr>
            <p:ph type="body" sz="quarter" idx="13"/>
          </p:nvPr>
        </p:nvSpPr>
        <p:spPr/>
        <p:txBody>
          <a:bodyPr/>
          <a:lstStyle/>
          <a:p>
            <a:r>
              <a:rPr lang="en-US" b="1" dirty="0"/>
              <a:t>JSON type backed Collections</a:t>
            </a:r>
          </a:p>
          <a:p>
            <a:pPr marL="342900" indent="-342900">
              <a:buFont typeface="Arial" panose="020B0604020202020204" pitchFamily="34" charset="0"/>
              <a:buChar char="•"/>
            </a:pPr>
            <a:r>
              <a:rPr lang="en-US" dirty="0">
                <a:cs typeface="Times New Roman" panose="02020603050405020304" pitchFamily="18" charset="0"/>
              </a:rPr>
              <a:t>New SQL type designed for compressed storage, fast lookups and partial updates</a:t>
            </a:r>
          </a:p>
          <a:p>
            <a:pPr marL="342900" indent="-342900">
              <a:buFont typeface="Arial" panose="020B0604020202020204" pitchFamily="34" charset="0"/>
              <a:buChar char="•"/>
            </a:pPr>
            <a:r>
              <a:rPr lang="en-US" dirty="0">
                <a:cs typeface="Times New Roman" panose="02020603050405020304" pitchFamily="18" charset="0"/>
              </a:rPr>
              <a:t>SODA drivers default to JSON type starting 21c</a:t>
            </a:r>
          </a:p>
          <a:p>
            <a:pPr marL="342900" indent="-342900">
              <a:buFont typeface="Arial" panose="020B0604020202020204" pitchFamily="34" charset="0"/>
              <a:buChar char="•"/>
            </a:pPr>
            <a:r>
              <a:rPr lang="en-US" dirty="0">
                <a:cs typeface="Times New Roman" panose="02020603050405020304" pitchFamily="18" charset="0"/>
              </a:rPr>
              <a:t>Supported only if compatibility set to 20.0 or higher</a:t>
            </a:r>
          </a:p>
          <a:p>
            <a:r>
              <a:rPr lang="en-US" b="1" dirty="0"/>
              <a:t>Flashback Support</a:t>
            </a:r>
            <a:r>
              <a:rPr lang="en-US" dirty="0"/>
              <a:t>*</a:t>
            </a:r>
          </a:p>
          <a:p>
            <a:pPr marL="285750" indent="-285750">
              <a:buFont typeface="Arial" panose="020B0604020202020204" pitchFamily="34" charset="0"/>
              <a:buChar char="•"/>
            </a:pPr>
            <a:r>
              <a:rPr lang="en-US" dirty="0"/>
              <a:t>Retrieve documents  as it existed at an earlier time</a:t>
            </a:r>
          </a:p>
          <a:p>
            <a:pPr marL="285750" indent="-285750">
              <a:buFont typeface="Arial" panose="020B0604020202020204" pitchFamily="34" charset="0"/>
              <a:buChar char="•"/>
            </a:pPr>
            <a:r>
              <a:rPr lang="en-US" dirty="0"/>
              <a:t>SCN and timestamp-based flashbacks supported</a:t>
            </a:r>
          </a:p>
          <a:p>
            <a:endParaRPr lang="en-US" dirty="0"/>
          </a:p>
        </p:txBody>
      </p:sp>
      <p:sp>
        <p:nvSpPr>
          <p:cNvPr id="6" name="Text Placeholder 5">
            <a:extLst>
              <a:ext uri="{FF2B5EF4-FFF2-40B4-BE49-F238E27FC236}">
                <a16:creationId xmlns:a16="http://schemas.microsoft.com/office/drawing/2014/main" id="{F6B032BA-1018-D849-BD64-C3D6D76EF237}"/>
              </a:ext>
            </a:extLst>
          </p:cNvPr>
          <p:cNvSpPr>
            <a:spLocks noGrp="1"/>
          </p:cNvSpPr>
          <p:nvPr>
            <p:ph type="body" sz="quarter" idx="12"/>
          </p:nvPr>
        </p:nvSpPr>
        <p:spPr/>
        <p:txBody>
          <a:bodyPr/>
          <a:lstStyle/>
          <a:p>
            <a:r>
              <a:rPr lang="en-US" i="1" dirty="0"/>
              <a:t>JSON Type based collections with better functionality and performance</a:t>
            </a:r>
          </a:p>
        </p:txBody>
      </p:sp>
      <p:sp>
        <p:nvSpPr>
          <p:cNvPr id="4" name="Title 3">
            <a:extLst>
              <a:ext uri="{FF2B5EF4-FFF2-40B4-BE49-F238E27FC236}">
                <a16:creationId xmlns:a16="http://schemas.microsoft.com/office/drawing/2014/main" id="{A74AEF7E-5D98-0B40-8502-204F505C9C9E}"/>
              </a:ext>
            </a:extLst>
          </p:cNvPr>
          <p:cNvSpPr>
            <a:spLocks noGrp="1"/>
          </p:cNvSpPr>
          <p:nvPr>
            <p:ph type="title"/>
          </p:nvPr>
        </p:nvSpPr>
        <p:spPr/>
        <p:txBody>
          <a:bodyPr/>
          <a:lstStyle/>
          <a:p>
            <a:r>
              <a:rPr lang="en-US" dirty="0">
                <a:solidFill>
                  <a:srgbClr val="FF0000"/>
                </a:solidFill>
              </a:rPr>
              <a:t>5. SODA Enhancements</a:t>
            </a:r>
          </a:p>
        </p:txBody>
      </p:sp>
      <p:sp>
        <p:nvSpPr>
          <p:cNvPr id="12" name="TextBox 11">
            <a:extLst>
              <a:ext uri="{FF2B5EF4-FFF2-40B4-BE49-F238E27FC236}">
                <a16:creationId xmlns:a16="http://schemas.microsoft.com/office/drawing/2014/main" id="{7DEE71CA-B84E-064B-B4AC-F358A726678C}"/>
              </a:ext>
            </a:extLst>
          </p:cNvPr>
          <p:cNvSpPr txBox="1"/>
          <p:nvPr/>
        </p:nvSpPr>
        <p:spPr>
          <a:xfrm>
            <a:off x="6201853" y="4457700"/>
            <a:ext cx="5990147" cy="919663"/>
          </a:xfrm>
          <a:prstGeom prst="rect">
            <a:avLst/>
          </a:prstGeom>
          <a:gradFill flip="none" rotWithShape="1">
            <a:gsLst>
              <a:gs pos="0">
                <a:schemeClr val="tx1">
                  <a:lumMod val="10000"/>
                  <a:lumOff val="90000"/>
                </a:schemeClr>
              </a:gs>
              <a:gs pos="100000">
                <a:schemeClr val="bg2"/>
              </a:gs>
            </a:gsLst>
            <a:lin ang="16200000" scaled="0"/>
            <a:tileRect/>
          </a:gradFill>
          <a:ln w="12700">
            <a:solidFill>
              <a:schemeClr val="tx1">
                <a:lumMod val="50000"/>
                <a:lumOff val="50000"/>
              </a:schemeClr>
            </a:solidFill>
          </a:ln>
          <a:effectLst>
            <a:outerShdw blurRad="152400" dist="63500" dir="78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indent="-365760">
              <a:lnSpc>
                <a:spcPct val="95000"/>
              </a:lnSpc>
              <a:spcBef>
                <a:spcPts val="400"/>
              </a:spcBef>
              <a:buSzPct val="120000"/>
            </a:pPr>
            <a:r>
              <a:rPr lang="en-US" sz="1400" dirty="0">
                <a:solidFill>
                  <a:srgbClr val="312D2A"/>
                </a:solidFill>
                <a:latin typeface="Menlo" panose="020B0609030804020204" pitchFamily="49" charset="0"/>
                <a:ea typeface="Menlo" panose="020B0609030804020204" pitchFamily="49" charset="0"/>
                <a:cs typeface="Menlo" panose="020B0609030804020204" pitchFamily="49" charset="0"/>
              </a:rPr>
              <a:t>Cursor = </a:t>
            </a:r>
            <a:r>
              <a:rPr lang="en-US" sz="1400" dirty="0" err="1">
                <a:solidFill>
                  <a:srgbClr val="312D2A"/>
                </a:solidFill>
                <a:latin typeface="Menlo" panose="020B0609030804020204" pitchFamily="49" charset="0"/>
                <a:ea typeface="Menlo" panose="020B0609030804020204" pitchFamily="49" charset="0"/>
                <a:cs typeface="Menlo" panose="020B0609030804020204" pitchFamily="49" charset="0"/>
              </a:rPr>
              <a:t>coll.find</a:t>
            </a:r>
            <a:r>
              <a:rPr lang="en-US" sz="1400" dirty="0">
                <a:solidFill>
                  <a:srgbClr val="312D2A"/>
                </a:solidFill>
                <a:latin typeface="Menlo" panose="020B0609030804020204" pitchFamily="49" charset="0"/>
                <a:ea typeface="Menlo" panose="020B0609030804020204" pitchFamily="49" charset="0"/>
                <a:cs typeface="Menlo" panose="020B0609030804020204" pitchFamily="49" charset="0"/>
              </a:rPr>
              <a:t>()</a:t>
            </a:r>
          </a:p>
          <a:p>
            <a:pPr indent="-365760">
              <a:lnSpc>
                <a:spcPct val="95000"/>
              </a:lnSpc>
              <a:spcBef>
                <a:spcPts val="400"/>
              </a:spcBef>
              <a:buSzPct val="120000"/>
            </a:pPr>
            <a:r>
              <a:rPr lang="en-US" sz="1400" b="1" dirty="0">
                <a:solidFill>
                  <a:srgbClr val="312D2A"/>
                </a:solidFill>
                <a:latin typeface="Menlo" panose="020B0609030804020204" pitchFamily="49" charset="0"/>
                <a:ea typeface="Menlo" panose="020B0609030804020204" pitchFamily="49" charset="0"/>
                <a:cs typeface="Menlo" panose="020B0609030804020204" pitchFamily="49" charset="0"/>
              </a:rPr>
              <a:t>         .</a:t>
            </a:r>
            <a:r>
              <a:rPr lang="en-US" sz="1400" b="1" dirty="0" err="1">
                <a:solidFill>
                  <a:srgbClr val="0070C0"/>
                </a:solidFill>
                <a:latin typeface="Menlo" panose="020B0609030804020204" pitchFamily="49" charset="0"/>
                <a:ea typeface="Menlo" panose="020B0609030804020204" pitchFamily="49" charset="0"/>
                <a:cs typeface="Menlo" panose="020B0609030804020204" pitchFamily="49" charset="0"/>
              </a:rPr>
              <a:t>asOfTimestamp</a:t>
            </a:r>
            <a:r>
              <a:rPr lang="en-US" sz="1400" b="1" dirty="0">
                <a:solidFill>
                  <a:srgbClr val="0070C0"/>
                </a:solidFill>
                <a:latin typeface="Menlo" panose="020B0609030804020204" pitchFamily="49" charset="0"/>
                <a:ea typeface="Menlo" panose="020B0609030804020204" pitchFamily="49" charset="0"/>
                <a:cs typeface="Menlo" panose="020B0609030804020204" pitchFamily="49" charset="0"/>
              </a:rPr>
              <a:t>(‘2021-01-19T21:54:54.789743Z’)</a:t>
            </a:r>
          </a:p>
          <a:p>
            <a:pPr indent="-365760">
              <a:lnSpc>
                <a:spcPct val="95000"/>
              </a:lnSpc>
              <a:spcBef>
                <a:spcPts val="400"/>
              </a:spcBef>
              <a:buSzPct val="120000"/>
            </a:pPr>
            <a:r>
              <a:rPr lang="en-US" sz="1400" b="1" dirty="0">
                <a:solidFill>
                  <a:srgbClr val="C00000"/>
                </a:solidFill>
                <a:latin typeface="Menlo" panose="020B0609030804020204" pitchFamily="49" charset="0"/>
                <a:ea typeface="Menlo" panose="020B0609030804020204" pitchFamily="49" charset="0"/>
                <a:cs typeface="Menlo" panose="020B0609030804020204" pitchFamily="49" charset="0"/>
              </a:rPr>
              <a:t>         </a:t>
            </a:r>
            <a:r>
              <a:rPr lang="en-US" sz="1400" dirty="0">
                <a:solidFill>
                  <a:srgbClr val="C00000"/>
                </a:solidFill>
                <a:latin typeface="Menlo" panose="020B0609030804020204" pitchFamily="49" charset="0"/>
                <a:ea typeface="Menlo" panose="020B0609030804020204" pitchFamily="49" charset="0"/>
                <a:cs typeface="Menlo" panose="020B0609030804020204" pitchFamily="49" charset="0"/>
              </a:rPr>
              <a:t>.</a:t>
            </a:r>
            <a:r>
              <a:rPr lang="en-US" sz="1400" dirty="0" err="1">
                <a:solidFill>
                  <a:srgbClr val="312D2A"/>
                </a:solidFill>
                <a:latin typeface="Menlo" panose="020B0609030804020204" pitchFamily="49" charset="0"/>
                <a:ea typeface="Menlo" panose="020B0609030804020204" pitchFamily="49" charset="0"/>
                <a:cs typeface="Menlo" panose="020B0609030804020204" pitchFamily="49" charset="0"/>
              </a:rPr>
              <a:t>getCursor</a:t>
            </a:r>
            <a:r>
              <a:rPr lang="en-US" sz="1400" dirty="0">
                <a:solidFill>
                  <a:srgbClr val="312D2A"/>
                </a:solidFill>
                <a:latin typeface="Menlo" panose="020B0609030804020204" pitchFamily="49" charset="0"/>
                <a:ea typeface="Menlo" panose="020B0609030804020204" pitchFamily="49" charset="0"/>
                <a:cs typeface="Menlo" panose="020B0609030804020204" pitchFamily="49" charset="0"/>
              </a:rPr>
              <a:t>();</a:t>
            </a:r>
            <a:endParaRPr lang="en-US" sz="1400" b="1" dirty="0">
              <a:solidFill>
                <a:srgbClr val="312D2A"/>
              </a:solidFill>
              <a:latin typeface="Menlo" panose="020B0609030804020204" pitchFamily="49" charset="0"/>
              <a:ea typeface="Menlo" panose="020B0609030804020204" pitchFamily="49" charset="0"/>
              <a:cs typeface="Menlo" panose="020B0609030804020204" pitchFamily="49" charset="0"/>
            </a:endParaRPr>
          </a:p>
        </p:txBody>
      </p:sp>
    </p:spTree>
    <p:extLst>
      <p:ext uri="{BB962C8B-B14F-4D97-AF65-F5344CB8AC3E}">
        <p14:creationId xmlns:p14="http://schemas.microsoft.com/office/powerpoint/2010/main" val="3718713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C13322A-15A6-1B4E-BE17-15258E9C83AB}"/>
              </a:ext>
            </a:extLst>
          </p:cNvPr>
          <p:cNvSpPr>
            <a:spLocks noGrp="1"/>
          </p:cNvSpPr>
          <p:nvPr>
            <p:ph type="ftr" sz="quarter" idx="3"/>
          </p:nvPr>
        </p:nvSpPr>
        <p:spPr/>
        <p:txBody>
          <a:bodyPr/>
          <a:lstStyle/>
          <a:p>
            <a:r>
              <a:rPr lang="en-US" dirty="0"/>
              <a:t>Copyright © 2020, Oracle and/or its affiliates</a:t>
            </a:r>
          </a:p>
        </p:txBody>
      </p:sp>
      <p:sp>
        <p:nvSpPr>
          <p:cNvPr id="3" name="Slide Number Placeholder 2">
            <a:extLst>
              <a:ext uri="{FF2B5EF4-FFF2-40B4-BE49-F238E27FC236}">
                <a16:creationId xmlns:a16="http://schemas.microsoft.com/office/drawing/2014/main" id="{CB1B8562-0603-2C4B-A1F6-473987660E65}"/>
              </a:ext>
            </a:extLst>
          </p:cNvPr>
          <p:cNvSpPr>
            <a:spLocks noGrp="1"/>
          </p:cNvSpPr>
          <p:nvPr>
            <p:ph type="sldNum" sz="quarter" idx="4"/>
          </p:nvPr>
        </p:nvSpPr>
        <p:spPr/>
        <p:txBody>
          <a:bodyPr/>
          <a:lstStyle/>
          <a:p>
            <a:fld id="{345D60D9-5372-5F40-9443-0F9AE5BDC3C8}" type="slidenum">
              <a:rPr lang="en-US" smtClean="0"/>
              <a:pPr/>
              <a:t>15</a:t>
            </a:fld>
            <a:endParaRPr lang="en-US" dirty="0"/>
          </a:p>
        </p:txBody>
      </p:sp>
      <p:sp>
        <p:nvSpPr>
          <p:cNvPr id="5" name="Text Placeholder 4">
            <a:extLst>
              <a:ext uri="{FF2B5EF4-FFF2-40B4-BE49-F238E27FC236}">
                <a16:creationId xmlns:a16="http://schemas.microsoft.com/office/drawing/2014/main" id="{1B49EE2C-1303-134E-A286-9D08E3235494}"/>
              </a:ext>
            </a:extLst>
          </p:cNvPr>
          <p:cNvSpPr>
            <a:spLocks noGrp="1"/>
          </p:cNvSpPr>
          <p:nvPr>
            <p:ph type="body" sz="quarter" idx="13"/>
          </p:nvPr>
        </p:nvSpPr>
        <p:spPr/>
        <p:txBody>
          <a:bodyPr/>
          <a:lstStyle/>
          <a:p>
            <a:r>
              <a:rPr lang="en-US" b="1" dirty="0"/>
              <a:t>Dynamic </a:t>
            </a:r>
            <a:r>
              <a:rPr lang="en-US" b="1" dirty="0" err="1"/>
              <a:t>Dataguide</a:t>
            </a:r>
            <a:r>
              <a:rPr lang="en-US" dirty="0"/>
              <a:t>*</a:t>
            </a:r>
          </a:p>
          <a:p>
            <a:pPr marL="342900" indent="-342900">
              <a:buFont typeface="Arial" panose="020B0604020202020204" pitchFamily="34" charset="0"/>
              <a:buChar char="•"/>
            </a:pPr>
            <a:r>
              <a:rPr lang="en-US" dirty="0">
                <a:cs typeface="Times New Roman" panose="02020603050405020304" pitchFamily="18" charset="0"/>
              </a:rPr>
              <a:t>Dynamically generate </a:t>
            </a:r>
            <a:r>
              <a:rPr lang="en-US" dirty="0" err="1">
                <a:cs typeface="Times New Roman" panose="02020603050405020304" pitchFamily="18" charset="0"/>
              </a:rPr>
              <a:t>Dataguide</a:t>
            </a:r>
            <a:r>
              <a:rPr lang="en-US" dirty="0">
                <a:cs typeface="Times New Roman" panose="02020603050405020304" pitchFamily="18" charset="0"/>
              </a:rPr>
              <a:t> for a collection using functional evaluation</a:t>
            </a:r>
          </a:p>
          <a:p>
            <a:pPr marL="342900" indent="-342900">
              <a:buFont typeface="Arial" panose="020B0604020202020204" pitchFamily="34" charset="0"/>
              <a:buChar char="•"/>
            </a:pPr>
            <a:r>
              <a:rPr lang="en-US" dirty="0">
                <a:cs typeface="Times New Roman" panose="02020603050405020304" pitchFamily="18" charset="0"/>
              </a:rPr>
              <a:t>Also gathers statistics on collections</a:t>
            </a:r>
          </a:p>
          <a:p>
            <a:pPr marL="342900" indent="-342900">
              <a:buFont typeface="Arial" panose="020B0604020202020204" pitchFamily="34" charset="0"/>
              <a:buChar char="•"/>
            </a:pPr>
            <a:r>
              <a:rPr lang="en-US" dirty="0">
                <a:cs typeface="Times New Roman" panose="02020603050405020304" pitchFamily="18" charset="0"/>
              </a:rPr>
              <a:t>No need to create JSON search index</a:t>
            </a:r>
          </a:p>
          <a:p>
            <a:r>
              <a:rPr lang="en-US" b="1" dirty="0"/>
              <a:t>Lock operator</a:t>
            </a:r>
            <a:r>
              <a:rPr lang="en-US" dirty="0"/>
              <a:t>*</a:t>
            </a:r>
          </a:p>
          <a:p>
            <a:pPr marL="342900" indent="-342900">
              <a:buFont typeface="Arial" panose="020B0604020202020204" pitchFamily="34" charset="0"/>
              <a:buChar char="•"/>
            </a:pPr>
            <a:r>
              <a:rPr lang="en-US" dirty="0"/>
              <a:t>Exclusive document-level locks support for Transaction semantics on collections</a:t>
            </a:r>
          </a:p>
          <a:p>
            <a:pPr marL="342900" indent="-342900">
              <a:buFont typeface="Arial" panose="020B0604020202020204" pitchFamily="34" charset="0"/>
              <a:buChar char="•"/>
            </a:pPr>
            <a:r>
              <a:rPr lang="en-US" dirty="0"/>
              <a:t>Lock released after commit/rollback</a:t>
            </a:r>
            <a:endParaRPr lang="en-US" dirty="0">
              <a:cs typeface="Times New Roman" panose="02020603050405020304" pitchFamily="18" charset="0"/>
            </a:endParaRPr>
          </a:p>
          <a:p>
            <a:r>
              <a:rPr lang="en-US" b="1" dirty="0">
                <a:cs typeface="Times New Roman" panose="02020603050405020304" pitchFamily="18" charset="0"/>
              </a:rPr>
              <a:t>Hints</a:t>
            </a:r>
            <a:r>
              <a:rPr lang="en-US" dirty="0">
                <a:cs typeface="Times New Roman" panose="02020603050405020304" pitchFamily="18" charset="0"/>
              </a:rPr>
              <a:t>*</a:t>
            </a:r>
          </a:p>
          <a:p>
            <a:pPr marL="285750" indent="-285750">
              <a:buFont typeface="Arial" panose="020B0604020202020204" pitchFamily="34" charset="0"/>
              <a:buChar char="•"/>
            </a:pPr>
            <a:r>
              <a:rPr lang="en-US" dirty="0"/>
              <a:t>Specify hints to execute SODA operations</a:t>
            </a:r>
          </a:p>
          <a:p>
            <a:pPr marL="285750" indent="-285750">
              <a:buFont typeface="Arial" panose="020B0604020202020204" pitchFamily="34" charset="0"/>
              <a:buChar char="•"/>
            </a:pPr>
            <a:r>
              <a:rPr lang="en-US" dirty="0"/>
              <a:t>Can be used to tune SODA queries</a:t>
            </a:r>
          </a:p>
          <a:p>
            <a:pPr marL="285750" indent="-285750">
              <a:buFont typeface="Arial" panose="020B0604020202020204" pitchFamily="34" charset="0"/>
              <a:buChar char="•"/>
            </a:pPr>
            <a:r>
              <a:rPr lang="en-US" dirty="0"/>
              <a:t>All SQL hints supported</a:t>
            </a:r>
          </a:p>
          <a:p>
            <a:pPr algn="r"/>
            <a:r>
              <a:rPr lang="en-US" sz="1400" i="1" dirty="0"/>
              <a:t>* Java, PLSQL, OCI drivers (</a:t>
            </a:r>
            <a:r>
              <a:rPr lang="en-US" sz="1400" i="1" dirty="0" err="1"/>
              <a:t>node.js</a:t>
            </a:r>
            <a:r>
              <a:rPr lang="en-US" sz="1400" i="1" dirty="0"/>
              <a:t>, python coming soon)</a:t>
            </a:r>
          </a:p>
        </p:txBody>
      </p:sp>
      <p:sp>
        <p:nvSpPr>
          <p:cNvPr id="6" name="Text Placeholder 5">
            <a:extLst>
              <a:ext uri="{FF2B5EF4-FFF2-40B4-BE49-F238E27FC236}">
                <a16:creationId xmlns:a16="http://schemas.microsoft.com/office/drawing/2014/main" id="{F6B032BA-1018-D849-BD64-C3D6D76EF237}"/>
              </a:ext>
            </a:extLst>
          </p:cNvPr>
          <p:cNvSpPr>
            <a:spLocks noGrp="1"/>
          </p:cNvSpPr>
          <p:nvPr>
            <p:ph type="body" sz="quarter" idx="12"/>
          </p:nvPr>
        </p:nvSpPr>
        <p:spPr/>
        <p:txBody>
          <a:bodyPr/>
          <a:lstStyle/>
          <a:p>
            <a:r>
              <a:rPr lang="en-US" i="1" dirty="0"/>
              <a:t>JSON Type based collections with better functionality and performance</a:t>
            </a:r>
          </a:p>
        </p:txBody>
      </p:sp>
      <p:sp>
        <p:nvSpPr>
          <p:cNvPr id="4" name="Title 3">
            <a:extLst>
              <a:ext uri="{FF2B5EF4-FFF2-40B4-BE49-F238E27FC236}">
                <a16:creationId xmlns:a16="http://schemas.microsoft.com/office/drawing/2014/main" id="{A74AEF7E-5D98-0B40-8502-204F505C9C9E}"/>
              </a:ext>
            </a:extLst>
          </p:cNvPr>
          <p:cNvSpPr>
            <a:spLocks noGrp="1"/>
          </p:cNvSpPr>
          <p:nvPr>
            <p:ph type="title"/>
          </p:nvPr>
        </p:nvSpPr>
        <p:spPr/>
        <p:txBody>
          <a:bodyPr/>
          <a:lstStyle/>
          <a:p>
            <a:r>
              <a:rPr lang="en-US" dirty="0"/>
              <a:t>SODA Enhancements</a:t>
            </a:r>
          </a:p>
        </p:txBody>
      </p:sp>
      <p:sp>
        <p:nvSpPr>
          <p:cNvPr id="9" name="TextBox 8">
            <a:extLst>
              <a:ext uri="{FF2B5EF4-FFF2-40B4-BE49-F238E27FC236}">
                <a16:creationId xmlns:a16="http://schemas.microsoft.com/office/drawing/2014/main" id="{851F63FC-2310-144E-8ACC-D0790ACFAC93}"/>
              </a:ext>
            </a:extLst>
          </p:cNvPr>
          <p:cNvSpPr txBox="1"/>
          <p:nvPr/>
        </p:nvSpPr>
        <p:spPr>
          <a:xfrm>
            <a:off x="6096000" y="2011680"/>
            <a:ext cx="5990147" cy="831600"/>
          </a:xfrm>
          <a:prstGeom prst="rect">
            <a:avLst/>
          </a:prstGeom>
          <a:gradFill flip="none" rotWithShape="1">
            <a:gsLst>
              <a:gs pos="0">
                <a:schemeClr val="tx1">
                  <a:lumMod val="10000"/>
                  <a:lumOff val="90000"/>
                </a:schemeClr>
              </a:gs>
              <a:gs pos="100000">
                <a:schemeClr val="bg2"/>
              </a:gs>
            </a:gsLst>
            <a:lin ang="16200000" scaled="0"/>
            <a:tileRect/>
          </a:gradFill>
          <a:ln w="12700">
            <a:solidFill>
              <a:schemeClr val="tx1">
                <a:lumMod val="50000"/>
                <a:lumOff val="50000"/>
              </a:schemeClr>
            </a:solidFill>
          </a:ln>
          <a:effectLst>
            <a:outerShdw blurRad="152400" dist="63500" dir="78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indent="-365760">
              <a:lnSpc>
                <a:spcPct val="95000"/>
              </a:lnSpc>
              <a:spcBef>
                <a:spcPts val="400"/>
              </a:spcBef>
              <a:buSzPct val="120000"/>
            </a:pPr>
            <a:r>
              <a:rPr lang="en-US" sz="1400" dirty="0">
                <a:solidFill>
                  <a:srgbClr val="312D2A"/>
                </a:solidFill>
                <a:latin typeface="Menlo" panose="020B0609030804020204" pitchFamily="49" charset="0"/>
                <a:ea typeface="Menlo" panose="020B0609030804020204" pitchFamily="49" charset="0"/>
                <a:cs typeface="Menlo" panose="020B0609030804020204" pitchFamily="49" charset="0"/>
              </a:rPr>
              <a:t>dg = </a:t>
            </a:r>
            <a:r>
              <a:rPr lang="en-US" sz="1400" dirty="0" err="1">
                <a:solidFill>
                  <a:srgbClr val="312D2A"/>
                </a:solidFill>
                <a:latin typeface="Menlo" panose="020B0609030804020204" pitchFamily="49" charset="0"/>
                <a:ea typeface="Menlo" panose="020B0609030804020204" pitchFamily="49" charset="0"/>
                <a:cs typeface="Menlo" panose="020B0609030804020204" pitchFamily="49" charset="0"/>
              </a:rPr>
              <a:t>coll.find</a:t>
            </a:r>
            <a:r>
              <a:rPr lang="en-US" sz="1400" dirty="0">
                <a:solidFill>
                  <a:srgbClr val="312D2A"/>
                </a:solidFill>
                <a:latin typeface="Menlo" panose="020B0609030804020204" pitchFamily="49" charset="0"/>
                <a:ea typeface="Menlo" panose="020B0609030804020204" pitchFamily="49" charset="0"/>
                <a:cs typeface="Menlo" panose="020B0609030804020204" pitchFamily="49" charset="0"/>
              </a:rPr>
              <a:t>()</a:t>
            </a:r>
          </a:p>
          <a:p>
            <a:pPr indent="-365760">
              <a:lnSpc>
                <a:spcPct val="95000"/>
              </a:lnSpc>
              <a:spcBef>
                <a:spcPts val="400"/>
              </a:spcBef>
              <a:buSzPct val="120000"/>
            </a:pPr>
            <a:r>
              <a:rPr lang="en-US" sz="1400" dirty="0">
                <a:solidFill>
                  <a:srgbClr val="312D2A"/>
                </a:solidFill>
                <a:latin typeface="Menlo" panose="020B0609030804020204" pitchFamily="49" charset="0"/>
                <a:ea typeface="Menlo" panose="020B0609030804020204" pitchFamily="49" charset="0"/>
                <a:cs typeface="Menlo" panose="020B0609030804020204" pitchFamily="49" charset="0"/>
              </a:rPr>
              <a:t>     .filter(‘{"salary" : {"$exists" : true}}’)</a:t>
            </a:r>
          </a:p>
          <a:p>
            <a:pPr indent="-365760">
              <a:lnSpc>
                <a:spcPct val="95000"/>
              </a:lnSpc>
              <a:spcBef>
                <a:spcPts val="400"/>
              </a:spcBef>
              <a:buSzPct val="120000"/>
            </a:pPr>
            <a:r>
              <a:rPr lang="en-US" sz="1400" dirty="0">
                <a:solidFill>
                  <a:srgbClr val="312D2A"/>
                </a:solidFill>
                <a:latin typeface="Menlo" panose="020B0609030804020204" pitchFamily="49" charset="0"/>
                <a:ea typeface="Menlo" panose="020B0609030804020204" pitchFamily="49" charset="0"/>
                <a:cs typeface="Menlo" panose="020B0609030804020204" pitchFamily="49" charset="0"/>
              </a:rPr>
              <a:t>     .</a:t>
            </a:r>
            <a:r>
              <a:rPr lang="en-US" sz="1400" b="1" dirty="0" err="1">
                <a:solidFill>
                  <a:srgbClr val="0070C0"/>
                </a:solidFill>
                <a:latin typeface="Menlo" panose="020B0609030804020204" pitchFamily="49" charset="0"/>
                <a:ea typeface="Menlo" panose="020B0609030804020204" pitchFamily="49" charset="0"/>
                <a:cs typeface="Menlo" panose="020B0609030804020204" pitchFamily="49" charset="0"/>
              </a:rPr>
              <a:t>getDataGuide</a:t>
            </a:r>
            <a:r>
              <a:rPr lang="en-US" sz="1400" b="1" dirty="0">
                <a:solidFill>
                  <a:srgbClr val="0070C0"/>
                </a:solidFill>
                <a:latin typeface="Menlo" panose="020B0609030804020204" pitchFamily="49" charset="0"/>
                <a:ea typeface="Menlo" panose="020B0609030804020204" pitchFamily="49" charset="0"/>
                <a:cs typeface="Menlo" panose="020B0609030804020204" pitchFamily="49" charset="0"/>
              </a:rPr>
              <a:t>();</a:t>
            </a:r>
          </a:p>
        </p:txBody>
      </p:sp>
      <p:sp>
        <p:nvSpPr>
          <p:cNvPr id="10" name="TextBox 9">
            <a:extLst>
              <a:ext uri="{FF2B5EF4-FFF2-40B4-BE49-F238E27FC236}">
                <a16:creationId xmlns:a16="http://schemas.microsoft.com/office/drawing/2014/main" id="{E0EE9F9C-1F57-8043-BC06-06548AEB1C7E}"/>
              </a:ext>
            </a:extLst>
          </p:cNvPr>
          <p:cNvSpPr txBox="1"/>
          <p:nvPr/>
        </p:nvSpPr>
        <p:spPr>
          <a:xfrm>
            <a:off x="6095999" y="3552696"/>
            <a:ext cx="5990147" cy="831600"/>
          </a:xfrm>
          <a:prstGeom prst="rect">
            <a:avLst/>
          </a:prstGeom>
          <a:gradFill flip="none" rotWithShape="1">
            <a:gsLst>
              <a:gs pos="0">
                <a:schemeClr val="tx1">
                  <a:lumMod val="10000"/>
                  <a:lumOff val="90000"/>
                </a:schemeClr>
              </a:gs>
              <a:gs pos="100000">
                <a:schemeClr val="bg2"/>
              </a:gs>
            </a:gsLst>
            <a:lin ang="16200000" scaled="0"/>
            <a:tileRect/>
          </a:gradFill>
          <a:ln w="12700">
            <a:solidFill>
              <a:schemeClr val="tx1">
                <a:lumMod val="50000"/>
                <a:lumOff val="50000"/>
              </a:schemeClr>
            </a:solidFill>
          </a:ln>
          <a:effectLst>
            <a:outerShdw blurRad="152400" dist="63500" dir="78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indent="-365760">
              <a:lnSpc>
                <a:spcPct val="95000"/>
              </a:lnSpc>
              <a:spcBef>
                <a:spcPts val="400"/>
              </a:spcBef>
              <a:buSzPct val="120000"/>
            </a:pPr>
            <a:r>
              <a:rPr lang="en-US" sz="1400" dirty="0">
                <a:solidFill>
                  <a:srgbClr val="312D2A"/>
                </a:solidFill>
                <a:latin typeface="Menlo" panose="020B0609030804020204" pitchFamily="49" charset="0"/>
                <a:ea typeface="Menlo" panose="020B0609030804020204" pitchFamily="49" charset="0"/>
                <a:cs typeface="Menlo" panose="020B0609030804020204" pitchFamily="49" charset="0"/>
              </a:rPr>
              <a:t>doc = </a:t>
            </a:r>
            <a:r>
              <a:rPr lang="en-US" sz="1400" dirty="0" err="1">
                <a:solidFill>
                  <a:srgbClr val="312D2A"/>
                </a:solidFill>
                <a:latin typeface="Menlo" panose="020B0609030804020204" pitchFamily="49" charset="0"/>
                <a:ea typeface="Menlo" panose="020B0609030804020204" pitchFamily="49" charset="0"/>
                <a:cs typeface="Menlo" panose="020B0609030804020204" pitchFamily="49" charset="0"/>
              </a:rPr>
              <a:t>coll.find</a:t>
            </a:r>
            <a:r>
              <a:rPr lang="en-US" sz="1400" dirty="0">
                <a:solidFill>
                  <a:srgbClr val="312D2A"/>
                </a:solidFill>
                <a:latin typeface="Menlo" panose="020B0609030804020204" pitchFamily="49" charset="0"/>
                <a:ea typeface="Menlo" panose="020B0609030804020204" pitchFamily="49" charset="0"/>
                <a:cs typeface="Menlo" panose="020B0609030804020204" pitchFamily="49" charset="0"/>
              </a:rPr>
              <a:t>()</a:t>
            </a:r>
          </a:p>
          <a:p>
            <a:pPr indent="-365760">
              <a:lnSpc>
                <a:spcPct val="95000"/>
              </a:lnSpc>
              <a:spcBef>
                <a:spcPts val="400"/>
              </a:spcBef>
              <a:buSzPct val="120000"/>
            </a:pPr>
            <a:r>
              <a:rPr lang="en-US" sz="1400" dirty="0">
                <a:solidFill>
                  <a:srgbClr val="312D2A"/>
                </a:solidFill>
                <a:latin typeface="Menlo" panose="020B0609030804020204" pitchFamily="49" charset="0"/>
                <a:ea typeface="Menlo" panose="020B0609030804020204" pitchFamily="49" charset="0"/>
                <a:cs typeface="Menlo" panose="020B0609030804020204" pitchFamily="49" charset="0"/>
              </a:rPr>
              <a:t>      .key(‘key-1’)</a:t>
            </a:r>
          </a:p>
          <a:p>
            <a:pPr indent="-365760">
              <a:lnSpc>
                <a:spcPct val="95000"/>
              </a:lnSpc>
              <a:spcBef>
                <a:spcPts val="400"/>
              </a:spcBef>
              <a:buSzPct val="120000"/>
            </a:pPr>
            <a:r>
              <a:rPr lang="en-US" sz="1400" dirty="0">
                <a:solidFill>
                  <a:srgbClr val="312D2A"/>
                </a:solidFill>
                <a:latin typeface="Menlo" panose="020B0609030804020204" pitchFamily="49" charset="0"/>
                <a:ea typeface="Menlo" panose="020B0609030804020204" pitchFamily="49" charset="0"/>
                <a:cs typeface="Menlo" panose="020B0609030804020204" pitchFamily="49" charset="0"/>
              </a:rPr>
              <a:t>      .</a:t>
            </a:r>
            <a:r>
              <a:rPr lang="en-US" sz="1400" b="1" dirty="0">
                <a:solidFill>
                  <a:srgbClr val="0070C0"/>
                </a:solidFill>
                <a:latin typeface="Menlo" panose="020B0609030804020204" pitchFamily="49" charset="0"/>
                <a:ea typeface="Menlo" panose="020B0609030804020204" pitchFamily="49" charset="0"/>
                <a:cs typeface="Menlo" panose="020B0609030804020204" pitchFamily="49" charset="0"/>
              </a:rPr>
              <a:t>lock()</a:t>
            </a:r>
            <a:r>
              <a:rPr lang="en-US" sz="1400" dirty="0">
                <a:solidFill>
                  <a:srgbClr val="312D2A"/>
                </a:solidFill>
                <a:latin typeface="Menlo" panose="020B0609030804020204" pitchFamily="49" charset="0"/>
                <a:ea typeface="Menlo" panose="020B0609030804020204" pitchFamily="49" charset="0"/>
                <a:cs typeface="Menlo" panose="020B0609030804020204" pitchFamily="49" charset="0"/>
              </a:rPr>
              <a:t>.</a:t>
            </a:r>
            <a:r>
              <a:rPr lang="en-US" sz="1400" dirty="0" err="1">
                <a:solidFill>
                  <a:srgbClr val="312D2A"/>
                </a:solidFill>
                <a:latin typeface="Menlo" panose="020B0609030804020204" pitchFamily="49" charset="0"/>
                <a:ea typeface="Menlo" panose="020B0609030804020204" pitchFamily="49" charset="0"/>
                <a:cs typeface="Menlo" panose="020B0609030804020204" pitchFamily="49" charset="0"/>
              </a:rPr>
              <a:t>getOne</a:t>
            </a:r>
            <a:r>
              <a:rPr lang="en-US" sz="1400" dirty="0">
                <a:solidFill>
                  <a:srgbClr val="312D2A"/>
                </a:solidFill>
                <a:latin typeface="Menlo" panose="020B0609030804020204" pitchFamily="49" charset="0"/>
                <a:ea typeface="Menlo" panose="020B0609030804020204" pitchFamily="49" charset="0"/>
                <a:cs typeface="Menlo" panose="020B0609030804020204" pitchFamily="49" charset="0"/>
              </a:rPr>
              <a:t>();</a:t>
            </a:r>
          </a:p>
        </p:txBody>
      </p:sp>
      <p:sp>
        <p:nvSpPr>
          <p:cNvPr id="11" name="TextBox 10">
            <a:extLst>
              <a:ext uri="{FF2B5EF4-FFF2-40B4-BE49-F238E27FC236}">
                <a16:creationId xmlns:a16="http://schemas.microsoft.com/office/drawing/2014/main" id="{7603ED7B-C843-B640-A15A-581362F6D7DE}"/>
              </a:ext>
            </a:extLst>
          </p:cNvPr>
          <p:cNvSpPr txBox="1"/>
          <p:nvPr/>
        </p:nvSpPr>
        <p:spPr>
          <a:xfrm>
            <a:off x="6095998" y="4915880"/>
            <a:ext cx="5990147" cy="1187390"/>
          </a:xfrm>
          <a:prstGeom prst="rect">
            <a:avLst/>
          </a:prstGeom>
          <a:gradFill flip="none" rotWithShape="1">
            <a:gsLst>
              <a:gs pos="0">
                <a:schemeClr val="tx1">
                  <a:lumMod val="10000"/>
                  <a:lumOff val="90000"/>
                </a:schemeClr>
              </a:gs>
              <a:gs pos="100000">
                <a:schemeClr val="bg2"/>
              </a:gs>
            </a:gsLst>
            <a:lin ang="16200000" scaled="0"/>
            <a:tileRect/>
          </a:gradFill>
          <a:ln w="12700">
            <a:solidFill>
              <a:schemeClr val="tx1">
                <a:lumMod val="50000"/>
                <a:lumOff val="50000"/>
              </a:schemeClr>
            </a:solidFill>
          </a:ln>
          <a:effectLst>
            <a:outerShdw blurRad="152400" dist="63500" dir="78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indent="-365760">
              <a:lnSpc>
                <a:spcPct val="95000"/>
              </a:lnSpc>
              <a:spcBef>
                <a:spcPts val="400"/>
              </a:spcBef>
              <a:buSzPct val="120000"/>
            </a:pPr>
            <a:r>
              <a:rPr lang="en-US" sz="1400" dirty="0">
                <a:solidFill>
                  <a:srgbClr val="312D2A"/>
                </a:solidFill>
                <a:latin typeface="Menlo" panose="020B0609030804020204" pitchFamily="49" charset="0"/>
                <a:ea typeface="Menlo" panose="020B0609030804020204" pitchFamily="49" charset="0"/>
                <a:cs typeface="Menlo" panose="020B0609030804020204" pitchFamily="49" charset="0"/>
              </a:rPr>
              <a:t>cursor = </a:t>
            </a:r>
            <a:r>
              <a:rPr lang="en-US" sz="1400" dirty="0" err="1">
                <a:solidFill>
                  <a:srgbClr val="312D2A"/>
                </a:solidFill>
                <a:latin typeface="Menlo" panose="020B0609030804020204" pitchFamily="49" charset="0"/>
                <a:ea typeface="Menlo" panose="020B0609030804020204" pitchFamily="49" charset="0"/>
                <a:cs typeface="Menlo" panose="020B0609030804020204" pitchFamily="49" charset="0"/>
              </a:rPr>
              <a:t>coll.find</a:t>
            </a:r>
            <a:r>
              <a:rPr lang="en-US" sz="1400" dirty="0">
                <a:solidFill>
                  <a:srgbClr val="312D2A"/>
                </a:solidFill>
                <a:latin typeface="Menlo" panose="020B0609030804020204" pitchFamily="49" charset="0"/>
                <a:ea typeface="Menlo" panose="020B0609030804020204" pitchFamily="49" charset="0"/>
                <a:cs typeface="Menlo" panose="020B0609030804020204" pitchFamily="49" charset="0"/>
              </a:rPr>
              <a:t>()</a:t>
            </a:r>
          </a:p>
          <a:p>
            <a:pPr indent="-365760">
              <a:lnSpc>
                <a:spcPct val="95000"/>
              </a:lnSpc>
              <a:spcBef>
                <a:spcPts val="400"/>
              </a:spcBef>
              <a:buSzPct val="120000"/>
            </a:pPr>
            <a:r>
              <a:rPr lang="en-US" sz="1400" dirty="0">
                <a:solidFill>
                  <a:srgbClr val="312D2A"/>
                </a:solidFill>
                <a:latin typeface="Menlo" panose="020B0609030804020204" pitchFamily="49" charset="0"/>
                <a:ea typeface="Menlo" panose="020B0609030804020204" pitchFamily="49" charset="0"/>
                <a:cs typeface="Menlo" panose="020B0609030804020204" pitchFamily="49" charset="0"/>
              </a:rPr>
              <a:t>         .</a:t>
            </a:r>
            <a:r>
              <a:rPr lang="en-US" sz="1400" b="1" dirty="0">
                <a:solidFill>
                  <a:srgbClr val="0070C0"/>
                </a:solidFill>
                <a:latin typeface="Menlo" panose="020B0609030804020204" pitchFamily="49" charset="0"/>
                <a:ea typeface="Menlo" panose="020B0609030804020204" pitchFamily="49" charset="0"/>
                <a:cs typeface="Menlo" panose="020B0609030804020204" pitchFamily="49" charset="0"/>
              </a:rPr>
              <a:t>hint(‘MONITOR’)</a:t>
            </a:r>
          </a:p>
          <a:p>
            <a:pPr indent="-365760">
              <a:lnSpc>
                <a:spcPct val="95000"/>
              </a:lnSpc>
              <a:spcBef>
                <a:spcPts val="400"/>
              </a:spcBef>
              <a:buSzPct val="120000"/>
            </a:pPr>
            <a:r>
              <a:rPr lang="en-US" sz="1400" dirty="0">
                <a:solidFill>
                  <a:srgbClr val="312D2A"/>
                </a:solidFill>
                <a:latin typeface="Menlo" panose="020B0609030804020204" pitchFamily="49" charset="0"/>
                <a:ea typeface="Menlo" panose="020B0609030804020204" pitchFamily="49" charset="0"/>
                <a:cs typeface="Menlo" panose="020B0609030804020204" pitchFamily="49" charset="0"/>
              </a:rPr>
              <a:t>         .filter(‘{"</a:t>
            </a:r>
            <a:r>
              <a:rPr lang="en-US" sz="1400" dirty="0" err="1">
                <a:solidFill>
                  <a:srgbClr val="312D2A"/>
                </a:solidFill>
                <a:latin typeface="Menlo" panose="020B0609030804020204" pitchFamily="49" charset="0"/>
                <a:ea typeface="Menlo" panose="020B0609030804020204" pitchFamily="49" charset="0"/>
                <a:cs typeface="Menlo" panose="020B0609030804020204" pitchFamily="49" charset="0"/>
              </a:rPr>
              <a:t>address.zip</a:t>
            </a:r>
            <a:r>
              <a:rPr lang="en-US" sz="1400" dirty="0">
                <a:solidFill>
                  <a:srgbClr val="312D2A"/>
                </a:solidFill>
                <a:latin typeface="Menlo" panose="020B0609030804020204" pitchFamily="49" charset="0"/>
                <a:ea typeface="Menlo" panose="020B0609030804020204" pitchFamily="49" charset="0"/>
                <a:cs typeface="Menlo" panose="020B0609030804020204" pitchFamily="49" charset="0"/>
              </a:rPr>
              <a:t>" : 94088 }’)</a:t>
            </a:r>
          </a:p>
          <a:p>
            <a:pPr indent="-365760">
              <a:lnSpc>
                <a:spcPct val="95000"/>
              </a:lnSpc>
              <a:spcBef>
                <a:spcPts val="400"/>
              </a:spcBef>
              <a:buSzPct val="120000"/>
            </a:pPr>
            <a:r>
              <a:rPr lang="en-US" sz="1400" dirty="0">
                <a:solidFill>
                  <a:srgbClr val="312D2A"/>
                </a:solidFill>
                <a:latin typeface="Menlo" panose="020B0609030804020204" pitchFamily="49" charset="0"/>
                <a:ea typeface="Menlo" panose="020B0609030804020204" pitchFamily="49" charset="0"/>
                <a:cs typeface="Menlo" panose="020B0609030804020204" pitchFamily="49" charset="0"/>
              </a:rPr>
              <a:t>         .</a:t>
            </a:r>
            <a:r>
              <a:rPr lang="en-US" sz="1400" dirty="0" err="1">
                <a:solidFill>
                  <a:srgbClr val="312D2A"/>
                </a:solidFill>
                <a:latin typeface="Menlo" panose="020B0609030804020204" pitchFamily="49" charset="0"/>
                <a:ea typeface="Menlo" panose="020B0609030804020204" pitchFamily="49" charset="0"/>
                <a:cs typeface="Menlo" panose="020B0609030804020204" pitchFamily="49" charset="0"/>
              </a:rPr>
              <a:t>getCursor</a:t>
            </a:r>
            <a:r>
              <a:rPr lang="en-US" sz="1400" dirty="0">
                <a:solidFill>
                  <a:srgbClr val="312D2A"/>
                </a:solidFill>
                <a:latin typeface="Menlo" panose="020B0609030804020204" pitchFamily="49" charset="0"/>
                <a:ea typeface="Menlo" panose="020B0609030804020204" pitchFamily="49" charset="0"/>
                <a:cs typeface="Menlo" panose="020B0609030804020204" pitchFamily="49" charset="0"/>
              </a:rPr>
              <a:t>();</a:t>
            </a:r>
          </a:p>
        </p:txBody>
      </p:sp>
    </p:spTree>
    <p:extLst>
      <p:ext uri="{BB962C8B-B14F-4D97-AF65-F5344CB8AC3E}">
        <p14:creationId xmlns:p14="http://schemas.microsoft.com/office/powerpoint/2010/main" val="3066394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C13322A-15A6-1B4E-BE17-15258E9C83AB}"/>
              </a:ext>
            </a:extLst>
          </p:cNvPr>
          <p:cNvSpPr>
            <a:spLocks noGrp="1"/>
          </p:cNvSpPr>
          <p:nvPr>
            <p:ph type="ftr" sz="quarter" idx="3"/>
          </p:nvPr>
        </p:nvSpPr>
        <p:spPr/>
        <p:txBody>
          <a:bodyPr/>
          <a:lstStyle/>
          <a:p>
            <a:r>
              <a:rPr lang="en-US"/>
              <a:t>Copyright © 2020, Oracle and/or its affiliates</a:t>
            </a:r>
            <a:endParaRPr lang="en-US" dirty="0"/>
          </a:p>
        </p:txBody>
      </p:sp>
      <p:sp>
        <p:nvSpPr>
          <p:cNvPr id="3" name="Slide Number Placeholder 2">
            <a:extLst>
              <a:ext uri="{FF2B5EF4-FFF2-40B4-BE49-F238E27FC236}">
                <a16:creationId xmlns:a16="http://schemas.microsoft.com/office/drawing/2014/main" id="{CB1B8562-0603-2C4B-A1F6-473987660E65}"/>
              </a:ext>
            </a:extLst>
          </p:cNvPr>
          <p:cNvSpPr>
            <a:spLocks noGrp="1"/>
          </p:cNvSpPr>
          <p:nvPr>
            <p:ph type="sldNum" sz="quarter" idx="4"/>
          </p:nvPr>
        </p:nvSpPr>
        <p:spPr/>
        <p:txBody>
          <a:bodyPr/>
          <a:lstStyle/>
          <a:p>
            <a:fld id="{345D60D9-5372-5F40-9443-0F9AE5BDC3C8}" type="slidenum">
              <a:rPr lang="en-US" smtClean="0"/>
              <a:pPr/>
              <a:t>16</a:t>
            </a:fld>
            <a:endParaRPr lang="en-US" dirty="0"/>
          </a:p>
        </p:txBody>
      </p:sp>
      <p:sp>
        <p:nvSpPr>
          <p:cNvPr id="9" name="Text Placeholder 8">
            <a:extLst>
              <a:ext uri="{FF2B5EF4-FFF2-40B4-BE49-F238E27FC236}">
                <a16:creationId xmlns:a16="http://schemas.microsoft.com/office/drawing/2014/main" id="{218BE9FE-A836-7E44-B4C3-C72855EE29B3}"/>
              </a:ext>
            </a:extLst>
          </p:cNvPr>
          <p:cNvSpPr>
            <a:spLocks noGrp="1"/>
          </p:cNvSpPr>
          <p:nvPr>
            <p:ph type="body" sz="quarter" idx="14"/>
          </p:nvPr>
        </p:nvSpPr>
        <p:spPr>
          <a:xfrm>
            <a:off x="6345940" y="1837944"/>
            <a:ext cx="5084064" cy="746230"/>
          </a:xfrm>
        </p:spPr>
        <p:txBody>
          <a:bodyPr/>
          <a:lstStyle/>
          <a:p>
            <a:r>
              <a:rPr lang="en-US" b="1" dirty="0"/>
              <a:t>IMC with JSON up to 14x faster</a:t>
            </a:r>
          </a:p>
          <a:p>
            <a:r>
              <a:rPr lang="en-US" dirty="0"/>
              <a:t>New Index structures created transparently</a:t>
            </a:r>
          </a:p>
        </p:txBody>
      </p:sp>
      <p:sp>
        <p:nvSpPr>
          <p:cNvPr id="8" name="Text Placeholder 7">
            <a:extLst>
              <a:ext uri="{FF2B5EF4-FFF2-40B4-BE49-F238E27FC236}">
                <a16:creationId xmlns:a16="http://schemas.microsoft.com/office/drawing/2014/main" id="{4D99EBB5-3E63-6D48-8062-6783E0A76430}"/>
              </a:ext>
            </a:extLst>
          </p:cNvPr>
          <p:cNvSpPr>
            <a:spLocks noGrp="1"/>
          </p:cNvSpPr>
          <p:nvPr>
            <p:ph type="body" sz="quarter" idx="13"/>
          </p:nvPr>
        </p:nvSpPr>
        <p:spPr/>
        <p:txBody>
          <a:bodyPr/>
          <a:lstStyle/>
          <a:p>
            <a:r>
              <a:rPr lang="en-US" b="1" dirty="0"/>
              <a:t>Faster Table Scans </a:t>
            </a:r>
          </a:p>
          <a:p>
            <a:r>
              <a:rPr lang="en-US" dirty="0"/>
              <a:t>Binary JSON enables faster scans</a:t>
            </a:r>
          </a:p>
          <a:p>
            <a:r>
              <a:rPr lang="en-US" dirty="0"/>
              <a:t>Exadata smart scans </a:t>
            </a:r>
            <a:r>
              <a:rPr lang="en-US" dirty="0" err="1"/>
              <a:t>upto</a:t>
            </a:r>
            <a:r>
              <a:rPr lang="en-US" dirty="0"/>
              <a:t> 8KB for JSON Type</a:t>
            </a:r>
          </a:p>
        </p:txBody>
      </p:sp>
      <p:sp>
        <p:nvSpPr>
          <p:cNvPr id="5" name="Text Placeholder 4">
            <a:extLst>
              <a:ext uri="{FF2B5EF4-FFF2-40B4-BE49-F238E27FC236}">
                <a16:creationId xmlns:a16="http://schemas.microsoft.com/office/drawing/2014/main" id="{047BAA7A-C281-9248-B45E-D723BB95F2C6}"/>
              </a:ext>
            </a:extLst>
          </p:cNvPr>
          <p:cNvSpPr>
            <a:spLocks noGrp="1"/>
          </p:cNvSpPr>
          <p:nvPr>
            <p:ph type="body" sz="quarter" idx="12"/>
          </p:nvPr>
        </p:nvSpPr>
        <p:spPr/>
        <p:txBody>
          <a:bodyPr/>
          <a:lstStyle/>
          <a:p>
            <a:r>
              <a:rPr lang="en-US" i="1" dirty="0"/>
              <a:t>Significant improvement in performance across the board</a:t>
            </a:r>
          </a:p>
        </p:txBody>
      </p:sp>
      <p:sp>
        <p:nvSpPr>
          <p:cNvPr id="4" name="Title 3">
            <a:extLst>
              <a:ext uri="{FF2B5EF4-FFF2-40B4-BE49-F238E27FC236}">
                <a16:creationId xmlns:a16="http://schemas.microsoft.com/office/drawing/2014/main" id="{A74AEF7E-5D98-0B40-8502-204F505C9C9E}"/>
              </a:ext>
            </a:extLst>
          </p:cNvPr>
          <p:cNvSpPr>
            <a:spLocks noGrp="1"/>
          </p:cNvSpPr>
          <p:nvPr>
            <p:ph type="title"/>
          </p:nvPr>
        </p:nvSpPr>
        <p:spPr/>
        <p:txBody>
          <a:bodyPr/>
          <a:lstStyle/>
          <a:p>
            <a:r>
              <a:rPr lang="en-US" dirty="0">
                <a:solidFill>
                  <a:srgbClr val="FF0000"/>
                </a:solidFill>
              </a:rPr>
              <a:t>6. Performance Improvements</a:t>
            </a:r>
          </a:p>
        </p:txBody>
      </p:sp>
      <p:graphicFrame>
        <p:nvGraphicFramePr>
          <p:cNvPr id="6" name="Chart 5">
            <a:extLst>
              <a:ext uri="{FF2B5EF4-FFF2-40B4-BE49-F238E27FC236}">
                <a16:creationId xmlns:a16="http://schemas.microsoft.com/office/drawing/2014/main" id="{4925D9B4-3419-CD4D-A827-5A8E1937B037}"/>
              </a:ext>
            </a:extLst>
          </p:cNvPr>
          <p:cNvGraphicFramePr/>
          <p:nvPr>
            <p:extLst>
              <p:ext uri="{D42A27DB-BD31-4B8C-83A1-F6EECF244321}">
                <p14:modId xmlns:p14="http://schemas.microsoft.com/office/powerpoint/2010/main" val="559373106"/>
              </p:ext>
            </p:extLst>
          </p:nvPr>
        </p:nvGraphicFramePr>
        <p:xfrm>
          <a:off x="6326979" y="2981091"/>
          <a:ext cx="5745378" cy="316653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6">
            <a:extLst>
              <a:ext uri="{FF2B5EF4-FFF2-40B4-BE49-F238E27FC236}">
                <a16:creationId xmlns:a16="http://schemas.microsoft.com/office/drawing/2014/main" id="{8152FD8D-3A77-CC4F-8571-599ADCCE4AA1}"/>
              </a:ext>
            </a:extLst>
          </p:cNvPr>
          <p:cNvGraphicFramePr/>
          <p:nvPr>
            <p:extLst>
              <p:ext uri="{D42A27DB-BD31-4B8C-83A1-F6EECF244321}">
                <p14:modId xmlns:p14="http://schemas.microsoft.com/office/powerpoint/2010/main" val="2538781838"/>
              </p:ext>
            </p:extLst>
          </p:nvPr>
        </p:nvGraphicFramePr>
        <p:xfrm>
          <a:off x="446088" y="2971800"/>
          <a:ext cx="5396927" cy="289693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648841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74B176B-0B8A-5B41-A796-6AE5F76F2954}"/>
              </a:ext>
            </a:extLst>
          </p:cNvPr>
          <p:cNvSpPr>
            <a:spLocks noGrp="1"/>
          </p:cNvSpPr>
          <p:nvPr>
            <p:ph type="ftr" sz="quarter" idx="3"/>
          </p:nvPr>
        </p:nvSpPr>
        <p:spPr/>
        <p:txBody>
          <a:bodyPr/>
          <a:lstStyle/>
          <a:p>
            <a:r>
              <a:rPr lang="en-US"/>
              <a:t>Copyright © 2020, Oracle and/or its affiliates</a:t>
            </a:r>
            <a:endParaRPr lang="en-US" dirty="0"/>
          </a:p>
        </p:txBody>
      </p:sp>
      <p:sp>
        <p:nvSpPr>
          <p:cNvPr id="3" name="Slide Number Placeholder 2">
            <a:extLst>
              <a:ext uri="{FF2B5EF4-FFF2-40B4-BE49-F238E27FC236}">
                <a16:creationId xmlns:a16="http://schemas.microsoft.com/office/drawing/2014/main" id="{FBDFCEC3-676F-414B-AFDF-D1112E5AF42F}"/>
              </a:ext>
            </a:extLst>
          </p:cNvPr>
          <p:cNvSpPr>
            <a:spLocks noGrp="1"/>
          </p:cNvSpPr>
          <p:nvPr>
            <p:ph type="sldNum" sz="quarter" idx="4"/>
          </p:nvPr>
        </p:nvSpPr>
        <p:spPr/>
        <p:txBody>
          <a:bodyPr/>
          <a:lstStyle/>
          <a:p>
            <a:fld id="{345D60D9-5372-5F40-9443-0F9AE5BDC3C8}" type="slidenum">
              <a:rPr lang="en-US" smtClean="0"/>
              <a:pPr/>
              <a:t>17</a:t>
            </a:fld>
            <a:endParaRPr lang="en-US" dirty="0"/>
          </a:p>
        </p:txBody>
      </p:sp>
      <p:sp>
        <p:nvSpPr>
          <p:cNvPr id="4" name="Text Placeholder 3">
            <a:extLst>
              <a:ext uri="{FF2B5EF4-FFF2-40B4-BE49-F238E27FC236}">
                <a16:creationId xmlns:a16="http://schemas.microsoft.com/office/drawing/2014/main" id="{F3D3A58E-890D-CC40-9F54-C390D90688D4}"/>
              </a:ext>
            </a:extLst>
          </p:cNvPr>
          <p:cNvSpPr>
            <a:spLocks noGrp="1"/>
          </p:cNvSpPr>
          <p:nvPr>
            <p:ph type="body" sz="quarter" idx="12"/>
          </p:nvPr>
        </p:nvSpPr>
        <p:spPr>
          <a:xfrm>
            <a:off x="758952" y="1837945"/>
            <a:ext cx="4742438" cy="2178196"/>
          </a:xfrm>
        </p:spPr>
        <p:txBody>
          <a:bodyPr/>
          <a:lstStyle/>
          <a:p>
            <a:pPr marL="285750" indent="-285750">
              <a:buFont typeface="Arial" panose="020B0604020202020204" pitchFamily="34" charset="0"/>
              <a:buChar char="•"/>
            </a:pPr>
            <a:r>
              <a:rPr lang="en-US" sz="1600" dirty="0"/>
              <a:t>Use SQL and SODA together in one place in Oracle Autonomous Database</a:t>
            </a:r>
          </a:p>
          <a:p>
            <a:pPr marL="285750" indent="-285750">
              <a:buFont typeface="Arial" panose="020B0604020202020204" pitchFamily="34" charset="0"/>
              <a:buChar char="•"/>
            </a:pPr>
            <a:r>
              <a:rPr lang="en-US" sz="1600" dirty="0"/>
              <a:t>Always-Free Autonomous Transaction Processing allows you to trial full JSON capabilities at no cost.</a:t>
            </a:r>
          </a:p>
          <a:p>
            <a:pPr marL="285750" indent="-285750">
              <a:buFont typeface="Arial" panose="020B0604020202020204" pitchFamily="34" charset="0"/>
              <a:buChar char="•"/>
            </a:pPr>
            <a:r>
              <a:rPr lang="en-US" sz="1600" dirty="0"/>
              <a:t>Autonomous JSON Database provides unlimited JSON/SODA collections at a lower </a:t>
            </a:r>
            <a:r>
              <a:rPr lang="en-US" sz="1600" dirty="0" err="1"/>
              <a:t>pricepoint</a:t>
            </a:r>
            <a:r>
              <a:rPr lang="en-US" sz="1600" dirty="0"/>
              <a:t> than full ADB.</a:t>
            </a:r>
          </a:p>
        </p:txBody>
      </p:sp>
      <p:sp>
        <p:nvSpPr>
          <p:cNvPr id="5" name="Title 4">
            <a:extLst>
              <a:ext uri="{FF2B5EF4-FFF2-40B4-BE49-F238E27FC236}">
                <a16:creationId xmlns:a16="http://schemas.microsoft.com/office/drawing/2014/main" id="{8E5FF47A-7500-E84B-8316-10D8B2AB32E2}"/>
              </a:ext>
            </a:extLst>
          </p:cNvPr>
          <p:cNvSpPr>
            <a:spLocks noGrp="1"/>
          </p:cNvSpPr>
          <p:nvPr>
            <p:ph type="title"/>
          </p:nvPr>
        </p:nvSpPr>
        <p:spPr/>
        <p:txBody>
          <a:bodyPr/>
          <a:lstStyle/>
          <a:p>
            <a:r>
              <a:rPr lang="en-US" dirty="0">
                <a:solidFill>
                  <a:srgbClr val="FF0000"/>
                </a:solidFill>
              </a:rPr>
              <a:t>7. Autonomous JSON Database</a:t>
            </a:r>
          </a:p>
        </p:txBody>
      </p:sp>
      <p:pic>
        <p:nvPicPr>
          <p:cNvPr id="1026" name="Picture 2" descr="Learn about the latest transaction processing solution made autonomouss  from Oracle | Database Insider Blog">
            <a:extLst>
              <a:ext uri="{FF2B5EF4-FFF2-40B4-BE49-F238E27FC236}">
                <a16:creationId xmlns:a16="http://schemas.microsoft.com/office/drawing/2014/main" id="{9D9FECA2-3A11-C046-8A36-FB1798C8C0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10502" y="748847"/>
            <a:ext cx="3767320" cy="217819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07E180FE-82ED-5A4F-B3E5-F41307BB0A57}"/>
              </a:ext>
            </a:extLst>
          </p:cNvPr>
          <p:cNvPicPr>
            <a:picLocks noChangeAspect="1"/>
          </p:cNvPicPr>
          <p:nvPr/>
        </p:nvPicPr>
        <p:blipFill>
          <a:blip r:embed="rId3"/>
          <a:stretch>
            <a:fillRect/>
          </a:stretch>
        </p:blipFill>
        <p:spPr>
          <a:xfrm>
            <a:off x="851313" y="4016141"/>
            <a:ext cx="2278858" cy="2251942"/>
          </a:xfrm>
          <a:prstGeom prst="rect">
            <a:avLst/>
          </a:prstGeom>
        </p:spPr>
      </p:pic>
      <p:sp>
        <p:nvSpPr>
          <p:cNvPr id="7" name="TextBox 6">
            <a:extLst>
              <a:ext uri="{FF2B5EF4-FFF2-40B4-BE49-F238E27FC236}">
                <a16:creationId xmlns:a16="http://schemas.microsoft.com/office/drawing/2014/main" id="{E9CBED0E-78B7-CA40-B5E7-982C79C2DAFB}"/>
              </a:ext>
            </a:extLst>
          </p:cNvPr>
          <p:cNvSpPr txBox="1"/>
          <p:nvPr/>
        </p:nvSpPr>
        <p:spPr>
          <a:xfrm>
            <a:off x="5846164" y="2927043"/>
            <a:ext cx="5586884" cy="2185214"/>
          </a:xfrm>
          <a:prstGeom prst="rect">
            <a:avLst/>
          </a:prstGeom>
          <a:noFill/>
        </p:spPr>
        <p:txBody>
          <a:bodyPr wrap="square" rtlCol="0">
            <a:spAutoFit/>
          </a:bodyPr>
          <a:lstStyle/>
          <a:p>
            <a:r>
              <a:rPr lang="en-US" sz="2000" b="1" dirty="0"/>
              <a:t>Featuring</a:t>
            </a:r>
          </a:p>
          <a:p>
            <a:endParaRPr lang="en-US" sz="2000" b="1" dirty="0"/>
          </a:p>
          <a:p>
            <a:pPr marL="285750" indent="-285750">
              <a:buFont typeface="Arial" panose="020B0604020202020204" pitchFamily="34" charset="0"/>
              <a:buChar char="•"/>
            </a:pPr>
            <a:r>
              <a:rPr lang="en-US" sz="1600" dirty="0"/>
              <a:t>One-touch database creation</a:t>
            </a:r>
          </a:p>
          <a:p>
            <a:pPr marL="285750" indent="-285750">
              <a:buFont typeface="Arial" panose="020B0604020202020204" pitchFamily="34" charset="0"/>
              <a:buChar char="•"/>
            </a:pPr>
            <a:r>
              <a:rPr lang="en-US" sz="1600" dirty="0"/>
              <a:t>SODA and SQL APIs with no configuration</a:t>
            </a:r>
          </a:p>
          <a:p>
            <a:pPr marL="285750" indent="-285750">
              <a:buFont typeface="Arial" panose="020B0604020202020204" pitchFamily="34" charset="0"/>
              <a:buChar char="•"/>
            </a:pPr>
            <a:r>
              <a:rPr lang="en-US" sz="1600" dirty="0"/>
              <a:t>Binary JSON storage for SODA collections</a:t>
            </a:r>
          </a:p>
          <a:p>
            <a:pPr marL="285750" indent="-285750">
              <a:buFont typeface="Arial" panose="020B0604020202020204" pitchFamily="34" charset="0"/>
              <a:buChar char="•"/>
            </a:pPr>
            <a:r>
              <a:rPr lang="en-US" sz="1600" dirty="0"/>
              <a:t>JSON-aware Apex applications for no-code / low-code development</a:t>
            </a:r>
          </a:p>
          <a:p>
            <a:pPr marL="285750" indent="-285750">
              <a:buFont typeface="Arial" panose="020B0604020202020204" pitchFamily="34" charset="0"/>
              <a:buChar char="•"/>
            </a:pPr>
            <a:endParaRPr lang="en-US" sz="1600" dirty="0"/>
          </a:p>
        </p:txBody>
      </p:sp>
      <p:sp>
        <p:nvSpPr>
          <p:cNvPr id="8" name="TextBox 7">
            <a:extLst>
              <a:ext uri="{FF2B5EF4-FFF2-40B4-BE49-F238E27FC236}">
                <a16:creationId xmlns:a16="http://schemas.microsoft.com/office/drawing/2014/main" id="{6268FBE2-E8E4-A84F-A4BA-291750595FFF}"/>
              </a:ext>
            </a:extLst>
          </p:cNvPr>
          <p:cNvSpPr txBox="1"/>
          <p:nvPr/>
        </p:nvSpPr>
        <p:spPr>
          <a:xfrm>
            <a:off x="4000448" y="5437188"/>
            <a:ext cx="7893935" cy="738664"/>
          </a:xfrm>
          <a:prstGeom prst="rect">
            <a:avLst/>
          </a:prstGeom>
          <a:noFill/>
        </p:spPr>
        <p:txBody>
          <a:bodyPr wrap="square" rtlCol="0">
            <a:spAutoFit/>
          </a:bodyPr>
          <a:lstStyle/>
          <a:p>
            <a:r>
              <a:rPr lang="en-US" sz="2400" dirty="0">
                <a:solidFill>
                  <a:schemeClr val="accent1"/>
                </a:solidFill>
              </a:rPr>
              <a:t>Sign up now for free </a:t>
            </a:r>
            <a:r>
              <a:rPr lang="en-US" sz="2400" dirty="0"/>
              <a:t>at </a:t>
            </a:r>
            <a:r>
              <a:rPr lang="en-US" sz="2400" dirty="0">
                <a:hlinkClick r:id="rId4"/>
              </a:rPr>
              <a:t>http://</a:t>
            </a:r>
            <a:r>
              <a:rPr lang="en-US" sz="2400" dirty="0" err="1">
                <a:hlinkClick r:id="rId4"/>
              </a:rPr>
              <a:t>cloud.oracle.com</a:t>
            </a:r>
            <a:endParaRPr lang="en-US" sz="2400" dirty="0"/>
          </a:p>
          <a:p>
            <a:endParaRPr lang="en-US" dirty="0"/>
          </a:p>
        </p:txBody>
      </p:sp>
    </p:spTree>
    <p:extLst>
      <p:ext uri="{BB962C8B-B14F-4D97-AF65-F5344CB8AC3E}">
        <p14:creationId xmlns:p14="http://schemas.microsoft.com/office/powerpoint/2010/main" val="2513564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939F8B3-30C6-E744-B478-86CE66AE2585}"/>
              </a:ext>
            </a:extLst>
          </p:cNvPr>
          <p:cNvSpPr>
            <a:spLocks noGrp="1"/>
          </p:cNvSpPr>
          <p:nvPr>
            <p:ph type="ftr" sz="quarter" idx="3"/>
          </p:nvPr>
        </p:nvSpPr>
        <p:spPr/>
        <p:txBody>
          <a:bodyPr/>
          <a:lstStyle/>
          <a:p>
            <a:endParaRPr lang="en-US" dirty="0">
              <a:solidFill>
                <a:srgbClr val="413636">
                  <a:tint val="75000"/>
                </a:srgbClr>
              </a:solidFill>
            </a:endParaRPr>
          </a:p>
        </p:txBody>
      </p:sp>
    </p:spTree>
    <p:extLst>
      <p:ext uri="{BB962C8B-B14F-4D97-AF65-F5344CB8AC3E}">
        <p14:creationId xmlns:p14="http://schemas.microsoft.com/office/powerpoint/2010/main" val="4058740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0385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939F8B3-30C6-E744-B478-86CE66AE2585}"/>
              </a:ext>
            </a:extLst>
          </p:cNvPr>
          <p:cNvSpPr>
            <a:spLocks noGrp="1"/>
          </p:cNvSpPr>
          <p:nvPr>
            <p:ph type="ftr" sz="quarter" idx="3"/>
          </p:nvPr>
        </p:nvSpPr>
        <p:spPr>
          <a:xfrm>
            <a:off x="1127759" y="6423978"/>
            <a:ext cx="5745379" cy="365125"/>
          </a:xfrm>
        </p:spPr>
        <p:txBody>
          <a:bodyPr/>
          <a:lstStyle/>
          <a:p>
            <a:endParaRPr lang="en-US" dirty="0"/>
          </a:p>
        </p:txBody>
      </p:sp>
    </p:spTree>
    <p:extLst>
      <p:ext uri="{BB962C8B-B14F-4D97-AF65-F5344CB8AC3E}">
        <p14:creationId xmlns:p14="http://schemas.microsoft.com/office/powerpoint/2010/main" val="2609080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A4909-0BDD-2741-B746-0C1A310275F4}"/>
              </a:ext>
            </a:extLst>
          </p:cNvPr>
          <p:cNvSpPr>
            <a:spLocks noGrp="1"/>
          </p:cNvSpPr>
          <p:nvPr>
            <p:ph type="ctrTitle"/>
          </p:nvPr>
        </p:nvSpPr>
        <p:spPr/>
        <p:txBody>
          <a:bodyPr/>
          <a:lstStyle/>
          <a:p>
            <a:r>
              <a:rPr lang="en-US" dirty="0"/>
              <a:t>Deep Dive Slides </a:t>
            </a:r>
            <a:r>
              <a:rPr lang="en-US" dirty="0">
                <a:solidFill>
                  <a:srgbClr val="FF0000"/>
                </a:solidFill>
              </a:rPr>
              <a:t>(remove before sharing externally)</a:t>
            </a:r>
          </a:p>
        </p:txBody>
      </p:sp>
      <p:sp>
        <p:nvSpPr>
          <p:cNvPr id="3" name="Subtitle 2">
            <a:extLst>
              <a:ext uri="{FF2B5EF4-FFF2-40B4-BE49-F238E27FC236}">
                <a16:creationId xmlns:a16="http://schemas.microsoft.com/office/drawing/2014/main" id="{7D9AD20D-1256-9645-9F89-19C5C371A569}"/>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149B9899-AE72-8D46-80D3-4BB0DADAB419}"/>
              </a:ext>
            </a:extLst>
          </p:cNvPr>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32941697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14C628C7-7E99-4644-AAA3-86784B9D7672}"/>
              </a:ext>
            </a:extLst>
          </p:cNvPr>
          <p:cNvSpPr>
            <a:spLocks noGrp="1"/>
          </p:cNvSpPr>
          <p:nvPr>
            <p:ph type="body" sz="quarter" idx="36"/>
          </p:nvPr>
        </p:nvSpPr>
        <p:spPr/>
        <p:txBody>
          <a:bodyPr/>
          <a:lstStyle/>
          <a:p>
            <a:endParaRPr lang="en-US"/>
          </a:p>
        </p:txBody>
      </p:sp>
      <p:sp>
        <p:nvSpPr>
          <p:cNvPr id="12" name="Text Placeholder 11">
            <a:extLst>
              <a:ext uri="{FF2B5EF4-FFF2-40B4-BE49-F238E27FC236}">
                <a16:creationId xmlns:a16="http://schemas.microsoft.com/office/drawing/2014/main" id="{5336A208-F48E-9547-BB97-8A17831A0D4D}"/>
              </a:ext>
            </a:extLst>
          </p:cNvPr>
          <p:cNvSpPr>
            <a:spLocks noGrp="1"/>
          </p:cNvSpPr>
          <p:nvPr>
            <p:ph type="body" sz="quarter" idx="37"/>
          </p:nvPr>
        </p:nvSpPr>
        <p:spPr/>
        <p:txBody>
          <a:bodyPr/>
          <a:lstStyle/>
          <a:p>
            <a:endParaRPr lang="en-US"/>
          </a:p>
        </p:txBody>
      </p:sp>
      <p:sp>
        <p:nvSpPr>
          <p:cNvPr id="10" name="Text Placeholder 9">
            <a:extLst>
              <a:ext uri="{FF2B5EF4-FFF2-40B4-BE49-F238E27FC236}">
                <a16:creationId xmlns:a16="http://schemas.microsoft.com/office/drawing/2014/main" id="{31E889F1-40E9-484A-8B47-9133A04CFD96}"/>
              </a:ext>
            </a:extLst>
          </p:cNvPr>
          <p:cNvSpPr>
            <a:spLocks noGrp="1"/>
          </p:cNvSpPr>
          <p:nvPr>
            <p:ph type="body" sz="quarter" idx="15"/>
          </p:nvPr>
        </p:nvSpPr>
        <p:spPr/>
        <p:txBody>
          <a:bodyPr/>
          <a:lstStyle/>
          <a:p>
            <a:r>
              <a:rPr lang="en-US" dirty="0"/>
              <a:t>1. JSON Type</a:t>
            </a:r>
          </a:p>
        </p:txBody>
      </p:sp>
    </p:spTree>
    <p:extLst>
      <p:ext uri="{BB962C8B-B14F-4D97-AF65-F5344CB8AC3E}">
        <p14:creationId xmlns:p14="http://schemas.microsoft.com/office/powerpoint/2010/main" val="3453391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3"/>
          </p:nvPr>
        </p:nvSpPr>
        <p:spPr/>
        <p:txBody>
          <a:bodyPr/>
          <a:lstStyle/>
          <a:p>
            <a:r>
              <a:rPr lang="en-US"/>
              <a:t>Oracle Confidential – Internal/Restricted/Highly Restricted</a:t>
            </a:r>
            <a:endParaRPr lang="en-US" dirty="0"/>
          </a:p>
        </p:txBody>
      </p:sp>
      <p:sp>
        <p:nvSpPr>
          <p:cNvPr id="5" name="Slide Number Placeholder 4"/>
          <p:cNvSpPr>
            <a:spLocks noGrp="1"/>
          </p:cNvSpPr>
          <p:nvPr>
            <p:ph type="sldNum" sz="quarter" idx="4"/>
          </p:nvPr>
        </p:nvSpPr>
        <p:spPr/>
        <p:txBody>
          <a:bodyPr/>
          <a:lstStyle/>
          <a:p>
            <a:fld id="{C51EAA63-D034-42AE-91FA-B13B9518C7BE}" type="slidenum">
              <a:rPr lang="en-US" smtClean="0"/>
              <a:pPr/>
              <a:t>22</a:t>
            </a:fld>
            <a:endParaRPr lang="en-US" dirty="0"/>
          </a:p>
        </p:txBody>
      </p:sp>
      <p:sp>
        <p:nvSpPr>
          <p:cNvPr id="7" name="Text Placeholder 6">
            <a:extLst>
              <a:ext uri="{FF2B5EF4-FFF2-40B4-BE49-F238E27FC236}">
                <a16:creationId xmlns:a16="http://schemas.microsoft.com/office/drawing/2014/main" id="{3AE3200D-D0B8-5E42-A854-F7F81B46A678}"/>
              </a:ext>
            </a:extLst>
          </p:cNvPr>
          <p:cNvSpPr>
            <a:spLocks noGrp="1"/>
          </p:cNvSpPr>
          <p:nvPr>
            <p:ph type="body" sz="quarter" idx="12"/>
          </p:nvPr>
        </p:nvSpPr>
        <p:spPr/>
        <p:txBody>
          <a:bodyPr/>
          <a:lstStyle/>
          <a:p>
            <a:pPr marL="457200" lvl="0" indent="-457200">
              <a:buFont typeface="Arial" panose="020B0604020202020204" pitchFamily="34" charset="0"/>
              <a:buChar char="•"/>
            </a:pPr>
            <a:r>
              <a:rPr lang="en-US" sz="2000" b="1" dirty="0">
                <a:latin typeface="+mn-lt"/>
                <a:cs typeface="Calibri" panose="020F0502020204030204" pitchFamily="34" charset="0"/>
              </a:rPr>
              <a:t>Parallel Query </a:t>
            </a:r>
          </a:p>
          <a:p>
            <a:pPr marL="457200" lvl="0" indent="-457200">
              <a:buFont typeface="Arial" panose="020B0604020202020204" pitchFamily="34" charset="0"/>
              <a:buChar char="•"/>
            </a:pPr>
            <a:r>
              <a:rPr lang="en-US" sz="2000" b="1" dirty="0">
                <a:latin typeface="+mn-lt"/>
                <a:cs typeface="Calibri" panose="020F0502020204030204" pitchFamily="34" charset="0"/>
              </a:rPr>
              <a:t>Materialized View</a:t>
            </a:r>
          </a:p>
          <a:p>
            <a:pPr marL="457200" lvl="0" indent="-457200">
              <a:buFont typeface="Arial" panose="020B0604020202020204" pitchFamily="34" charset="0"/>
              <a:buChar char="•"/>
            </a:pPr>
            <a:r>
              <a:rPr lang="en-US" sz="2000" b="1" dirty="0" err="1">
                <a:latin typeface="+mn-lt"/>
                <a:cs typeface="Calibri" panose="020F0502020204030204" pitchFamily="34" charset="0"/>
              </a:rPr>
              <a:t>ExaData</a:t>
            </a:r>
            <a:r>
              <a:rPr lang="en-US" sz="2000" b="1" dirty="0">
                <a:latin typeface="+mn-lt"/>
                <a:cs typeface="Calibri" panose="020F0502020204030204" pitchFamily="34" charset="0"/>
              </a:rPr>
              <a:t> (DB Machine) </a:t>
            </a:r>
          </a:p>
          <a:p>
            <a:pPr marL="822960" lvl="1" indent="-457200"/>
            <a:r>
              <a:rPr lang="en-US" sz="2000" dirty="0">
                <a:latin typeface="+mn-lt"/>
                <a:cs typeface="Calibri" panose="020F0502020204030204" pitchFamily="34" charset="0"/>
              </a:rPr>
              <a:t>Storage Cell Node Smart Scan</a:t>
            </a:r>
          </a:p>
          <a:p>
            <a:pPr marL="822960" lvl="1" indent="-457200"/>
            <a:r>
              <a:rPr lang="en-US" sz="2000" dirty="0">
                <a:latin typeface="+mn-lt"/>
                <a:cs typeface="Calibri" panose="020F0502020204030204" pitchFamily="34" charset="0"/>
              </a:rPr>
              <a:t>JSON Path Evaluation in Storage Node</a:t>
            </a:r>
          </a:p>
          <a:p>
            <a:pPr marL="457200" lvl="0" indent="-457200">
              <a:buFont typeface="Arial" panose="020B0604020202020204" pitchFamily="34" charset="0"/>
              <a:buChar char="•"/>
            </a:pPr>
            <a:r>
              <a:rPr lang="en-US" sz="2000" b="1" dirty="0">
                <a:latin typeface="+mn-lt"/>
                <a:cs typeface="Calibri" panose="020F0502020204030204" pitchFamily="34" charset="0"/>
              </a:rPr>
              <a:t>In Memory Columnar Store</a:t>
            </a:r>
          </a:p>
          <a:p>
            <a:pPr marL="914400" lvl="1" indent="-457200"/>
            <a:r>
              <a:rPr lang="en-US" sz="2000" dirty="0">
                <a:latin typeface="+mn-lt"/>
                <a:cs typeface="Calibri" panose="020F0502020204030204" pitchFamily="34" charset="0"/>
              </a:rPr>
              <a:t>SIMD Scan for JSON_VALUE() </a:t>
            </a:r>
          </a:p>
          <a:p>
            <a:pPr marL="914400" lvl="1" indent="-457200"/>
            <a:r>
              <a:rPr lang="en-US" sz="2000" dirty="0">
                <a:latin typeface="+mn-lt"/>
                <a:cs typeface="Calibri" panose="020F0502020204030204" pitchFamily="34" charset="0"/>
              </a:rPr>
              <a:t>Path/Value </a:t>
            </a:r>
            <a:r>
              <a:rPr lang="en-US" sz="2000" dirty="0" err="1">
                <a:latin typeface="+mn-lt"/>
                <a:cs typeface="Calibri" panose="020F0502020204030204" pitchFamily="34" charset="0"/>
              </a:rPr>
              <a:t>InMemory</a:t>
            </a:r>
            <a:r>
              <a:rPr lang="en-US" sz="2000" dirty="0">
                <a:latin typeface="+mn-lt"/>
                <a:cs typeface="Calibri" panose="020F0502020204030204" pitchFamily="34" charset="0"/>
              </a:rPr>
              <a:t> Index</a:t>
            </a:r>
          </a:p>
          <a:p>
            <a:pPr marL="1280160" lvl="2" indent="-457200"/>
            <a:r>
              <a:rPr lang="en-US" sz="1800" dirty="0">
                <a:latin typeface="+mn-lt"/>
                <a:cs typeface="Calibri" panose="020F0502020204030204" pitchFamily="34" charset="0"/>
              </a:rPr>
              <a:t> for JSON_EXISTS() &amp;</a:t>
            </a:r>
          </a:p>
          <a:p>
            <a:pPr marL="1280160" lvl="2" indent="-457200"/>
            <a:r>
              <a:rPr lang="en-US" sz="1800" dirty="0">
                <a:latin typeface="+mn-lt"/>
                <a:cs typeface="Calibri" panose="020F0502020204030204" pitchFamily="34" charset="0"/>
              </a:rPr>
              <a:t>JSON_TEXTCONTAINS() Predicates</a:t>
            </a:r>
            <a:endParaRPr lang="en-US" sz="2000" dirty="0">
              <a:latin typeface="+mn-lt"/>
            </a:endParaRPr>
          </a:p>
          <a:p>
            <a:endParaRPr lang="en-US" sz="2000" dirty="0">
              <a:latin typeface="+mn-lt"/>
            </a:endParaRPr>
          </a:p>
        </p:txBody>
      </p:sp>
      <p:sp>
        <p:nvSpPr>
          <p:cNvPr id="6" name="Title 5"/>
          <p:cNvSpPr>
            <a:spLocks noGrp="1"/>
          </p:cNvSpPr>
          <p:nvPr>
            <p:ph type="title"/>
          </p:nvPr>
        </p:nvSpPr>
        <p:spPr/>
        <p:txBody>
          <a:bodyPr>
            <a:normAutofit/>
          </a:bodyPr>
          <a:lstStyle/>
          <a:p>
            <a:pPr lvl="0"/>
            <a:r>
              <a:rPr lang="en-US" dirty="0"/>
              <a:t>Native JSON – </a:t>
            </a:r>
            <a:r>
              <a:rPr lang="en-US" b="0" dirty="0"/>
              <a:t>Advanced Optimizations</a:t>
            </a:r>
            <a:endParaRPr lang="en-US" altLang="ja-JP" sz="3200" b="0" dirty="0"/>
          </a:p>
        </p:txBody>
      </p:sp>
      <p:sp>
        <p:nvSpPr>
          <p:cNvPr id="24" name="TextBox 23"/>
          <p:cNvSpPr txBox="1"/>
          <p:nvPr/>
        </p:nvSpPr>
        <p:spPr>
          <a:xfrm>
            <a:off x="9937017" y="2029426"/>
            <a:ext cx="2253396" cy="737529"/>
          </a:xfrm>
          <a:prstGeom prst="rect">
            <a:avLst/>
          </a:prstGeom>
          <a:noFill/>
        </p:spPr>
        <p:txBody>
          <a:bodyPr wrap="square" lIns="0" tIns="0" rIns="0" bIns="0" rtlCol="0">
            <a:noAutofit/>
          </a:bodyPr>
          <a:lstStyle/>
          <a:p>
            <a:pPr algn="ctr">
              <a:lnSpc>
                <a:spcPct val="90000"/>
              </a:lnSpc>
            </a:pPr>
            <a:endParaRPr lang="en-US" sz="2000" dirty="0">
              <a:solidFill>
                <a:srgbClr val="5F5F5F"/>
              </a:solidFill>
            </a:endParaRPr>
          </a:p>
        </p:txBody>
      </p:sp>
      <p:pic>
        <p:nvPicPr>
          <p:cNvPr id="14" name="Picture 13" descr="oracle-server-x.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38635" y="1975601"/>
            <a:ext cx="1388261" cy="4230890"/>
          </a:xfrm>
          <a:prstGeom prst="rect">
            <a:avLst/>
          </a:prstGeom>
        </p:spPr>
      </p:pic>
      <p:pic>
        <p:nvPicPr>
          <p:cNvPr id="15" name="Picture 12"/>
          <p:cNvPicPr>
            <a:picLocks noChangeAspect="1"/>
          </p:cNvPicPr>
          <p:nvPr/>
        </p:nvPicPr>
        <p:blipFill>
          <a:blip r:embed="rId4" cstate="print"/>
          <a:srcRect/>
          <a:stretch>
            <a:fillRect/>
          </a:stretch>
        </p:blipFill>
        <p:spPr bwMode="auto">
          <a:xfrm>
            <a:off x="9852656" y="5104512"/>
            <a:ext cx="1123657" cy="770467"/>
          </a:xfrm>
          <a:prstGeom prst="rect">
            <a:avLst/>
          </a:prstGeom>
          <a:noFill/>
          <a:ln w="9525">
            <a:noFill/>
            <a:miter lim="800000"/>
            <a:headEnd/>
            <a:tailEnd/>
          </a:ln>
        </p:spPr>
      </p:pic>
      <p:pic>
        <p:nvPicPr>
          <p:cNvPr id="9" name="Picture 8">
            <a:extLst>
              <a:ext uri="{FF2B5EF4-FFF2-40B4-BE49-F238E27FC236}">
                <a16:creationId xmlns:a16="http://schemas.microsoft.com/office/drawing/2014/main" id="{FC4F1028-F5A2-C547-B0AD-414729254F08}"/>
              </a:ext>
            </a:extLst>
          </p:cNvPr>
          <p:cNvPicPr>
            <a:picLocks noChangeAspect="1"/>
          </p:cNvPicPr>
          <p:nvPr/>
        </p:nvPicPr>
        <p:blipFill>
          <a:blip r:embed="rId5"/>
          <a:stretch>
            <a:fillRect/>
          </a:stretch>
        </p:blipFill>
        <p:spPr>
          <a:xfrm>
            <a:off x="6469937" y="1911127"/>
            <a:ext cx="3394548" cy="4512533"/>
          </a:xfrm>
          <a:prstGeom prst="rect">
            <a:avLst/>
          </a:prstGeom>
        </p:spPr>
      </p:pic>
    </p:spTree>
    <p:extLst>
      <p:ext uri="{BB962C8B-B14F-4D97-AF65-F5344CB8AC3E}">
        <p14:creationId xmlns:p14="http://schemas.microsoft.com/office/powerpoint/2010/main" val="1064690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Text Placeholder 3"/>
          <p:cNvSpPr>
            <a:spLocks noGrp="1"/>
          </p:cNvSpPr>
          <p:nvPr>
            <p:ph type="body" sz="quarter" idx="12"/>
          </p:nvPr>
        </p:nvSpPr>
        <p:spPr/>
        <p:txBody>
          <a:bodyPr/>
          <a:lstStyle/>
          <a:p>
            <a:pPr>
              <a:buClr>
                <a:srgbClr val="FF0000"/>
              </a:buClr>
            </a:pPr>
            <a:r>
              <a:rPr lang="en-US" altLang="en-US" sz="2000" b="1" dirty="0">
                <a:cs typeface="Times New Roman" panose="02020603050405020304" pitchFamily="18" charset="0"/>
              </a:rPr>
              <a:t>SELF-CONTAINED</a:t>
            </a:r>
          </a:p>
          <a:p>
            <a:pPr lvl="1">
              <a:buClr>
                <a:srgbClr val="FF0000"/>
              </a:buClr>
              <a:buFont typeface="Wingdings" panose="05000000000000000000" pitchFamily="2" charset="2"/>
              <a:buChar char="§"/>
            </a:pPr>
            <a:r>
              <a:rPr lang="en-US" altLang="en-US" sz="2000" dirty="0">
                <a:cs typeface="Times New Roman" panose="02020603050405020304" pitchFamily="18" charset="0"/>
              </a:rPr>
              <a:t>Field encoding dictionary is stored inside each OSON document</a:t>
            </a:r>
          </a:p>
          <a:p>
            <a:pPr lvl="1">
              <a:buClr>
                <a:srgbClr val="FF0000"/>
              </a:buClr>
              <a:buFont typeface="Wingdings" panose="05000000000000000000" pitchFamily="2" charset="2"/>
              <a:buChar char="§"/>
            </a:pPr>
            <a:r>
              <a:rPr lang="en-US" altLang="en-US" sz="2000" dirty="0">
                <a:cs typeface="Times New Roman" panose="02020603050405020304" pitchFamily="18" charset="0"/>
              </a:rPr>
              <a:t>No central schema management and evolution Issues</a:t>
            </a:r>
          </a:p>
          <a:p>
            <a:pPr lvl="1">
              <a:buClr>
                <a:srgbClr val="FF0000"/>
              </a:buClr>
              <a:buFont typeface="Wingdings" panose="05000000000000000000" pitchFamily="2" charset="2"/>
              <a:buChar char="§"/>
            </a:pPr>
            <a:r>
              <a:rPr lang="en-US" altLang="en-US" sz="2000" dirty="0">
                <a:cs typeface="Times New Roman" panose="02020603050405020304" pitchFamily="18" charset="0"/>
              </a:rPr>
              <a:t>Fully transportable, distributable, platform Independent without any conversion</a:t>
            </a:r>
          </a:p>
          <a:p>
            <a:pPr>
              <a:buClr>
                <a:srgbClr val="FF0000"/>
              </a:buClr>
            </a:pPr>
            <a:r>
              <a:rPr lang="en-US" altLang="en-US" sz="2000" b="1" dirty="0">
                <a:cs typeface="Times New Roman" panose="02020603050405020304" pitchFamily="18" charset="0"/>
              </a:rPr>
              <a:t>FAST FIELD LOOK UP with a field jump table for rapid SQL/JSON path navigation</a:t>
            </a:r>
          </a:p>
          <a:p>
            <a:pPr lvl="1">
              <a:buClr>
                <a:srgbClr val="FF0000"/>
              </a:buClr>
              <a:buFont typeface="Wingdings" panose="05000000000000000000" pitchFamily="2" charset="2"/>
              <a:buChar char="§"/>
            </a:pPr>
            <a:r>
              <a:rPr lang="en-US" altLang="en-US" sz="2000" dirty="0">
                <a:cs typeface="Times New Roman" panose="02020603050405020304" pitchFamily="18" charset="0"/>
              </a:rPr>
              <a:t>Tree based encoding gives constant-time access to field values given field name </a:t>
            </a:r>
          </a:p>
          <a:p>
            <a:pPr lvl="1">
              <a:buClr>
                <a:srgbClr val="FF0000"/>
              </a:buClr>
              <a:buFont typeface="Wingdings" panose="05000000000000000000" pitchFamily="2" charset="2"/>
              <a:buChar char="§"/>
            </a:pPr>
            <a:r>
              <a:rPr lang="en-US" altLang="en-US" sz="2000" dirty="0">
                <a:cs typeface="Times New Roman" panose="02020603050405020304" pitchFamily="18" charset="0"/>
              </a:rPr>
              <a:t>Leaf Scalar datatypes (numbers, dates </a:t>
            </a:r>
            <a:r>
              <a:rPr lang="en-US" altLang="en-US" sz="2000" dirty="0" err="1">
                <a:cs typeface="Times New Roman" panose="02020603050405020304" pitchFamily="18" charset="0"/>
              </a:rPr>
              <a:t>etc</a:t>
            </a:r>
            <a:r>
              <a:rPr lang="en-US" altLang="en-US" sz="2000" dirty="0">
                <a:cs typeface="Times New Roman" panose="02020603050405020304" pitchFamily="18" charset="0"/>
              </a:rPr>
              <a:t>) uses the same format as relational scalar </a:t>
            </a:r>
          </a:p>
          <a:p>
            <a:pPr lvl="1">
              <a:buClr>
                <a:srgbClr val="FF0000"/>
              </a:buClr>
              <a:buFont typeface="Wingdings" panose="05000000000000000000" pitchFamily="2" charset="2"/>
              <a:buChar char="§"/>
            </a:pPr>
            <a:r>
              <a:rPr lang="en-US" altLang="en-US" sz="2000" dirty="0">
                <a:cs typeface="Times New Roman" panose="02020603050405020304" pitchFamily="18" charset="0"/>
              </a:rPr>
              <a:t>Avoid data format conversions and enables fast </a:t>
            </a:r>
            <a:r>
              <a:rPr lang="en-US" altLang="en-US" sz="2000" dirty="0" err="1">
                <a:cs typeface="Times New Roman" panose="02020603050405020304" pitchFamily="18" charset="0"/>
              </a:rPr>
              <a:t>memcomp</a:t>
            </a:r>
            <a:r>
              <a:rPr lang="en-US" altLang="en-US" sz="2000" dirty="0">
                <a:cs typeface="Times New Roman" panose="02020603050405020304" pitchFamily="18" charset="0"/>
              </a:rPr>
              <a:t> based range comparisons</a:t>
            </a:r>
          </a:p>
          <a:p>
            <a:pPr>
              <a:buClr>
                <a:srgbClr val="FF0000"/>
              </a:buClr>
            </a:pPr>
            <a:r>
              <a:rPr lang="en-US" altLang="en-US" sz="2000" b="1" dirty="0">
                <a:cs typeface="Times New Roman" panose="02020603050405020304" pitchFamily="18" charset="0"/>
              </a:rPr>
              <a:t>PARTIAL UPDATABLE</a:t>
            </a:r>
          </a:p>
          <a:p>
            <a:pPr lvl="1">
              <a:buClr>
                <a:srgbClr val="FF0000"/>
              </a:buClr>
              <a:buFont typeface="Wingdings" panose="05000000000000000000" pitchFamily="2" charset="2"/>
              <a:buChar char="§"/>
            </a:pPr>
            <a:r>
              <a:rPr lang="en-US" altLang="en-US" sz="2000" dirty="0" err="1">
                <a:cs typeface="Times New Roman" panose="02020603050405020304" pitchFamily="18" charset="0"/>
              </a:rPr>
              <a:t>InPlace</a:t>
            </a:r>
            <a:r>
              <a:rPr lang="en-US" altLang="en-US" sz="2000" dirty="0">
                <a:cs typeface="Times New Roman" panose="02020603050405020304" pitchFamily="18" charset="0"/>
              </a:rPr>
              <a:t> Update if length fits, otherwise append bytes in the end with forward address </a:t>
            </a:r>
          </a:p>
          <a:p>
            <a:pPr lvl="1">
              <a:buClr>
                <a:srgbClr val="FF0000"/>
              </a:buClr>
              <a:buFont typeface="Wingdings" panose="05000000000000000000" pitchFamily="2" charset="2"/>
              <a:buChar char="§"/>
            </a:pPr>
            <a:r>
              <a:rPr lang="en-US" altLang="en-US" sz="2000" dirty="0">
                <a:cs typeface="Calibri" panose="020F0502020204030204" pitchFamily="34" charset="0"/>
              </a:rPr>
              <a:t>Avoid Whole Document Replacement as much as possible</a:t>
            </a:r>
            <a:endParaRPr lang="en-US" altLang="en-US" sz="2000" dirty="0">
              <a:cs typeface="Times New Roman" panose="02020603050405020304" pitchFamily="18" charset="0"/>
            </a:endParaRPr>
          </a:p>
        </p:txBody>
      </p:sp>
      <p:sp>
        <p:nvSpPr>
          <p:cNvPr id="45058" name="Title 1"/>
          <p:cNvSpPr>
            <a:spLocks noGrp="1"/>
          </p:cNvSpPr>
          <p:nvPr>
            <p:ph type="title"/>
          </p:nvPr>
        </p:nvSpPr>
        <p:spPr/>
        <p:txBody>
          <a:bodyPr>
            <a:normAutofit/>
          </a:bodyPr>
          <a:lstStyle/>
          <a:p>
            <a:pPr eaLnBrk="1" hangingPunct="1"/>
            <a:r>
              <a:rPr lang="en-US" altLang="en-US" dirty="0"/>
              <a:t>OSON </a:t>
            </a:r>
            <a:r>
              <a:rPr lang="en-US" altLang="en-US" b="0" dirty="0"/>
              <a:t>– Oracle’s optimized Binary JSON</a:t>
            </a:r>
          </a:p>
        </p:txBody>
      </p:sp>
    </p:spTree>
    <p:extLst>
      <p:ext uri="{BB962C8B-B14F-4D97-AF65-F5344CB8AC3E}">
        <p14:creationId xmlns:p14="http://schemas.microsoft.com/office/powerpoint/2010/main" val="2139192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Text Placeholder 3"/>
          <p:cNvSpPr>
            <a:spLocks noGrp="1"/>
          </p:cNvSpPr>
          <p:nvPr>
            <p:ph type="body" sz="quarter" idx="10"/>
          </p:nvPr>
        </p:nvSpPr>
        <p:spPr/>
        <p:txBody>
          <a:bodyPr/>
          <a:lstStyle/>
          <a:p>
            <a:pPr eaLnBrk="1" hangingPunct="1">
              <a:spcAft>
                <a:spcPct val="0"/>
              </a:spcAft>
            </a:pPr>
            <a:r>
              <a:rPr lang="en-US" altLang="en-US" dirty="0"/>
              <a:t>OSON </a:t>
            </a:r>
            <a:r>
              <a:rPr lang="en-US" altLang="en-US" b="0" dirty="0"/>
              <a:t>- Logical-Segment Architecture</a:t>
            </a:r>
          </a:p>
        </p:txBody>
      </p:sp>
      <p:sp>
        <p:nvSpPr>
          <p:cNvPr id="37891" name="Content Placeholder 2"/>
          <p:cNvSpPr>
            <a:spLocks noGrp="1"/>
          </p:cNvSpPr>
          <p:nvPr>
            <p:ph sz="quarter" idx="4294967295"/>
          </p:nvPr>
        </p:nvSpPr>
        <p:spPr>
          <a:xfrm>
            <a:off x="1220788" y="1479550"/>
            <a:ext cx="10971212" cy="4083050"/>
          </a:xfrm>
        </p:spPr>
        <p:txBody>
          <a:bodyPr/>
          <a:lstStyle/>
          <a:p>
            <a:pPr eaLnBrk="1" hangingPunct="1">
              <a:buFont typeface="Arial" panose="020B0604020202020204" pitchFamily="34" charset="0"/>
              <a:buNone/>
            </a:pPr>
            <a:endParaRPr lang="en-US" altLang="en-US"/>
          </a:p>
          <a:p>
            <a:pPr eaLnBrk="1" hangingPunct="1">
              <a:buFont typeface="Arial" panose="020B0604020202020204" pitchFamily="34" charset="0"/>
              <a:buNone/>
            </a:pPr>
            <a:endParaRPr lang="en-US" altLang="en-US"/>
          </a:p>
          <a:p>
            <a:pPr eaLnBrk="1" hangingPunct="1">
              <a:buFont typeface="Arial" panose="020B0604020202020204" pitchFamily="34" charset="0"/>
              <a:buNone/>
            </a:pPr>
            <a:endParaRPr lang="en-US" altLang="en-US"/>
          </a:p>
          <a:p>
            <a:pPr eaLnBrk="1" hangingPunct="1">
              <a:buFont typeface="Arial" panose="020B0604020202020204" pitchFamily="34" charset="0"/>
              <a:buNone/>
            </a:pPr>
            <a:endParaRPr lang="en-US" altLang="en-US"/>
          </a:p>
        </p:txBody>
      </p:sp>
      <p:sp>
        <p:nvSpPr>
          <p:cNvPr id="37893" name="TextBox 4"/>
          <p:cNvSpPr txBox="1">
            <a:spLocks noChangeArrowheads="1"/>
          </p:cNvSpPr>
          <p:nvPr/>
        </p:nvSpPr>
        <p:spPr bwMode="auto">
          <a:xfrm>
            <a:off x="1295401" y="3886200"/>
            <a:ext cx="944880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ct val="90000"/>
              </a:lnSpc>
              <a:spcBef>
                <a:spcPts val="1200"/>
              </a:spcBef>
              <a:buClr>
                <a:srgbClr val="9F9F9F"/>
              </a:buClr>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800"/>
              </a:spcBef>
              <a:buClr>
                <a:srgbClr val="9F9F9F"/>
              </a:buClr>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600"/>
              </a:spcBef>
              <a:buClr>
                <a:srgbClr val="9F9F9F"/>
              </a:buClr>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600"/>
              </a:spcBef>
              <a:buClr>
                <a:srgbClr val="9F9F9F"/>
              </a:buClr>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600"/>
              </a:spcBef>
              <a:buClr>
                <a:srgbClr val="9F9F9F"/>
              </a:buClr>
              <a:buFont typeface="Arial" panose="020B0604020202020204" pitchFamily="34" charset="0"/>
              <a:buChar char="•"/>
              <a:defRPr sz="1600">
                <a:solidFill>
                  <a:schemeClr val="tx1"/>
                </a:solidFill>
                <a:latin typeface="Calibri" panose="020F0502020204030204" pitchFamily="34" charset="0"/>
              </a:defRPr>
            </a:lvl5pPr>
            <a:lvl6pPr marL="2514600" indent="-228600" eaLnBrk="0" fontAlgn="base" hangingPunct="0">
              <a:lnSpc>
                <a:spcPct val="90000"/>
              </a:lnSpc>
              <a:spcBef>
                <a:spcPts val="600"/>
              </a:spcBef>
              <a:spcAft>
                <a:spcPct val="0"/>
              </a:spcAft>
              <a:buClr>
                <a:srgbClr val="9F9F9F"/>
              </a:buClr>
              <a:buFont typeface="Arial" panose="020B0604020202020204" pitchFamily="34" charset="0"/>
              <a:buChar char="•"/>
              <a:defRPr sz="1600">
                <a:solidFill>
                  <a:schemeClr val="tx1"/>
                </a:solidFill>
                <a:latin typeface="Calibri" panose="020F0502020204030204" pitchFamily="34" charset="0"/>
              </a:defRPr>
            </a:lvl6pPr>
            <a:lvl7pPr marL="2971800" indent="-228600" eaLnBrk="0" fontAlgn="base" hangingPunct="0">
              <a:lnSpc>
                <a:spcPct val="90000"/>
              </a:lnSpc>
              <a:spcBef>
                <a:spcPts val="600"/>
              </a:spcBef>
              <a:spcAft>
                <a:spcPct val="0"/>
              </a:spcAft>
              <a:buClr>
                <a:srgbClr val="9F9F9F"/>
              </a:buClr>
              <a:buFont typeface="Arial" panose="020B0604020202020204" pitchFamily="34" charset="0"/>
              <a:buChar char="•"/>
              <a:defRPr sz="1600">
                <a:solidFill>
                  <a:schemeClr val="tx1"/>
                </a:solidFill>
                <a:latin typeface="Calibri" panose="020F0502020204030204" pitchFamily="34" charset="0"/>
              </a:defRPr>
            </a:lvl7pPr>
            <a:lvl8pPr marL="3429000" indent="-228600" eaLnBrk="0" fontAlgn="base" hangingPunct="0">
              <a:lnSpc>
                <a:spcPct val="90000"/>
              </a:lnSpc>
              <a:spcBef>
                <a:spcPts val="600"/>
              </a:spcBef>
              <a:spcAft>
                <a:spcPct val="0"/>
              </a:spcAft>
              <a:buClr>
                <a:srgbClr val="9F9F9F"/>
              </a:buClr>
              <a:buFont typeface="Arial" panose="020B0604020202020204" pitchFamily="34" charset="0"/>
              <a:buChar char="•"/>
              <a:defRPr sz="1600">
                <a:solidFill>
                  <a:schemeClr val="tx1"/>
                </a:solidFill>
                <a:latin typeface="Calibri" panose="020F0502020204030204" pitchFamily="34" charset="0"/>
              </a:defRPr>
            </a:lvl8pPr>
            <a:lvl9pPr marL="3886200" indent="-228600" eaLnBrk="0" fontAlgn="base" hangingPunct="0">
              <a:lnSpc>
                <a:spcPct val="90000"/>
              </a:lnSpc>
              <a:spcBef>
                <a:spcPts val="600"/>
              </a:spcBef>
              <a:spcAft>
                <a:spcPct val="0"/>
              </a:spcAft>
              <a:buClr>
                <a:srgbClr val="9F9F9F"/>
              </a:buClr>
              <a:buFont typeface="Arial" panose="020B0604020202020204" pitchFamily="34" charset="0"/>
              <a:buChar char="•"/>
              <a:defRPr sz="1600">
                <a:solidFill>
                  <a:schemeClr val="tx1"/>
                </a:solidFill>
                <a:latin typeface="Calibri" panose="020F0502020204030204" pitchFamily="34" charset="0"/>
              </a:defRPr>
            </a:lvl9pPr>
          </a:lstStyle>
          <a:p>
            <a:pPr eaLnBrk="1" hangingPunct="1">
              <a:spcBef>
                <a:spcPct val="0"/>
              </a:spcBef>
              <a:buClrTx/>
              <a:buFontTx/>
              <a:buNone/>
            </a:pPr>
            <a:endParaRPr lang="en-US" altLang="en-US" sz="1800">
              <a:latin typeface="Courier New" panose="02070309020205020404" pitchFamily="49" charset="0"/>
              <a:cs typeface="Courier New" panose="02070309020205020404" pitchFamily="49" charset="0"/>
            </a:endParaRPr>
          </a:p>
        </p:txBody>
      </p:sp>
      <p:sp>
        <p:nvSpPr>
          <p:cNvPr id="6" name="Rectangle 5"/>
          <p:cNvSpPr/>
          <p:nvPr/>
        </p:nvSpPr>
        <p:spPr>
          <a:xfrm>
            <a:off x="1371601" y="1676400"/>
            <a:ext cx="1981200" cy="2819400"/>
          </a:xfrm>
          <a:prstGeom prst="rect">
            <a:avLst/>
          </a:prstGeom>
          <a:solidFill>
            <a:schemeClr val="accent5"/>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90000"/>
              </a:lnSpc>
              <a:defRPr/>
            </a:pPr>
            <a:r>
              <a:rPr lang="en-US" dirty="0"/>
              <a:t>1: </a:t>
            </a:r>
            <a:r>
              <a:rPr lang="en-US" dirty="0" err="1"/>
              <a:t>po</a:t>
            </a:r>
            <a:r>
              <a:rPr lang="en-US" dirty="0"/>
              <a:t> 2:id </a:t>
            </a:r>
          </a:p>
          <a:p>
            <a:pPr algn="ctr" eaLnBrk="1" hangingPunct="1">
              <a:lnSpc>
                <a:spcPct val="90000"/>
              </a:lnSpc>
              <a:defRPr/>
            </a:pPr>
            <a:r>
              <a:rPr lang="en-US" dirty="0"/>
              <a:t>3: </a:t>
            </a:r>
            <a:r>
              <a:rPr lang="en-US" dirty="0" err="1"/>
              <a:t>podate</a:t>
            </a:r>
            <a:r>
              <a:rPr lang="en-US" dirty="0"/>
              <a:t> 4:items </a:t>
            </a:r>
          </a:p>
          <a:p>
            <a:pPr algn="ctr" eaLnBrk="1" hangingPunct="1">
              <a:lnSpc>
                <a:spcPct val="90000"/>
              </a:lnSpc>
              <a:defRPr/>
            </a:pPr>
            <a:r>
              <a:rPr lang="en-US" dirty="0"/>
              <a:t>….</a:t>
            </a:r>
          </a:p>
          <a:p>
            <a:pPr algn="ctr" eaLnBrk="1" hangingPunct="1">
              <a:lnSpc>
                <a:spcPct val="90000"/>
              </a:lnSpc>
              <a:defRPr/>
            </a:pPr>
            <a:r>
              <a:rPr lang="en-US" b="1" dirty="0"/>
              <a:t>Field-Id-Name Dictionary Segment</a:t>
            </a:r>
          </a:p>
        </p:txBody>
      </p:sp>
      <p:sp>
        <p:nvSpPr>
          <p:cNvPr id="7" name="Oval 6"/>
          <p:cNvSpPr/>
          <p:nvPr/>
        </p:nvSpPr>
        <p:spPr>
          <a:xfrm>
            <a:off x="4953001" y="1752600"/>
            <a:ext cx="990600" cy="533400"/>
          </a:xfrm>
          <a:prstGeom prst="ellipse">
            <a:avLst/>
          </a:prstGeom>
          <a:solidFill>
            <a:schemeClr val="accent5"/>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90000"/>
              </a:lnSpc>
              <a:defRPr/>
            </a:pPr>
            <a:endParaRPr lang="en-US"/>
          </a:p>
        </p:txBody>
      </p:sp>
      <p:sp>
        <p:nvSpPr>
          <p:cNvPr id="8" name="Oval 7"/>
          <p:cNvSpPr/>
          <p:nvPr/>
        </p:nvSpPr>
        <p:spPr>
          <a:xfrm>
            <a:off x="4114801" y="2514600"/>
            <a:ext cx="990600" cy="533400"/>
          </a:xfrm>
          <a:prstGeom prst="ellipse">
            <a:avLst/>
          </a:prstGeom>
          <a:solidFill>
            <a:schemeClr val="accent5"/>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90000"/>
              </a:lnSpc>
              <a:defRPr/>
            </a:pPr>
            <a:endParaRPr lang="en-US"/>
          </a:p>
        </p:txBody>
      </p:sp>
      <p:sp>
        <p:nvSpPr>
          <p:cNvPr id="9" name="Oval 8"/>
          <p:cNvSpPr/>
          <p:nvPr/>
        </p:nvSpPr>
        <p:spPr>
          <a:xfrm>
            <a:off x="5638801" y="2514600"/>
            <a:ext cx="990600" cy="533400"/>
          </a:xfrm>
          <a:prstGeom prst="ellipse">
            <a:avLst/>
          </a:prstGeom>
          <a:solidFill>
            <a:schemeClr val="accent5"/>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90000"/>
              </a:lnSpc>
              <a:defRPr/>
            </a:pPr>
            <a:endParaRPr lang="en-US"/>
          </a:p>
        </p:txBody>
      </p:sp>
      <p:sp>
        <p:nvSpPr>
          <p:cNvPr id="10" name="Oval 9"/>
          <p:cNvSpPr/>
          <p:nvPr/>
        </p:nvSpPr>
        <p:spPr>
          <a:xfrm>
            <a:off x="7162801" y="2514600"/>
            <a:ext cx="990600" cy="533400"/>
          </a:xfrm>
          <a:prstGeom prst="ellipse">
            <a:avLst/>
          </a:prstGeom>
          <a:solidFill>
            <a:schemeClr val="accent5"/>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90000"/>
              </a:lnSpc>
              <a:defRPr/>
            </a:pPr>
            <a:endParaRPr lang="en-US"/>
          </a:p>
        </p:txBody>
      </p:sp>
      <p:sp>
        <p:nvSpPr>
          <p:cNvPr id="11" name="Oval 10"/>
          <p:cNvSpPr/>
          <p:nvPr/>
        </p:nvSpPr>
        <p:spPr>
          <a:xfrm>
            <a:off x="6019801" y="3657600"/>
            <a:ext cx="990600" cy="533400"/>
          </a:xfrm>
          <a:prstGeom prst="ellipse">
            <a:avLst/>
          </a:prstGeom>
          <a:solidFill>
            <a:schemeClr val="accent5"/>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90000"/>
              </a:lnSpc>
              <a:defRPr/>
            </a:pPr>
            <a:endParaRPr lang="en-US"/>
          </a:p>
        </p:txBody>
      </p:sp>
      <p:sp>
        <p:nvSpPr>
          <p:cNvPr id="12" name="Oval 11"/>
          <p:cNvSpPr/>
          <p:nvPr/>
        </p:nvSpPr>
        <p:spPr>
          <a:xfrm>
            <a:off x="7391401" y="3733800"/>
            <a:ext cx="990600" cy="533400"/>
          </a:xfrm>
          <a:prstGeom prst="ellipse">
            <a:avLst/>
          </a:prstGeom>
          <a:solidFill>
            <a:schemeClr val="accent5"/>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90000"/>
              </a:lnSpc>
              <a:defRPr/>
            </a:pPr>
            <a:endParaRPr lang="en-US"/>
          </a:p>
        </p:txBody>
      </p:sp>
      <p:sp>
        <p:nvSpPr>
          <p:cNvPr id="13" name="Oval 12"/>
          <p:cNvSpPr/>
          <p:nvPr/>
        </p:nvSpPr>
        <p:spPr>
          <a:xfrm>
            <a:off x="8686801" y="3733800"/>
            <a:ext cx="990600" cy="609600"/>
          </a:xfrm>
          <a:prstGeom prst="ellipse">
            <a:avLst/>
          </a:prstGeom>
          <a:solidFill>
            <a:schemeClr val="accent5"/>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90000"/>
              </a:lnSpc>
              <a:defRPr/>
            </a:pPr>
            <a:endParaRPr lang="en-US"/>
          </a:p>
        </p:txBody>
      </p:sp>
      <p:cxnSp>
        <p:nvCxnSpPr>
          <p:cNvPr id="15" name="Straight Arrow Connector 14"/>
          <p:cNvCxnSpPr/>
          <p:nvPr/>
        </p:nvCxnSpPr>
        <p:spPr>
          <a:xfrm flipH="1">
            <a:off x="4876801" y="2286000"/>
            <a:ext cx="457200" cy="228600"/>
          </a:xfrm>
          <a:prstGeom prst="straightConnector1">
            <a:avLst/>
          </a:prstGeom>
          <a:ln w="19050">
            <a:solidFill>
              <a:schemeClr val="accent5"/>
            </a:solidFill>
            <a:miter lim="800000"/>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5715001" y="2286000"/>
            <a:ext cx="304800" cy="228600"/>
          </a:xfrm>
          <a:prstGeom prst="straightConnector1">
            <a:avLst/>
          </a:prstGeom>
          <a:ln w="19050">
            <a:solidFill>
              <a:schemeClr val="accent5"/>
            </a:solidFill>
            <a:miter lim="800000"/>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5715001" y="2286000"/>
            <a:ext cx="1676400" cy="228600"/>
          </a:xfrm>
          <a:prstGeom prst="straightConnector1">
            <a:avLst/>
          </a:prstGeom>
          <a:ln w="19050">
            <a:solidFill>
              <a:schemeClr val="accent5"/>
            </a:solidFill>
            <a:miter lim="800000"/>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11" idx="0"/>
          </p:cNvCxnSpPr>
          <p:nvPr/>
        </p:nvCxnSpPr>
        <p:spPr>
          <a:xfrm flipH="1">
            <a:off x="6515101" y="3048000"/>
            <a:ext cx="1104900" cy="609600"/>
          </a:xfrm>
          <a:prstGeom prst="straightConnector1">
            <a:avLst/>
          </a:prstGeom>
          <a:ln w="19050">
            <a:solidFill>
              <a:schemeClr val="accent5"/>
            </a:solidFill>
            <a:miter lim="800000"/>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0" idx="4"/>
          </p:cNvCxnSpPr>
          <p:nvPr/>
        </p:nvCxnSpPr>
        <p:spPr>
          <a:xfrm>
            <a:off x="7658101" y="3048000"/>
            <a:ext cx="114300" cy="685800"/>
          </a:xfrm>
          <a:prstGeom prst="straightConnector1">
            <a:avLst/>
          </a:prstGeom>
          <a:ln w="19050">
            <a:solidFill>
              <a:schemeClr val="accent5"/>
            </a:solidFill>
            <a:miter lim="800000"/>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0" idx="4"/>
          </p:cNvCxnSpPr>
          <p:nvPr/>
        </p:nvCxnSpPr>
        <p:spPr>
          <a:xfrm>
            <a:off x="7658101" y="3048000"/>
            <a:ext cx="1333500" cy="685800"/>
          </a:xfrm>
          <a:prstGeom prst="straightConnector1">
            <a:avLst/>
          </a:prstGeom>
          <a:ln w="19050">
            <a:solidFill>
              <a:schemeClr val="accent5"/>
            </a:solidFill>
            <a:miter lim="800000"/>
            <a:tailEnd type="arrow"/>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9829801" y="1905000"/>
            <a:ext cx="1981200" cy="2819400"/>
          </a:xfrm>
          <a:prstGeom prst="rect">
            <a:avLst/>
          </a:prstGeom>
          <a:solidFill>
            <a:schemeClr val="accent5"/>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90000"/>
              </a:lnSpc>
              <a:defRPr/>
            </a:pPr>
            <a:r>
              <a:rPr lang="en-US" dirty="0"/>
              <a:t>1:2014-09-08</a:t>
            </a:r>
          </a:p>
          <a:p>
            <a:pPr algn="ctr" eaLnBrk="1" hangingPunct="1">
              <a:lnSpc>
                <a:spcPct val="90000"/>
              </a:lnSpc>
              <a:defRPr/>
            </a:pPr>
            <a:r>
              <a:rPr lang="en-US" dirty="0"/>
              <a:t>Phone</a:t>
            </a:r>
          </a:p>
          <a:p>
            <a:pPr algn="ctr" eaLnBrk="1" hangingPunct="1">
              <a:lnSpc>
                <a:spcPct val="90000"/>
              </a:lnSpc>
              <a:defRPr/>
            </a:pPr>
            <a:r>
              <a:rPr lang="en-US" dirty="0"/>
              <a:t>100</a:t>
            </a:r>
          </a:p>
          <a:p>
            <a:pPr algn="ctr" eaLnBrk="1" hangingPunct="1">
              <a:lnSpc>
                <a:spcPct val="90000"/>
              </a:lnSpc>
              <a:defRPr/>
            </a:pPr>
            <a:r>
              <a:rPr lang="en-US" dirty="0" err="1"/>
              <a:t>Ipad</a:t>
            </a:r>
            <a:endParaRPr lang="en-US" dirty="0"/>
          </a:p>
          <a:p>
            <a:pPr algn="ctr" eaLnBrk="1" hangingPunct="1">
              <a:lnSpc>
                <a:spcPct val="90000"/>
              </a:lnSpc>
              <a:defRPr/>
            </a:pPr>
            <a:r>
              <a:rPr lang="en-US" dirty="0"/>
              <a:t>….</a:t>
            </a:r>
          </a:p>
          <a:p>
            <a:pPr algn="ctr" eaLnBrk="1" hangingPunct="1">
              <a:lnSpc>
                <a:spcPct val="90000"/>
              </a:lnSpc>
              <a:defRPr/>
            </a:pPr>
            <a:r>
              <a:rPr lang="en-US" b="1" dirty="0"/>
              <a:t>Leaf-Value-Segment</a:t>
            </a:r>
          </a:p>
        </p:txBody>
      </p:sp>
      <p:sp>
        <p:nvSpPr>
          <p:cNvPr id="27" name="Rectangle 26"/>
          <p:cNvSpPr/>
          <p:nvPr/>
        </p:nvSpPr>
        <p:spPr>
          <a:xfrm>
            <a:off x="4191001" y="4724400"/>
            <a:ext cx="5257800" cy="533400"/>
          </a:xfrm>
          <a:prstGeom prst="rect">
            <a:avLst/>
          </a:prstGeom>
          <a:solidFill>
            <a:schemeClr val="accent5"/>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90000"/>
              </a:lnSpc>
              <a:defRPr/>
            </a:pPr>
            <a:r>
              <a:rPr lang="en-US" b="1" dirty="0"/>
              <a:t>Tree Navigation Segment </a:t>
            </a:r>
            <a:r>
              <a:rPr lang="en-US" dirty="0"/>
              <a:t>with Field Jump Table</a:t>
            </a:r>
          </a:p>
        </p:txBody>
      </p:sp>
      <p:sp>
        <p:nvSpPr>
          <p:cNvPr id="29" name="Right Arrow 28"/>
          <p:cNvSpPr/>
          <p:nvPr/>
        </p:nvSpPr>
        <p:spPr>
          <a:xfrm>
            <a:off x="6096001" y="1981200"/>
            <a:ext cx="3505200" cy="381000"/>
          </a:xfrm>
          <a:prstGeom prst="rightArrow">
            <a:avLst/>
          </a:prstGeom>
          <a:solidFill>
            <a:schemeClr val="accent5"/>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90000"/>
              </a:lnSpc>
              <a:defRPr/>
            </a:pPr>
            <a:endParaRPr lang="en-US"/>
          </a:p>
        </p:txBody>
      </p:sp>
      <p:sp>
        <p:nvSpPr>
          <p:cNvPr id="30" name="Left Arrow 29"/>
          <p:cNvSpPr/>
          <p:nvPr/>
        </p:nvSpPr>
        <p:spPr>
          <a:xfrm>
            <a:off x="3429001" y="2057400"/>
            <a:ext cx="1219200" cy="381000"/>
          </a:xfrm>
          <a:prstGeom prst="leftArrow">
            <a:avLst/>
          </a:prstGeom>
          <a:solidFill>
            <a:schemeClr val="accent5"/>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90000"/>
              </a:lnSpc>
              <a:defRPr/>
            </a:pPr>
            <a:endParaRPr lang="en-US"/>
          </a:p>
        </p:txBody>
      </p:sp>
      <p:sp>
        <p:nvSpPr>
          <p:cNvPr id="37912" name="TextBox 30"/>
          <p:cNvSpPr txBox="1">
            <a:spLocks noChangeArrowheads="1"/>
          </p:cNvSpPr>
          <p:nvPr/>
        </p:nvSpPr>
        <p:spPr bwMode="auto">
          <a:xfrm>
            <a:off x="3657601" y="1860430"/>
            <a:ext cx="1219200" cy="276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lnSpc>
                <a:spcPct val="90000"/>
              </a:lnSpc>
              <a:spcBef>
                <a:spcPts val="1200"/>
              </a:spcBef>
              <a:buClr>
                <a:srgbClr val="9F9F9F"/>
              </a:buClr>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800"/>
              </a:spcBef>
              <a:buClr>
                <a:srgbClr val="9F9F9F"/>
              </a:buClr>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600"/>
              </a:spcBef>
              <a:buClr>
                <a:srgbClr val="9F9F9F"/>
              </a:buClr>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600"/>
              </a:spcBef>
              <a:buClr>
                <a:srgbClr val="9F9F9F"/>
              </a:buClr>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600"/>
              </a:spcBef>
              <a:buClr>
                <a:srgbClr val="9F9F9F"/>
              </a:buClr>
              <a:buFont typeface="Arial" panose="020B0604020202020204" pitchFamily="34" charset="0"/>
              <a:buChar char="•"/>
              <a:defRPr sz="1600">
                <a:solidFill>
                  <a:schemeClr val="tx1"/>
                </a:solidFill>
                <a:latin typeface="Calibri" panose="020F0502020204030204" pitchFamily="34" charset="0"/>
              </a:defRPr>
            </a:lvl5pPr>
            <a:lvl6pPr marL="2514600" indent="-228600" eaLnBrk="0" fontAlgn="base" hangingPunct="0">
              <a:lnSpc>
                <a:spcPct val="90000"/>
              </a:lnSpc>
              <a:spcBef>
                <a:spcPts val="600"/>
              </a:spcBef>
              <a:spcAft>
                <a:spcPct val="0"/>
              </a:spcAft>
              <a:buClr>
                <a:srgbClr val="9F9F9F"/>
              </a:buClr>
              <a:buFont typeface="Arial" panose="020B0604020202020204" pitchFamily="34" charset="0"/>
              <a:buChar char="•"/>
              <a:defRPr sz="1600">
                <a:solidFill>
                  <a:schemeClr val="tx1"/>
                </a:solidFill>
                <a:latin typeface="Calibri" panose="020F0502020204030204" pitchFamily="34" charset="0"/>
              </a:defRPr>
            </a:lvl6pPr>
            <a:lvl7pPr marL="2971800" indent="-228600" eaLnBrk="0" fontAlgn="base" hangingPunct="0">
              <a:lnSpc>
                <a:spcPct val="90000"/>
              </a:lnSpc>
              <a:spcBef>
                <a:spcPts val="600"/>
              </a:spcBef>
              <a:spcAft>
                <a:spcPct val="0"/>
              </a:spcAft>
              <a:buClr>
                <a:srgbClr val="9F9F9F"/>
              </a:buClr>
              <a:buFont typeface="Arial" panose="020B0604020202020204" pitchFamily="34" charset="0"/>
              <a:buChar char="•"/>
              <a:defRPr sz="1600">
                <a:solidFill>
                  <a:schemeClr val="tx1"/>
                </a:solidFill>
                <a:latin typeface="Calibri" panose="020F0502020204030204" pitchFamily="34" charset="0"/>
              </a:defRPr>
            </a:lvl7pPr>
            <a:lvl8pPr marL="3429000" indent="-228600" eaLnBrk="0" fontAlgn="base" hangingPunct="0">
              <a:lnSpc>
                <a:spcPct val="90000"/>
              </a:lnSpc>
              <a:spcBef>
                <a:spcPts val="600"/>
              </a:spcBef>
              <a:spcAft>
                <a:spcPct val="0"/>
              </a:spcAft>
              <a:buClr>
                <a:srgbClr val="9F9F9F"/>
              </a:buClr>
              <a:buFont typeface="Arial" panose="020B0604020202020204" pitchFamily="34" charset="0"/>
              <a:buChar char="•"/>
              <a:defRPr sz="1600">
                <a:solidFill>
                  <a:schemeClr val="tx1"/>
                </a:solidFill>
                <a:latin typeface="Calibri" panose="020F0502020204030204" pitchFamily="34" charset="0"/>
              </a:defRPr>
            </a:lvl8pPr>
            <a:lvl9pPr marL="3886200" indent="-228600" eaLnBrk="0" fontAlgn="base" hangingPunct="0">
              <a:lnSpc>
                <a:spcPct val="90000"/>
              </a:lnSpc>
              <a:spcBef>
                <a:spcPts val="600"/>
              </a:spcBef>
              <a:spcAft>
                <a:spcPct val="0"/>
              </a:spcAft>
              <a:buClr>
                <a:srgbClr val="9F9F9F"/>
              </a:buClr>
              <a:buFont typeface="Arial" panose="020B0604020202020204" pitchFamily="34" charset="0"/>
              <a:buChar char="•"/>
              <a:defRPr sz="1600">
                <a:solidFill>
                  <a:schemeClr val="tx1"/>
                </a:solidFill>
                <a:latin typeface="Calibri" panose="020F0502020204030204" pitchFamily="34" charset="0"/>
              </a:defRPr>
            </a:lvl9pPr>
          </a:lstStyle>
          <a:p>
            <a:pPr eaLnBrk="1" hangingPunct="1">
              <a:spcBef>
                <a:spcPct val="0"/>
              </a:spcBef>
              <a:buClrTx/>
              <a:buFontTx/>
              <a:buNone/>
            </a:pPr>
            <a:r>
              <a:rPr lang="en-US" altLang="en-US" sz="1800" dirty="0">
                <a:latin typeface="Arial" panose="020B0604020202020204" pitchFamily="34" charset="0"/>
              </a:rPr>
              <a:t>Ref Field ID</a:t>
            </a:r>
          </a:p>
        </p:txBody>
      </p:sp>
      <p:sp>
        <p:nvSpPr>
          <p:cNvPr id="37913" name="TextBox 32"/>
          <p:cNvSpPr txBox="1">
            <a:spLocks noChangeArrowheads="1"/>
          </p:cNvSpPr>
          <p:nvPr/>
        </p:nvSpPr>
        <p:spPr bwMode="auto">
          <a:xfrm>
            <a:off x="7010401" y="1828800"/>
            <a:ext cx="914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lnSpc>
                <a:spcPct val="90000"/>
              </a:lnSpc>
              <a:spcBef>
                <a:spcPts val="1200"/>
              </a:spcBef>
              <a:buClr>
                <a:srgbClr val="9F9F9F"/>
              </a:buClr>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800"/>
              </a:spcBef>
              <a:buClr>
                <a:srgbClr val="9F9F9F"/>
              </a:buClr>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600"/>
              </a:spcBef>
              <a:buClr>
                <a:srgbClr val="9F9F9F"/>
              </a:buClr>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600"/>
              </a:spcBef>
              <a:buClr>
                <a:srgbClr val="9F9F9F"/>
              </a:buClr>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600"/>
              </a:spcBef>
              <a:buClr>
                <a:srgbClr val="9F9F9F"/>
              </a:buClr>
              <a:buFont typeface="Arial" panose="020B0604020202020204" pitchFamily="34" charset="0"/>
              <a:buChar char="•"/>
              <a:defRPr sz="1600">
                <a:solidFill>
                  <a:schemeClr val="tx1"/>
                </a:solidFill>
                <a:latin typeface="Calibri" panose="020F0502020204030204" pitchFamily="34" charset="0"/>
              </a:defRPr>
            </a:lvl5pPr>
            <a:lvl6pPr marL="2514600" indent="-228600" eaLnBrk="0" fontAlgn="base" hangingPunct="0">
              <a:lnSpc>
                <a:spcPct val="90000"/>
              </a:lnSpc>
              <a:spcBef>
                <a:spcPts val="600"/>
              </a:spcBef>
              <a:spcAft>
                <a:spcPct val="0"/>
              </a:spcAft>
              <a:buClr>
                <a:srgbClr val="9F9F9F"/>
              </a:buClr>
              <a:buFont typeface="Arial" panose="020B0604020202020204" pitchFamily="34" charset="0"/>
              <a:buChar char="•"/>
              <a:defRPr sz="1600">
                <a:solidFill>
                  <a:schemeClr val="tx1"/>
                </a:solidFill>
                <a:latin typeface="Calibri" panose="020F0502020204030204" pitchFamily="34" charset="0"/>
              </a:defRPr>
            </a:lvl6pPr>
            <a:lvl7pPr marL="2971800" indent="-228600" eaLnBrk="0" fontAlgn="base" hangingPunct="0">
              <a:lnSpc>
                <a:spcPct val="90000"/>
              </a:lnSpc>
              <a:spcBef>
                <a:spcPts val="600"/>
              </a:spcBef>
              <a:spcAft>
                <a:spcPct val="0"/>
              </a:spcAft>
              <a:buClr>
                <a:srgbClr val="9F9F9F"/>
              </a:buClr>
              <a:buFont typeface="Arial" panose="020B0604020202020204" pitchFamily="34" charset="0"/>
              <a:buChar char="•"/>
              <a:defRPr sz="1600">
                <a:solidFill>
                  <a:schemeClr val="tx1"/>
                </a:solidFill>
                <a:latin typeface="Calibri" panose="020F0502020204030204" pitchFamily="34" charset="0"/>
              </a:defRPr>
            </a:lvl7pPr>
            <a:lvl8pPr marL="3429000" indent="-228600" eaLnBrk="0" fontAlgn="base" hangingPunct="0">
              <a:lnSpc>
                <a:spcPct val="90000"/>
              </a:lnSpc>
              <a:spcBef>
                <a:spcPts val="600"/>
              </a:spcBef>
              <a:spcAft>
                <a:spcPct val="0"/>
              </a:spcAft>
              <a:buClr>
                <a:srgbClr val="9F9F9F"/>
              </a:buClr>
              <a:buFont typeface="Arial" panose="020B0604020202020204" pitchFamily="34" charset="0"/>
              <a:buChar char="•"/>
              <a:defRPr sz="1600">
                <a:solidFill>
                  <a:schemeClr val="tx1"/>
                </a:solidFill>
                <a:latin typeface="Calibri" panose="020F0502020204030204" pitchFamily="34" charset="0"/>
              </a:defRPr>
            </a:lvl8pPr>
            <a:lvl9pPr marL="3886200" indent="-228600" eaLnBrk="0" fontAlgn="base" hangingPunct="0">
              <a:lnSpc>
                <a:spcPct val="90000"/>
              </a:lnSpc>
              <a:spcBef>
                <a:spcPts val="600"/>
              </a:spcBef>
              <a:spcAft>
                <a:spcPct val="0"/>
              </a:spcAft>
              <a:buClr>
                <a:srgbClr val="9F9F9F"/>
              </a:buClr>
              <a:buFont typeface="Arial" panose="020B0604020202020204" pitchFamily="34" charset="0"/>
              <a:buChar char="•"/>
              <a:defRPr sz="1600">
                <a:solidFill>
                  <a:schemeClr val="tx1"/>
                </a:solidFill>
                <a:latin typeface="Calibri" panose="020F0502020204030204" pitchFamily="34" charset="0"/>
              </a:defRPr>
            </a:lvl9pPr>
          </a:lstStyle>
          <a:p>
            <a:pPr eaLnBrk="1" hangingPunct="1">
              <a:spcBef>
                <a:spcPct val="0"/>
              </a:spcBef>
              <a:buClrTx/>
              <a:buFontTx/>
              <a:buNone/>
            </a:pPr>
            <a:r>
              <a:rPr lang="en-US" altLang="en-US" sz="1800">
                <a:latin typeface="Arial" panose="020B0604020202020204" pitchFamily="34" charset="0"/>
              </a:rPr>
              <a:t>offset</a:t>
            </a:r>
          </a:p>
        </p:txBody>
      </p:sp>
    </p:spTree>
    <p:extLst>
      <p:ext uri="{BB962C8B-B14F-4D97-AF65-F5344CB8AC3E}">
        <p14:creationId xmlns:p14="http://schemas.microsoft.com/office/powerpoint/2010/main" val="3086001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45D5EB0-D60F-3943-8B57-F0711A9EA0EF}"/>
              </a:ext>
            </a:extLst>
          </p:cNvPr>
          <p:cNvSpPr>
            <a:spLocks noGrp="1"/>
          </p:cNvSpPr>
          <p:nvPr>
            <p:ph type="ftr" sz="quarter" idx="3"/>
          </p:nvPr>
        </p:nvSpPr>
        <p:spPr/>
        <p:txBody>
          <a:bodyPr/>
          <a:lstStyle/>
          <a:p>
            <a:r>
              <a:rPr lang="en-US" dirty="0"/>
              <a:t>Copyright © 2019 Oracle and/or its affiliates.</a:t>
            </a:r>
          </a:p>
        </p:txBody>
      </p:sp>
      <p:sp>
        <p:nvSpPr>
          <p:cNvPr id="7" name="Content Placeholder 6">
            <a:extLst>
              <a:ext uri="{FF2B5EF4-FFF2-40B4-BE49-F238E27FC236}">
                <a16:creationId xmlns:a16="http://schemas.microsoft.com/office/drawing/2014/main" id="{D1428D6B-F16E-3344-BD56-FD1486247C61}"/>
              </a:ext>
            </a:extLst>
          </p:cNvPr>
          <p:cNvSpPr>
            <a:spLocks noGrp="1"/>
          </p:cNvSpPr>
          <p:nvPr>
            <p:ph type="body" sz="quarter" idx="10"/>
          </p:nvPr>
        </p:nvSpPr>
        <p:spPr/>
        <p:txBody>
          <a:bodyPr>
            <a:normAutofit fontScale="77500" lnSpcReduction="20000"/>
          </a:bodyPr>
          <a:lstStyle/>
          <a:p>
            <a:pPr lvl="1"/>
            <a:endParaRPr lang="en-US" dirty="0">
              <a:latin typeface="Calibri" panose="020F0502020204030204" pitchFamily="34" charset="0"/>
              <a:cs typeface="Calibri" panose="020F0502020204030204" pitchFamily="34" charset="0"/>
            </a:endParaRPr>
          </a:p>
          <a:p>
            <a:pPr lvl="1"/>
            <a:endParaRPr lang="en-US" dirty="0">
              <a:latin typeface="Calibri" panose="020F0502020204030204" pitchFamily="34" charset="0"/>
              <a:cs typeface="Calibri" panose="020F0502020204030204" pitchFamily="34" charset="0"/>
            </a:endParaRPr>
          </a:p>
          <a:p>
            <a:r>
              <a:rPr lang="en-US" sz="3600" dirty="0"/>
              <a:t>OSON – </a:t>
            </a:r>
            <a:r>
              <a:rPr lang="en-US" sz="3600" b="0" dirty="0" err="1"/>
              <a:t>upto</a:t>
            </a:r>
            <a:r>
              <a:rPr lang="en-US" sz="3600" b="0" dirty="0"/>
              <a:t> </a:t>
            </a:r>
            <a:r>
              <a:rPr lang="en-US" sz="3600" dirty="0">
                <a:solidFill>
                  <a:srgbClr val="FF0000"/>
                </a:solidFill>
              </a:rPr>
              <a:t>2.7x</a:t>
            </a:r>
            <a:r>
              <a:rPr lang="en-US" sz="3600" b="0" dirty="0"/>
              <a:t> more compact than BSON</a:t>
            </a:r>
            <a:endParaRPr lang="en-US" sz="3400" b="0" dirty="0"/>
          </a:p>
        </p:txBody>
      </p:sp>
      <p:graphicFrame>
        <p:nvGraphicFramePr>
          <p:cNvPr id="2" name="Chart 1">
            <a:extLst>
              <a:ext uri="{FF2B5EF4-FFF2-40B4-BE49-F238E27FC236}">
                <a16:creationId xmlns:a16="http://schemas.microsoft.com/office/drawing/2014/main" id="{FBEBC58D-4999-9B4B-AF40-91E8B57BB858}"/>
              </a:ext>
            </a:extLst>
          </p:cNvPr>
          <p:cNvGraphicFramePr/>
          <p:nvPr/>
        </p:nvGraphicFramePr>
        <p:xfrm>
          <a:off x="350621" y="1855694"/>
          <a:ext cx="4611344" cy="433642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a:extLst>
              <a:ext uri="{FF2B5EF4-FFF2-40B4-BE49-F238E27FC236}">
                <a16:creationId xmlns:a16="http://schemas.microsoft.com/office/drawing/2014/main" id="{ED325D91-46AD-504E-BC01-ACA672D12449}"/>
              </a:ext>
            </a:extLst>
          </p:cNvPr>
          <p:cNvGraphicFramePr/>
          <p:nvPr/>
        </p:nvGraphicFramePr>
        <p:xfrm>
          <a:off x="5075021" y="1855694"/>
          <a:ext cx="3396119" cy="4336427"/>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8" name="Chart 7">
            <a:extLst>
              <a:ext uri="{FF2B5EF4-FFF2-40B4-BE49-F238E27FC236}">
                <a16:creationId xmlns:a16="http://schemas.microsoft.com/office/drawing/2014/main" id="{4171EC59-FD70-194F-A42D-877FA5E069A2}"/>
              </a:ext>
            </a:extLst>
          </p:cNvPr>
          <p:cNvGraphicFramePr/>
          <p:nvPr/>
        </p:nvGraphicFramePr>
        <p:xfrm>
          <a:off x="8584196" y="1855693"/>
          <a:ext cx="3396119" cy="4336427"/>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2580728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45D5EB0-D60F-3943-8B57-F0711A9EA0EF}"/>
              </a:ext>
            </a:extLst>
          </p:cNvPr>
          <p:cNvSpPr>
            <a:spLocks noGrp="1"/>
          </p:cNvSpPr>
          <p:nvPr>
            <p:ph type="ftr" sz="quarter" idx="3"/>
          </p:nvPr>
        </p:nvSpPr>
        <p:spPr/>
        <p:txBody>
          <a:bodyPr/>
          <a:lstStyle/>
          <a:p>
            <a:r>
              <a:rPr lang="en-US" dirty="0"/>
              <a:t>Copyright © 2019 Oracle and/or its affiliates.</a:t>
            </a:r>
          </a:p>
        </p:txBody>
      </p:sp>
      <p:sp>
        <p:nvSpPr>
          <p:cNvPr id="2" name="Text Placeholder 1">
            <a:extLst>
              <a:ext uri="{FF2B5EF4-FFF2-40B4-BE49-F238E27FC236}">
                <a16:creationId xmlns:a16="http://schemas.microsoft.com/office/drawing/2014/main" id="{131C38E5-2D12-1A48-B136-3A688F2EE54D}"/>
              </a:ext>
            </a:extLst>
          </p:cNvPr>
          <p:cNvSpPr>
            <a:spLocks noGrp="1"/>
          </p:cNvSpPr>
          <p:nvPr>
            <p:ph type="body" sz="quarter" idx="10"/>
          </p:nvPr>
        </p:nvSpPr>
        <p:spPr/>
        <p:txBody>
          <a:bodyPr/>
          <a:lstStyle/>
          <a:p>
            <a:r>
              <a:rPr lang="en-US" dirty="0"/>
              <a:t>OSON – </a:t>
            </a:r>
            <a:r>
              <a:rPr lang="en-US" b="0" dirty="0"/>
              <a:t>End to end support without conversions </a:t>
            </a:r>
          </a:p>
        </p:txBody>
      </p:sp>
      <p:pic>
        <p:nvPicPr>
          <p:cNvPr id="8" name="Content Placeholder 7"/>
          <p:cNvPicPr>
            <a:picLocks noGrp="1"/>
          </p:cNvPicPr>
          <p:nvPr>
            <p:ph idx="4294967295"/>
          </p:nvPr>
        </p:nvPicPr>
        <p:blipFill>
          <a:blip r:embed="rId3" cstate="print">
            <a:extLst>
              <a:ext uri="{28A0092B-C50C-407E-A947-70E740481C1C}">
                <a14:useLocalDpi xmlns:a14="http://schemas.microsoft.com/office/drawing/2010/main" val="0"/>
              </a:ext>
            </a:extLst>
          </a:blip>
          <a:srcRect/>
          <a:stretch>
            <a:fillRect/>
          </a:stretch>
        </p:blipFill>
        <p:spPr bwMode="auto">
          <a:xfrm>
            <a:off x="585788" y="1900238"/>
            <a:ext cx="11229975" cy="4271962"/>
          </a:xfrm>
          <a:prstGeom prst="rect">
            <a:avLst/>
          </a:prstGeom>
          <a:noFill/>
        </p:spPr>
      </p:pic>
    </p:spTree>
    <p:extLst>
      <p:ext uri="{BB962C8B-B14F-4D97-AF65-F5344CB8AC3E}">
        <p14:creationId xmlns:p14="http://schemas.microsoft.com/office/powerpoint/2010/main" val="3423094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14C628C7-7E99-4644-AAA3-86784B9D7672}"/>
              </a:ext>
            </a:extLst>
          </p:cNvPr>
          <p:cNvSpPr>
            <a:spLocks noGrp="1"/>
          </p:cNvSpPr>
          <p:nvPr>
            <p:ph type="body" sz="quarter" idx="36"/>
          </p:nvPr>
        </p:nvSpPr>
        <p:spPr/>
        <p:txBody>
          <a:bodyPr/>
          <a:lstStyle/>
          <a:p>
            <a:endParaRPr lang="en-US"/>
          </a:p>
        </p:txBody>
      </p:sp>
      <p:sp>
        <p:nvSpPr>
          <p:cNvPr id="12" name="Text Placeholder 11">
            <a:extLst>
              <a:ext uri="{FF2B5EF4-FFF2-40B4-BE49-F238E27FC236}">
                <a16:creationId xmlns:a16="http://schemas.microsoft.com/office/drawing/2014/main" id="{5336A208-F48E-9547-BB97-8A17831A0D4D}"/>
              </a:ext>
            </a:extLst>
          </p:cNvPr>
          <p:cNvSpPr>
            <a:spLocks noGrp="1"/>
          </p:cNvSpPr>
          <p:nvPr>
            <p:ph type="body" sz="quarter" idx="37"/>
          </p:nvPr>
        </p:nvSpPr>
        <p:spPr/>
        <p:txBody>
          <a:bodyPr/>
          <a:lstStyle/>
          <a:p>
            <a:endParaRPr lang="en-US"/>
          </a:p>
        </p:txBody>
      </p:sp>
      <p:sp>
        <p:nvSpPr>
          <p:cNvPr id="10" name="Text Placeholder 9">
            <a:extLst>
              <a:ext uri="{FF2B5EF4-FFF2-40B4-BE49-F238E27FC236}">
                <a16:creationId xmlns:a16="http://schemas.microsoft.com/office/drawing/2014/main" id="{31E889F1-40E9-484A-8B47-9133A04CFD96}"/>
              </a:ext>
            </a:extLst>
          </p:cNvPr>
          <p:cNvSpPr>
            <a:spLocks noGrp="1"/>
          </p:cNvSpPr>
          <p:nvPr>
            <p:ph type="body" sz="quarter" idx="15"/>
          </p:nvPr>
        </p:nvSpPr>
        <p:spPr/>
        <p:txBody>
          <a:bodyPr/>
          <a:lstStyle/>
          <a:p>
            <a:r>
              <a:rPr lang="en-US" dirty="0"/>
              <a:t>2. JSON Update</a:t>
            </a:r>
          </a:p>
        </p:txBody>
      </p:sp>
    </p:spTree>
    <p:extLst>
      <p:ext uri="{BB962C8B-B14F-4D97-AF65-F5344CB8AC3E}">
        <p14:creationId xmlns:p14="http://schemas.microsoft.com/office/powerpoint/2010/main" val="4167379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Text Placeholder 3"/>
          <p:cNvSpPr>
            <a:spLocks noGrp="1"/>
          </p:cNvSpPr>
          <p:nvPr>
            <p:ph type="body" sz="quarter" idx="12"/>
          </p:nvPr>
        </p:nvSpPr>
        <p:spPr>
          <a:xfrm>
            <a:off x="758952" y="1620234"/>
            <a:ext cx="10671048" cy="4261104"/>
          </a:xfrm>
        </p:spPr>
        <p:txBody>
          <a:bodyPr/>
          <a:lstStyle/>
          <a:p>
            <a:r>
              <a:rPr lang="en-US" sz="2000" dirty="0"/>
              <a:t>----------------------------------------------------</a:t>
            </a:r>
          </a:p>
          <a:p>
            <a:r>
              <a:rPr lang="en-US" sz="2000" dirty="0"/>
              <a:t>| Id  | Operation                           | Name        |</a:t>
            </a:r>
          </a:p>
          <a:p>
            <a:r>
              <a:rPr lang="en-US" sz="2000" dirty="0"/>
              <a:t>-----------------------------------------------------------</a:t>
            </a:r>
          </a:p>
          <a:p>
            <a:r>
              <a:rPr lang="en-US" sz="2000" dirty="0"/>
              <a:t>|   0 | SELECT STATEMENT                    |             |</a:t>
            </a:r>
          </a:p>
          <a:p>
            <a:r>
              <a:rPr lang="en-US" sz="2000" dirty="0"/>
              <a:t>|   1 |  TABLE ACCESS BY INDEX ROWID BATCHED| JSONTAB     |</a:t>
            </a:r>
          </a:p>
          <a:p>
            <a:r>
              <a:rPr lang="en-US" sz="2000" dirty="0"/>
              <a:t>|   2 |   HASH UNIQUE                       |             |</a:t>
            </a:r>
          </a:p>
          <a:p>
            <a:r>
              <a:rPr lang="en-US" sz="2000" dirty="0"/>
              <a:t>|*  3 |    </a:t>
            </a:r>
            <a:r>
              <a:rPr lang="en-US" sz="2000" dirty="0">
                <a:solidFill>
                  <a:srgbClr val="FF0000"/>
                </a:solidFill>
              </a:rPr>
              <a:t>INDEX RANGE SCAN (MULTI VALUE)</a:t>
            </a:r>
            <a:r>
              <a:rPr lang="en-US" sz="2000" dirty="0"/>
              <a:t>   | JSONTAB_IDX |</a:t>
            </a:r>
          </a:p>
          <a:p>
            <a:r>
              <a:rPr lang="en-US" sz="2000" dirty="0"/>
              <a:t>-----------------------------------------------------------</a:t>
            </a:r>
          </a:p>
          <a:p>
            <a:r>
              <a:rPr lang="en-US" sz="2000" dirty="0"/>
              <a:t>Predicate Information (identified by operation id):</a:t>
            </a:r>
          </a:p>
          <a:p>
            <a:r>
              <a:rPr lang="en-US" sz="2000" dirty="0"/>
              <a:t>---------------------------------------------------</a:t>
            </a:r>
          </a:p>
          <a:p>
            <a:r>
              <a:rPr lang="en-US" sz="2000" dirty="0"/>
              <a:t>   3 - access(JSON_QUERY("DOC" /*+ LOB_BY_VALUE */  FORMAT OSON ,</a:t>
            </a:r>
          </a:p>
          <a:p>
            <a:r>
              <a:rPr lang="en-US" sz="2000" dirty="0"/>
              <a:t>              '$.</a:t>
            </a:r>
            <a:r>
              <a:rPr lang="en-US" sz="2000" dirty="0" err="1"/>
              <a:t>credit_score.number</a:t>
            </a:r>
            <a:r>
              <a:rPr lang="en-US" sz="2000" dirty="0"/>
              <a:t>()' RETURNING NUMBER ASIS  WITHOUT ARRAY WRAPPER</a:t>
            </a:r>
          </a:p>
          <a:p>
            <a:r>
              <a:rPr lang="en-US" sz="2000" dirty="0"/>
              <a:t>              ERROR ON ERROR NULL ON EMPTY NULL ON MISMATCH MULTIVALUE)=750)</a:t>
            </a:r>
          </a:p>
          <a:p>
            <a:endParaRPr lang="en-US" sz="2000" dirty="0"/>
          </a:p>
          <a:p>
            <a:pPr>
              <a:buClr>
                <a:srgbClr val="FF0000"/>
              </a:buClr>
            </a:pPr>
            <a:endParaRPr lang="en-US" sz="2000" dirty="0">
              <a:solidFill>
                <a:srgbClr val="0070C0"/>
              </a:solidFill>
            </a:endParaRPr>
          </a:p>
        </p:txBody>
      </p:sp>
      <p:sp>
        <p:nvSpPr>
          <p:cNvPr id="45058" name="Title 1"/>
          <p:cNvSpPr>
            <a:spLocks noGrp="1"/>
          </p:cNvSpPr>
          <p:nvPr>
            <p:ph type="title"/>
          </p:nvPr>
        </p:nvSpPr>
        <p:spPr>
          <a:xfrm>
            <a:off x="758952" y="529771"/>
            <a:ext cx="10671048" cy="822960"/>
          </a:xfrm>
        </p:spPr>
        <p:txBody>
          <a:bodyPr>
            <a:normAutofit/>
          </a:bodyPr>
          <a:lstStyle/>
          <a:p>
            <a:r>
              <a:rPr lang="en-US" altLang="en-US" dirty="0"/>
              <a:t>Query Plan Using  MVI</a:t>
            </a:r>
          </a:p>
        </p:txBody>
      </p:sp>
      <p:sp>
        <p:nvSpPr>
          <p:cNvPr id="2" name="TextBox 1">
            <a:extLst>
              <a:ext uri="{FF2B5EF4-FFF2-40B4-BE49-F238E27FC236}">
                <a16:creationId xmlns:a16="http://schemas.microsoft.com/office/drawing/2014/main" id="{6EDEA0EA-259C-594C-B689-44C79C647467}"/>
              </a:ext>
            </a:extLst>
          </p:cNvPr>
          <p:cNvSpPr txBox="1"/>
          <p:nvPr/>
        </p:nvSpPr>
        <p:spPr>
          <a:xfrm>
            <a:off x="11778343" y="5159829"/>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640517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C13322A-15A6-1B4E-BE17-15258E9C83AB}"/>
              </a:ext>
            </a:extLst>
          </p:cNvPr>
          <p:cNvSpPr>
            <a:spLocks noGrp="1"/>
          </p:cNvSpPr>
          <p:nvPr>
            <p:ph type="ftr" sz="quarter" idx="3"/>
          </p:nvPr>
        </p:nvSpPr>
        <p:spPr/>
        <p:txBody>
          <a:bodyPr/>
          <a:lstStyle/>
          <a:p>
            <a:r>
              <a:rPr lang="en-US"/>
              <a:t>Copyright © 2020, Oracle and/or its affiliates</a:t>
            </a:r>
            <a:endParaRPr lang="en-US" dirty="0"/>
          </a:p>
        </p:txBody>
      </p:sp>
      <p:sp>
        <p:nvSpPr>
          <p:cNvPr id="3" name="Slide Number Placeholder 2">
            <a:extLst>
              <a:ext uri="{FF2B5EF4-FFF2-40B4-BE49-F238E27FC236}">
                <a16:creationId xmlns:a16="http://schemas.microsoft.com/office/drawing/2014/main" id="{CB1B8562-0603-2C4B-A1F6-473987660E65}"/>
              </a:ext>
            </a:extLst>
          </p:cNvPr>
          <p:cNvSpPr>
            <a:spLocks noGrp="1"/>
          </p:cNvSpPr>
          <p:nvPr>
            <p:ph type="sldNum" sz="quarter" idx="4"/>
          </p:nvPr>
        </p:nvSpPr>
        <p:spPr/>
        <p:txBody>
          <a:bodyPr/>
          <a:lstStyle/>
          <a:p>
            <a:fld id="{345D60D9-5372-5F40-9443-0F9AE5BDC3C8}" type="slidenum">
              <a:rPr lang="en-US" smtClean="0"/>
              <a:pPr/>
              <a:t>29</a:t>
            </a:fld>
            <a:endParaRPr lang="en-US" dirty="0"/>
          </a:p>
        </p:txBody>
      </p:sp>
      <p:sp>
        <p:nvSpPr>
          <p:cNvPr id="7" name="Text Placeholder 6">
            <a:extLst>
              <a:ext uri="{FF2B5EF4-FFF2-40B4-BE49-F238E27FC236}">
                <a16:creationId xmlns:a16="http://schemas.microsoft.com/office/drawing/2014/main" id="{A9302602-02B1-454B-BFD3-F821B0CB2211}"/>
              </a:ext>
            </a:extLst>
          </p:cNvPr>
          <p:cNvSpPr>
            <a:spLocks noGrp="1"/>
          </p:cNvSpPr>
          <p:nvPr>
            <p:ph type="body" sz="quarter" idx="13"/>
          </p:nvPr>
        </p:nvSpPr>
        <p:spPr>
          <a:xfrm>
            <a:off x="6348984" y="1746917"/>
            <a:ext cx="5084064" cy="4261104"/>
          </a:xfrm>
        </p:spPr>
        <p:txBody>
          <a:bodyPr/>
          <a:lstStyle/>
          <a:p>
            <a:pPr>
              <a:buClr>
                <a:srgbClr val="FF0000"/>
              </a:buClr>
            </a:pPr>
            <a:r>
              <a:rPr lang="en-US" altLang="en-US" sz="2000" b="1" dirty="0">
                <a:cs typeface="Times New Roman" panose="02020603050405020304" pitchFamily="18" charset="0"/>
              </a:rPr>
              <a:t>Benefits of  MVI</a:t>
            </a:r>
          </a:p>
          <a:p>
            <a:pPr lvl="1">
              <a:buClr>
                <a:srgbClr val="FF0000"/>
              </a:buClr>
              <a:buFont typeface="Wingdings" panose="05000000000000000000" pitchFamily="2" charset="2"/>
              <a:buChar char="§"/>
            </a:pPr>
            <a:r>
              <a:rPr lang="en-US" altLang="en-US" sz="2000" dirty="0">
                <a:cs typeface="Times New Roman" panose="02020603050405020304" pitchFamily="18" charset="0"/>
              </a:rPr>
              <a:t>Less space  consumption</a:t>
            </a:r>
          </a:p>
          <a:p>
            <a:pPr lvl="1">
              <a:buClr>
                <a:srgbClr val="FF0000"/>
              </a:buClr>
              <a:buFont typeface="Wingdings" panose="05000000000000000000" pitchFamily="2" charset="2"/>
              <a:buChar char="§"/>
            </a:pPr>
            <a:r>
              <a:rPr lang="en-US" altLang="en-US" sz="2000" dirty="0">
                <a:cs typeface="Times New Roman" panose="02020603050405020304" pitchFamily="18" charset="0"/>
              </a:rPr>
              <a:t>Improved DML performance</a:t>
            </a:r>
          </a:p>
          <a:p>
            <a:pPr lvl="1">
              <a:buClr>
                <a:srgbClr val="FF0000"/>
              </a:buClr>
              <a:buFont typeface="Wingdings" panose="05000000000000000000" pitchFamily="2" charset="2"/>
              <a:buChar char="§"/>
            </a:pPr>
            <a:r>
              <a:rPr lang="en-US" sz="2000" dirty="0"/>
              <a:t>On-par query performance with current existence join plan with parent collection table</a:t>
            </a:r>
          </a:p>
          <a:p>
            <a:endParaRPr lang="en-US" dirty="0"/>
          </a:p>
        </p:txBody>
      </p:sp>
      <p:sp>
        <p:nvSpPr>
          <p:cNvPr id="6" name="Text Placeholder 5">
            <a:extLst>
              <a:ext uri="{FF2B5EF4-FFF2-40B4-BE49-F238E27FC236}">
                <a16:creationId xmlns:a16="http://schemas.microsoft.com/office/drawing/2014/main" id="{F6B032BA-1018-D849-BD64-C3D6D76EF237}"/>
              </a:ext>
            </a:extLst>
          </p:cNvPr>
          <p:cNvSpPr>
            <a:spLocks noGrp="1"/>
          </p:cNvSpPr>
          <p:nvPr>
            <p:ph type="body" sz="quarter" idx="12"/>
          </p:nvPr>
        </p:nvSpPr>
        <p:spPr>
          <a:xfrm>
            <a:off x="715409" y="1794402"/>
            <a:ext cx="5084064" cy="4261104"/>
          </a:xfrm>
        </p:spPr>
        <p:txBody>
          <a:bodyPr/>
          <a:lstStyle/>
          <a:p>
            <a:pPr>
              <a:buClr>
                <a:srgbClr val="FF0000"/>
              </a:buClr>
            </a:pPr>
            <a:r>
              <a:rPr lang="en-US" altLang="en-US" sz="2000" b="1" dirty="0">
                <a:cs typeface="Times New Roman" panose="02020603050405020304" pitchFamily="18" charset="0"/>
              </a:rPr>
              <a:t>Approach before 21c</a:t>
            </a:r>
          </a:p>
          <a:p>
            <a:pPr lvl="1">
              <a:buClr>
                <a:srgbClr val="FF0000"/>
              </a:buClr>
              <a:buFont typeface="Wingdings" panose="05000000000000000000" pitchFamily="2" charset="2"/>
              <a:buChar char="§"/>
            </a:pPr>
            <a:r>
              <a:rPr lang="en-US" sz="2000" dirty="0"/>
              <a:t>Materialized view + B-tree index </a:t>
            </a:r>
          </a:p>
          <a:p>
            <a:pPr lvl="2">
              <a:buClr>
                <a:srgbClr val="FF0000"/>
              </a:buClr>
              <a:buFont typeface="Wingdings" panose="05000000000000000000" pitchFamily="2" charset="2"/>
              <a:buChar char="§"/>
            </a:pPr>
            <a:r>
              <a:rPr lang="en-US" sz="1800" dirty="0"/>
              <a:t>Space consumption</a:t>
            </a:r>
          </a:p>
          <a:p>
            <a:pPr lvl="2">
              <a:buClr>
                <a:srgbClr val="FF0000"/>
              </a:buClr>
              <a:buFont typeface="Wingdings" panose="05000000000000000000" pitchFamily="2" charset="2"/>
              <a:buChar char="§"/>
            </a:pPr>
            <a:r>
              <a:rPr lang="en-US" sz="2000" dirty="0"/>
              <a:t>Maintenance overhead</a:t>
            </a:r>
          </a:p>
          <a:p>
            <a:pPr lvl="2">
              <a:buClr>
                <a:srgbClr val="FF0000"/>
              </a:buClr>
              <a:buFont typeface="Wingdings" panose="05000000000000000000" pitchFamily="2" charset="2"/>
              <a:buChar char="§"/>
            </a:pPr>
            <a:r>
              <a:rPr lang="en-US" sz="2000" dirty="0"/>
              <a:t>Need of its </a:t>
            </a:r>
            <a:r>
              <a:rPr lang="en-US" sz="2000" dirty="0" err="1"/>
              <a:t>rowid</a:t>
            </a:r>
            <a:r>
              <a:rPr lang="en-US" sz="2000" dirty="0"/>
              <a:t> index to join the parent collection table</a:t>
            </a:r>
          </a:p>
          <a:p>
            <a:endParaRPr lang="en-US" dirty="0"/>
          </a:p>
        </p:txBody>
      </p:sp>
      <p:sp>
        <p:nvSpPr>
          <p:cNvPr id="4" name="Title 3">
            <a:extLst>
              <a:ext uri="{FF2B5EF4-FFF2-40B4-BE49-F238E27FC236}">
                <a16:creationId xmlns:a16="http://schemas.microsoft.com/office/drawing/2014/main" id="{A74AEF7E-5D98-0B40-8502-204F505C9C9E}"/>
              </a:ext>
            </a:extLst>
          </p:cNvPr>
          <p:cNvSpPr>
            <a:spLocks noGrp="1"/>
          </p:cNvSpPr>
          <p:nvPr>
            <p:ph type="title"/>
          </p:nvPr>
        </p:nvSpPr>
        <p:spPr/>
        <p:txBody>
          <a:bodyPr/>
          <a:lstStyle/>
          <a:p>
            <a:r>
              <a:rPr lang="en-US" dirty="0"/>
              <a:t>3. Indexing JSON Array Data</a:t>
            </a:r>
          </a:p>
        </p:txBody>
      </p:sp>
    </p:spTree>
    <p:extLst>
      <p:ext uri="{BB962C8B-B14F-4D97-AF65-F5344CB8AC3E}">
        <p14:creationId xmlns:p14="http://schemas.microsoft.com/office/powerpoint/2010/main" val="2959404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en-US"/>
              <a:t>Copyright © 2019 Oracle and/or its affiliates</a:t>
            </a:r>
            <a:endParaRPr lang="en-US" dirty="0"/>
          </a:p>
        </p:txBody>
      </p:sp>
      <p:sp>
        <p:nvSpPr>
          <p:cNvPr id="4" name="Slide Number Placeholder 3"/>
          <p:cNvSpPr>
            <a:spLocks noGrp="1"/>
          </p:cNvSpPr>
          <p:nvPr>
            <p:ph type="sldNum" sz="quarter" idx="4"/>
          </p:nvPr>
        </p:nvSpPr>
        <p:spPr/>
        <p:txBody>
          <a:bodyPr/>
          <a:lstStyle/>
          <a:p>
            <a:fld id="{B2FAC6FA-AC74-47FC-8DCF-A91FAABDECC8}" type="slidenum">
              <a:rPr lang="uk-UA" smtClean="0"/>
              <a:pPr/>
              <a:t>3</a:t>
            </a:fld>
            <a:endParaRPr lang="uk-UA" dirty="0"/>
          </a:p>
        </p:txBody>
      </p:sp>
      <p:sp>
        <p:nvSpPr>
          <p:cNvPr id="5" name="Text Placeholder 4">
            <a:extLst>
              <a:ext uri="{FF2B5EF4-FFF2-40B4-BE49-F238E27FC236}">
                <a16:creationId xmlns:a16="http://schemas.microsoft.com/office/drawing/2014/main" id="{04FABF16-54E9-A14B-BAB5-2CF4C2618410}"/>
              </a:ext>
            </a:extLst>
          </p:cNvPr>
          <p:cNvSpPr>
            <a:spLocks noGrp="1"/>
          </p:cNvSpPr>
          <p:nvPr>
            <p:ph type="body" sz="quarter" idx="12"/>
          </p:nvPr>
        </p:nvSpPr>
        <p:spPr/>
        <p:txBody>
          <a:bodyPr>
            <a:normAutofit/>
          </a:bodyPr>
          <a:lstStyle/>
          <a:p>
            <a:r>
              <a:rPr lang="en-US" sz="2800" dirty="0"/>
              <a:t>Oracle Converged Database Supports all </a:t>
            </a:r>
            <a:r>
              <a:rPr lang="en-US" dirty="0">
                <a:solidFill>
                  <a:schemeClr val="accent1"/>
                </a:solidFill>
              </a:rPr>
              <a:t>Workloads,</a:t>
            </a:r>
            <a:r>
              <a:rPr lang="en-US" sz="2800" dirty="0"/>
              <a:t> </a:t>
            </a:r>
            <a:r>
              <a:rPr lang="en-US" sz="2800" dirty="0">
                <a:solidFill>
                  <a:schemeClr val="accent1"/>
                </a:solidFill>
              </a:rPr>
              <a:t>Data Types</a:t>
            </a:r>
            <a:endParaRPr lang="en-US" sz="2399" dirty="0"/>
          </a:p>
          <a:p>
            <a:endParaRPr lang="en-US" sz="2399" dirty="0"/>
          </a:p>
        </p:txBody>
      </p:sp>
      <p:sp>
        <p:nvSpPr>
          <p:cNvPr id="78" name="Title 19">
            <a:extLst>
              <a:ext uri="{FF2B5EF4-FFF2-40B4-BE49-F238E27FC236}">
                <a16:creationId xmlns:a16="http://schemas.microsoft.com/office/drawing/2014/main" id="{297B4C75-29BC-A441-9C71-FB4E602F588A}"/>
              </a:ext>
            </a:extLst>
          </p:cNvPr>
          <p:cNvSpPr>
            <a:spLocks noGrp="1"/>
          </p:cNvSpPr>
          <p:nvPr>
            <p:ph type="title"/>
          </p:nvPr>
        </p:nvSpPr>
        <p:spPr/>
        <p:txBody>
          <a:bodyPr>
            <a:normAutofit/>
          </a:bodyPr>
          <a:lstStyle/>
          <a:p>
            <a:r>
              <a:rPr lang="en-US" dirty="0"/>
              <a:t>Oracle Converged Database </a:t>
            </a:r>
            <a:r>
              <a:rPr lang="en-US" b="0" dirty="0"/>
              <a:t>- Enables Simplicity and Data Synergy</a:t>
            </a:r>
          </a:p>
        </p:txBody>
      </p:sp>
      <p:sp>
        <p:nvSpPr>
          <p:cNvPr id="149" name="Rectangle 148">
            <a:extLst>
              <a:ext uri="{FF2B5EF4-FFF2-40B4-BE49-F238E27FC236}">
                <a16:creationId xmlns:a16="http://schemas.microsoft.com/office/drawing/2014/main" id="{4A6D9583-D25D-B64C-9FBE-8114174C5753}"/>
              </a:ext>
            </a:extLst>
          </p:cNvPr>
          <p:cNvSpPr/>
          <p:nvPr/>
        </p:nvSpPr>
        <p:spPr>
          <a:xfrm>
            <a:off x="6989865" y="3189078"/>
            <a:ext cx="4985689" cy="1852260"/>
          </a:xfrm>
          <a:prstGeom prst="rect">
            <a:avLst/>
          </a:prstGeom>
          <a:solidFill>
            <a:schemeClr val="tx1">
              <a:lumMod val="20000"/>
              <a:lumOff val="80000"/>
            </a:schemeClr>
          </a:solid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lnSpc>
                <a:spcPct val="90000"/>
              </a:lnSpc>
            </a:pPr>
            <a:endParaRPr lang="en-US" sz="1799" dirty="0"/>
          </a:p>
        </p:txBody>
      </p:sp>
      <p:sp>
        <p:nvSpPr>
          <p:cNvPr id="155" name="TextBox 154">
            <a:extLst>
              <a:ext uri="{FF2B5EF4-FFF2-40B4-BE49-F238E27FC236}">
                <a16:creationId xmlns:a16="http://schemas.microsoft.com/office/drawing/2014/main" id="{9818CF18-DB8F-0D48-80C5-9410CA0CCD36}"/>
              </a:ext>
            </a:extLst>
          </p:cNvPr>
          <p:cNvSpPr txBox="1"/>
          <p:nvPr/>
        </p:nvSpPr>
        <p:spPr>
          <a:xfrm>
            <a:off x="7770977" y="3345801"/>
            <a:ext cx="445699" cy="431078"/>
          </a:xfrm>
          <a:prstGeom prst="rect">
            <a:avLst/>
          </a:prstGeom>
          <a:noFill/>
        </p:spPr>
        <p:txBody>
          <a:bodyPr wrap="none" lIns="0" tIns="0" rIns="0" bIns="0" rtlCol="0">
            <a:noAutofit/>
          </a:bodyPr>
          <a:lstStyle/>
          <a:p>
            <a:pPr>
              <a:lnSpc>
                <a:spcPct val="90000"/>
              </a:lnSpc>
            </a:pPr>
            <a:endParaRPr lang="en-US" sz="1799" dirty="0"/>
          </a:p>
        </p:txBody>
      </p:sp>
      <p:sp>
        <p:nvSpPr>
          <p:cNvPr id="62" name="Rectangle 61">
            <a:extLst>
              <a:ext uri="{FF2B5EF4-FFF2-40B4-BE49-F238E27FC236}">
                <a16:creationId xmlns:a16="http://schemas.microsoft.com/office/drawing/2014/main" id="{8E1358DC-6113-0A48-8D07-E7467D6A9E86}"/>
              </a:ext>
            </a:extLst>
          </p:cNvPr>
          <p:cNvSpPr/>
          <p:nvPr/>
        </p:nvSpPr>
        <p:spPr>
          <a:xfrm>
            <a:off x="204871" y="3189078"/>
            <a:ext cx="3350666" cy="1852260"/>
          </a:xfrm>
          <a:prstGeom prst="rect">
            <a:avLst/>
          </a:prstGeom>
          <a:solidFill>
            <a:schemeClr val="tx1">
              <a:lumMod val="20000"/>
              <a:lumOff val="80000"/>
            </a:schemeClr>
          </a:solid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lnSpc>
                <a:spcPct val="90000"/>
              </a:lnSpc>
            </a:pPr>
            <a:endParaRPr lang="en-US" sz="1799"/>
          </a:p>
        </p:txBody>
      </p:sp>
      <p:sp>
        <p:nvSpPr>
          <p:cNvPr id="63" name="Rectangle 62">
            <a:extLst>
              <a:ext uri="{FF2B5EF4-FFF2-40B4-BE49-F238E27FC236}">
                <a16:creationId xmlns:a16="http://schemas.microsoft.com/office/drawing/2014/main" id="{385E2F83-AA4C-D144-843D-13A8A2330A29}"/>
              </a:ext>
            </a:extLst>
          </p:cNvPr>
          <p:cNvSpPr/>
          <p:nvPr/>
        </p:nvSpPr>
        <p:spPr>
          <a:xfrm>
            <a:off x="411830" y="3300922"/>
            <a:ext cx="1251616" cy="1379503"/>
          </a:xfrm>
          <a:prstGeom prst="rect">
            <a:avLst/>
          </a:prstGeom>
          <a:solidFill>
            <a:schemeClr val="bg1">
              <a:lumMod val="95000"/>
            </a:schemeClr>
          </a:solidFill>
          <a:ln w="12700">
            <a:solidFill>
              <a:schemeClr val="bg2">
                <a:lumMod val="10000"/>
              </a:schemeClr>
            </a:solidFill>
            <a:miter lim="800000"/>
          </a:ln>
          <a:effectLst/>
          <a:scene3d>
            <a:camera prst="perspectiveHeroicExtremeRightFacing" fov="0">
              <a:rot lat="0" lon="0" rev="0"/>
            </a:camera>
            <a:lightRig rig="threePt" dir="t"/>
          </a:scene3d>
          <a:sp3d prstMaterial="powder"/>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lnSpc>
                <a:spcPct val="90000"/>
              </a:lnSpc>
            </a:pPr>
            <a:endParaRPr lang="en-US" sz="1600" dirty="0"/>
          </a:p>
          <a:p>
            <a:pPr algn="ctr">
              <a:lnSpc>
                <a:spcPct val="90000"/>
              </a:lnSpc>
            </a:pPr>
            <a:r>
              <a:rPr lang="en-US" sz="1600" b="1" dirty="0">
                <a:solidFill>
                  <a:schemeClr val="tx1">
                    <a:lumMod val="50000"/>
                  </a:schemeClr>
                </a:solidFill>
              </a:rPr>
              <a:t>OLTP</a:t>
            </a:r>
          </a:p>
          <a:p>
            <a:pPr algn="ctr">
              <a:lnSpc>
                <a:spcPct val="90000"/>
              </a:lnSpc>
            </a:pPr>
            <a:endParaRPr lang="en-US" sz="1600" b="1" dirty="0"/>
          </a:p>
          <a:p>
            <a:pPr algn="ctr">
              <a:lnSpc>
                <a:spcPct val="90000"/>
              </a:lnSpc>
            </a:pPr>
            <a:endParaRPr lang="en-US" sz="1600" dirty="0"/>
          </a:p>
          <a:p>
            <a:pPr algn="ctr">
              <a:lnSpc>
                <a:spcPct val="90000"/>
              </a:lnSpc>
            </a:pPr>
            <a:endParaRPr lang="en-US" sz="1600" dirty="0"/>
          </a:p>
          <a:p>
            <a:pPr algn="ctr">
              <a:lnSpc>
                <a:spcPct val="90000"/>
              </a:lnSpc>
            </a:pPr>
            <a:endParaRPr lang="en-US" sz="1600" dirty="0"/>
          </a:p>
          <a:p>
            <a:pPr algn="ctr">
              <a:lnSpc>
                <a:spcPct val="90000"/>
              </a:lnSpc>
            </a:pPr>
            <a:endParaRPr lang="en-US" sz="1600" dirty="0"/>
          </a:p>
        </p:txBody>
      </p:sp>
      <p:sp>
        <p:nvSpPr>
          <p:cNvPr id="64" name="Rectangle 63">
            <a:extLst>
              <a:ext uri="{FF2B5EF4-FFF2-40B4-BE49-F238E27FC236}">
                <a16:creationId xmlns:a16="http://schemas.microsoft.com/office/drawing/2014/main" id="{E3E2A07E-E8CD-3948-9CDA-994379B2B345}"/>
              </a:ext>
            </a:extLst>
          </p:cNvPr>
          <p:cNvSpPr/>
          <p:nvPr/>
        </p:nvSpPr>
        <p:spPr>
          <a:xfrm>
            <a:off x="2106275" y="3299579"/>
            <a:ext cx="1186836" cy="1379503"/>
          </a:xfrm>
          <a:prstGeom prst="rect">
            <a:avLst/>
          </a:prstGeom>
          <a:solidFill>
            <a:schemeClr val="bg1">
              <a:lumMod val="95000"/>
            </a:schemeClr>
          </a:solidFill>
          <a:ln w="12700">
            <a:solidFill>
              <a:schemeClr val="tx1">
                <a:lumMod val="50000"/>
              </a:schemeClr>
            </a:solidFill>
            <a:miter lim="800000"/>
          </a:ln>
          <a:scene3d>
            <a:camera prst="perspectiveHeroicExtremeRightFacing" fov="0">
              <a:rot lat="0" lon="0" rev="0"/>
            </a:camera>
            <a:lightRig rig="threePt" dir="t"/>
          </a:scene3d>
          <a:sp3d prstMaterial="powder"/>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lnSpc>
                <a:spcPct val="90000"/>
              </a:lnSpc>
            </a:pPr>
            <a:r>
              <a:rPr lang="en-US" sz="1600" b="1" dirty="0">
                <a:solidFill>
                  <a:schemeClr val="tx1">
                    <a:lumMod val="50000"/>
                  </a:schemeClr>
                </a:solidFill>
              </a:rPr>
              <a:t>Analytics </a:t>
            </a:r>
          </a:p>
          <a:p>
            <a:pPr algn="ctr">
              <a:lnSpc>
                <a:spcPct val="90000"/>
              </a:lnSpc>
            </a:pPr>
            <a:endParaRPr lang="en-US" sz="1600" dirty="0"/>
          </a:p>
          <a:p>
            <a:pPr algn="ctr">
              <a:lnSpc>
                <a:spcPct val="90000"/>
              </a:lnSpc>
            </a:pPr>
            <a:endParaRPr lang="en-US" sz="1600" dirty="0"/>
          </a:p>
          <a:p>
            <a:pPr algn="ctr">
              <a:lnSpc>
                <a:spcPct val="90000"/>
              </a:lnSpc>
            </a:pPr>
            <a:endParaRPr lang="en-US" sz="1600" dirty="0"/>
          </a:p>
          <a:p>
            <a:pPr algn="ctr">
              <a:lnSpc>
                <a:spcPct val="90000"/>
              </a:lnSpc>
            </a:pPr>
            <a:endParaRPr lang="en-US" sz="1600" dirty="0"/>
          </a:p>
        </p:txBody>
      </p:sp>
      <p:cxnSp>
        <p:nvCxnSpPr>
          <p:cNvPr id="65" name="Straight Connector 64">
            <a:extLst>
              <a:ext uri="{FF2B5EF4-FFF2-40B4-BE49-F238E27FC236}">
                <a16:creationId xmlns:a16="http://schemas.microsoft.com/office/drawing/2014/main" id="{2F6A3651-C81B-3A46-9ADE-06C76D17265E}"/>
              </a:ext>
            </a:extLst>
          </p:cNvPr>
          <p:cNvCxnSpPr/>
          <p:nvPr/>
        </p:nvCxnSpPr>
        <p:spPr>
          <a:xfrm>
            <a:off x="6129185" y="3506959"/>
            <a:ext cx="89349" cy="82260"/>
          </a:xfrm>
          <a:prstGeom prst="line">
            <a:avLst/>
          </a:prstGeom>
          <a:ln w="38100" cmpd="sng">
            <a:noFill/>
            <a:miter lim="800000"/>
          </a:ln>
          <a:scene3d>
            <a:camera prst="perspectiveHeroicExtremeRightFacing" fov="0">
              <a:rot lat="0" lon="0" rev="0"/>
            </a:camera>
            <a:lightRig rig="threePt" dir="t"/>
          </a:scene3d>
          <a:sp3d/>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D6DD8D7C-87B4-6B4B-8A92-FE0358D0779B}"/>
              </a:ext>
            </a:extLst>
          </p:cNvPr>
          <p:cNvSpPr txBox="1"/>
          <p:nvPr/>
        </p:nvSpPr>
        <p:spPr>
          <a:xfrm>
            <a:off x="411830" y="4718587"/>
            <a:ext cx="2861824" cy="291981"/>
          </a:xfrm>
          <a:prstGeom prst="rect">
            <a:avLst/>
          </a:prstGeom>
          <a:noFill/>
        </p:spPr>
        <p:txBody>
          <a:bodyPr wrap="none" lIns="0" tIns="0" rIns="0" bIns="0" rtlCol="0">
            <a:noAutofit/>
          </a:bodyPr>
          <a:lstStyle/>
          <a:p>
            <a:pPr algn="ctr">
              <a:lnSpc>
                <a:spcPct val="90000"/>
              </a:lnSpc>
            </a:pPr>
            <a:r>
              <a:rPr lang="en-US" sz="2399" dirty="0">
                <a:solidFill>
                  <a:schemeClr val="accent1"/>
                </a:solidFill>
                <a:latin typeface="Oracle Sans" panose="020B0503020204020204" pitchFamily="34" charset="0"/>
                <a:cs typeface="Oracle Sans" panose="020B0503020204020204" pitchFamily="34" charset="0"/>
              </a:rPr>
              <a:t>Traditional</a:t>
            </a:r>
            <a:endParaRPr lang="en-US" sz="1999" dirty="0">
              <a:solidFill>
                <a:schemeClr val="accent1"/>
              </a:solidFill>
              <a:latin typeface="Oracle Sans" panose="020B0503020204020204" pitchFamily="34" charset="0"/>
              <a:cs typeface="Oracle Sans" panose="020B0503020204020204" pitchFamily="34" charset="0"/>
            </a:endParaRPr>
          </a:p>
        </p:txBody>
      </p:sp>
      <p:grpSp>
        <p:nvGrpSpPr>
          <p:cNvPr id="72" name="Group 71">
            <a:extLst>
              <a:ext uri="{FF2B5EF4-FFF2-40B4-BE49-F238E27FC236}">
                <a16:creationId xmlns:a16="http://schemas.microsoft.com/office/drawing/2014/main" id="{FBD4ECDB-FF56-AA4E-8D54-2200FDDEA25C}"/>
              </a:ext>
            </a:extLst>
          </p:cNvPr>
          <p:cNvGrpSpPr/>
          <p:nvPr/>
        </p:nvGrpSpPr>
        <p:grpSpPr>
          <a:xfrm>
            <a:off x="2334858" y="3802702"/>
            <a:ext cx="666478" cy="691491"/>
            <a:chOff x="3532010" y="4834128"/>
            <a:chExt cx="666652" cy="691671"/>
          </a:xfrm>
        </p:grpSpPr>
        <p:sp>
          <p:nvSpPr>
            <p:cNvPr id="73" name="Rounded Rectangle 72">
              <a:extLst>
                <a:ext uri="{FF2B5EF4-FFF2-40B4-BE49-F238E27FC236}">
                  <a16:creationId xmlns:a16="http://schemas.microsoft.com/office/drawing/2014/main" id="{83DDFAAF-D1C3-D643-AD75-B2D90CF0E58C}"/>
                </a:ext>
              </a:extLst>
            </p:cNvPr>
            <p:cNvSpPr/>
            <p:nvPr/>
          </p:nvSpPr>
          <p:spPr>
            <a:xfrm>
              <a:off x="3532010" y="5139485"/>
              <a:ext cx="136288" cy="386314"/>
            </a:xfrm>
            <a:prstGeom prst="roundRect">
              <a:avLst/>
            </a:prstGeom>
            <a:solidFill>
              <a:srgbClr val="314B5B"/>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lnSpc>
                  <a:spcPct val="90000"/>
                </a:lnSpc>
              </a:pPr>
              <a:endParaRPr lang="en-US" sz="1799"/>
            </a:p>
          </p:txBody>
        </p:sp>
        <p:sp>
          <p:nvSpPr>
            <p:cNvPr id="74" name="Rounded Rectangle 73">
              <a:extLst>
                <a:ext uri="{FF2B5EF4-FFF2-40B4-BE49-F238E27FC236}">
                  <a16:creationId xmlns:a16="http://schemas.microsoft.com/office/drawing/2014/main" id="{794A4A67-8FB0-4C40-BCC6-779AD63876BD}"/>
                </a:ext>
              </a:extLst>
            </p:cNvPr>
            <p:cNvSpPr/>
            <p:nvPr/>
          </p:nvSpPr>
          <p:spPr>
            <a:xfrm>
              <a:off x="3708798" y="4925801"/>
              <a:ext cx="136288" cy="599998"/>
            </a:xfrm>
            <a:prstGeom prst="roundRect">
              <a:avLst/>
            </a:prstGeom>
            <a:solidFill>
              <a:srgbClr val="314B5B"/>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lnSpc>
                  <a:spcPct val="90000"/>
                </a:lnSpc>
              </a:pPr>
              <a:endParaRPr lang="en-US" sz="1799"/>
            </a:p>
          </p:txBody>
        </p:sp>
        <p:sp>
          <p:nvSpPr>
            <p:cNvPr id="75" name="Rounded Rectangle 74">
              <a:extLst>
                <a:ext uri="{FF2B5EF4-FFF2-40B4-BE49-F238E27FC236}">
                  <a16:creationId xmlns:a16="http://schemas.microsoft.com/office/drawing/2014/main" id="{07AD095D-4003-B749-A1AA-028AD6BEA9AA}"/>
                </a:ext>
              </a:extLst>
            </p:cNvPr>
            <p:cNvSpPr/>
            <p:nvPr/>
          </p:nvSpPr>
          <p:spPr>
            <a:xfrm>
              <a:off x="3885586" y="4834128"/>
              <a:ext cx="136288" cy="691671"/>
            </a:xfrm>
            <a:prstGeom prst="roundRect">
              <a:avLst/>
            </a:prstGeom>
            <a:solidFill>
              <a:schemeClr val="accent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lnSpc>
                  <a:spcPct val="90000"/>
                </a:lnSpc>
              </a:pPr>
              <a:endParaRPr lang="en-US" sz="1799" dirty="0"/>
            </a:p>
          </p:txBody>
        </p:sp>
        <p:sp>
          <p:nvSpPr>
            <p:cNvPr id="76" name="Rounded Rectangle 75">
              <a:extLst>
                <a:ext uri="{FF2B5EF4-FFF2-40B4-BE49-F238E27FC236}">
                  <a16:creationId xmlns:a16="http://schemas.microsoft.com/office/drawing/2014/main" id="{6F404C43-01D2-F640-9520-DE07A21F5756}"/>
                </a:ext>
              </a:extLst>
            </p:cNvPr>
            <p:cNvSpPr/>
            <p:nvPr/>
          </p:nvSpPr>
          <p:spPr>
            <a:xfrm>
              <a:off x="4062374" y="4925801"/>
              <a:ext cx="136288" cy="599998"/>
            </a:xfrm>
            <a:prstGeom prst="roundRect">
              <a:avLst/>
            </a:prstGeom>
            <a:solidFill>
              <a:srgbClr val="314B5B"/>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lnSpc>
                  <a:spcPct val="90000"/>
                </a:lnSpc>
              </a:pPr>
              <a:endParaRPr lang="en-US" sz="1799"/>
            </a:p>
          </p:txBody>
        </p:sp>
      </p:grpSp>
      <p:pic>
        <p:nvPicPr>
          <p:cNvPr id="77" name="Picture 76">
            <a:extLst>
              <a:ext uri="{FF2B5EF4-FFF2-40B4-BE49-F238E27FC236}">
                <a16:creationId xmlns:a16="http://schemas.microsoft.com/office/drawing/2014/main" id="{46CC76C0-38DB-144A-B9C5-F7EA6EC3CE0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16281" y="3558689"/>
            <a:ext cx="1229358" cy="1229358"/>
          </a:xfrm>
          <a:prstGeom prst="rect">
            <a:avLst/>
          </a:prstGeom>
        </p:spPr>
      </p:pic>
      <p:sp>
        <p:nvSpPr>
          <p:cNvPr id="59" name="Rectangle 58">
            <a:extLst>
              <a:ext uri="{FF2B5EF4-FFF2-40B4-BE49-F238E27FC236}">
                <a16:creationId xmlns:a16="http://schemas.microsoft.com/office/drawing/2014/main" id="{FE2CAF59-620B-F341-9E5F-DE0367FC0316}"/>
              </a:ext>
            </a:extLst>
          </p:cNvPr>
          <p:cNvSpPr/>
          <p:nvPr/>
        </p:nvSpPr>
        <p:spPr>
          <a:xfrm>
            <a:off x="8928671" y="3329976"/>
            <a:ext cx="1251616" cy="1391283"/>
          </a:xfrm>
          <a:prstGeom prst="rect">
            <a:avLst/>
          </a:prstGeom>
          <a:solidFill>
            <a:schemeClr val="bg1">
              <a:lumMod val="95000"/>
            </a:schemeClr>
          </a:solidFill>
          <a:ln w="12700">
            <a:solidFill>
              <a:schemeClr val="bg2">
                <a:lumMod val="10000"/>
              </a:schemeClr>
            </a:solidFill>
            <a:miter lim="800000"/>
          </a:ln>
          <a:scene3d>
            <a:camera prst="perspectiveHeroicExtremeRightFacing" fov="0">
              <a:rot lat="0" lon="0" rev="0"/>
            </a:camera>
            <a:lightRig rig="threePt" dir="t"/>
          </a:scene3d>
          <a:sp3d prstMaterial="powder"/>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lnSpc>
                <a:spcPct val="90000"/>
              </a:lnSpc>
            </a:pPr>
            <a:endParaRPr lang="en-US" sz="1600" dirty="0">
              <a:latin typeface="Oracle Sans" panose="020B0503020204020204" pitchFamily="34" charset="0"/>
              <a:cs typeface="Oracle Sans" panose="020B0503020204020204" pitchFamily="34" charset="0"/>
            </a:endParaRPr>
          </a:p>
          <a:p>
            <a:pPr algn="ctr">
              <a:lnSpc>
                <a:spcPct val="90000"/>
              </a:lnSpc>
            </a:pPr>
            <a:r>
              <a:rPr lang="en-US" sz="1600" dirty="0">
                <a:solidFill>
                  <a:schemeClr val="tx1">
                    <a:lumMod val="50000"/>
                  </a:schemeClr>
                </a:solidFill>
                <a:latin typeface="Oracle Sans" panose="020B0503020204020204" pitchFamily="34" charset="0"/>
                <a:cs typeface="Oracle Sans" panose="020B0503020204020204" pitchFamily="34" charset="0"/>
              </a:rPr>
              <a:t>Documents</a:t>
            </a:r>
          </a:p>
          <a:p>
            <a:pPr algn="ctr">
              <a:lnSpc>
                <a:spcPct val="90000"/>
              </a:lnSpc>
            </a:pPr>
            <a:endParaRPr lang="en-US" sz="1600" dirty="0">
              <a:latin typeface="Oracle Sans" panose="020B0503020204020204" pitchFamily="34" charset="0"/>
              <a:cs typeface="Oracle Sans" panose="020B0503020204020204" pitchFamily="34" charset="0"/>
            </a:endParaRPr>
          </a:p>
          <a:p>
            <a:pPr algn="ctr">
              <a:lnSpc>
                <a:spcPct val="90000"/>
              </a:lnSpc>
            </a:pPr>
            <a:endParaRPr lang="en-US" sz="1600" dirty="0">
              <a:latin typeface="Oracle Sans" panose="020B0503020204020204" pitchFamily="34" charset="0"/>
              <a:cs typeface="Oracle Sans" panose="020B0503020204020204" pitchFamily="34" charset="0"/>
            </a:endParaRPr>
          </a:p>
          <a:p>
            <a:pPr algn="ctr">
              <a:lnSpc>
                <a:spcPct val="90000"/>
              </a:lnSpc>
            </a:pPr>
            <a:endParaRPr lang="en-US" sz="1600" dirty="0">
              <a:latin typeface="Oracle Sans" panose="020B0503020204020204" pitchFamily="34" charset="0"/>
              <a:cs typeface="Oracle Sans" panose="020B0503020204020204" pitchFamily="34" charset="0"/>
            </a:endParaRPr>
          </a:p>
          <a:p>
            <a:pPr algn="ctr">
              <a:lnSpc>
                <a:spcPct val="90000"/>
              </a:lnSpc>
            </a:pPr>
            <a:endParaRPr lang="en-US" sz="1600" dirty="0">
              <a:latin typeface="Oracle Sans" panose="020B0503020204020204" pitchFamily="34" charset="0"/>
              <a:cs typeface="Oracle Sans" panose="020B0503020204020204" pitchFamily="34" charset="0"/>
            </a:endParaRPr>
          </a:p>
          <a:p>
            <a:pPr algn="ctr">
              <a:lnSpc>
                <a:spcPct val="90000"/>
              </a:lnSpc>
            </a:pPr>
            <a:endParaRPr lang="en-US" sz="1600" dirty="0">
              <a:latin typeface="Oracle Sans" panose="020B0503020204020204" pitchFamily="34" charset="0"/>
              <a:cs typeface="Oracle Sans" panose="020B0503020204020204" pitchFamily="34" charset="0"/>
            </a:endParaRPr>
          </a:p>
        </p:txBody>
      </p:sp>
      <p:sp>
        <p:nvSpPr>
          <p:cNvPr id="79" name="Rectangle 78">
            <a:extLst>
              <a:ext uri="{FF2B5EF4-FFF2-40B4-BE49-F238E27FC236}">
                <a16:creationId xmlns:a16="http://schemas.microsoft.com/office/drawing/2014/main" id="{1534A8F2-2FE0-0C43-910C-2E7E30350BCE}"/>
              </a:ext>
            </a:extLst>
          </p:cNvPr>
          <p:cNvSpPr/>
          <p:nvPr/>
        </p:nvSpPr>
        <p:spPr>
          <a:xfrm>
            <a:off x="10586381" y="3332201"/>
            <a:ext cx="1258443" cy="1382631"/>
          </a:xfrm>
          <a:prstGeom prst="rect">
            <a:avLst/>
          </a:prstGeom>
          <a:solidFill>
            <a:schemeClr val="bg1">
              <a:lumMod val="95000"/>
            </a:schemeClr>
          </a:solidFill>
          <a:ln w="12700">
            <a:solidFill>
              <a:schemeClr val="bg2">
                <a:lumMod val="10000"/>
              </a:schemeClr>
            </a:solidFill>
            <a:miter lim="800000"/>
          </a:ln>
          <a:scene3d>
            <a:camera prst="perspectiveHeroicExtremeRightFacing" fov="0">
              <a:rot lat="0" lon="0" rev="0"/>
            </a:camera>
            <a:lightRig rig="threePt" dir="t"/>
          </a:scene3d>
          <a:sp3d prstMaterial="powder"/>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lnSpc>
                <a:spcPct val="90000"/>
              </a:lnSpc>
            </a:pPr>
            <a:r>
              <a:rPr lang="en-US" sz="1600" dirty="0">
                <a:solidFill>
                  <a:schemeClr val="tx1">
                    <a:lumMod val="50000"/>
                  </a:schemeClr>
                </a:solidFill>
                <a:latin typeface="Oracle Sans" panose="020B0503020204020204" pitchFamily="34" charset="0"/>
                <a:cs typeface="Oracle Sans" panose="020B0503020204020204" pitchFamily="34" charset="0"/>
              </a:rPr>
              <a:t>Graph, Spatial</a:t>
            </a:r>
          </a:p>
          <a:p>
            <a:pPr algn="ctr">
              <a:lnSpc>
                <a:spcPct val="90000"/>
              </a:lnSpc>
            </a:pPr>
            <a:endParaRPr lang="en-US" sz="1600" dirty="0">
              <a:solidFill>
                <a:schemeClr val="tx1">
                  <a:lumMod val="50000"/>
                </a:schemeClr>
              </a:solidFill>
              <a:latin typeface="Oracle Sans" panose="020B0503020204020204" pitchFamily="34" charset="0"/>
              <a:cs typeface="Oracle Sans" panose="020B0503020204020204" pitchFamily="34" charset="0"/>
            </a:endParaRPr>
          </a:p>
          <a:p>
            <a:pPr algn="ctr">
              <a:lnSpc>
                <a:spcPct val="90000"/>
              </a:lnSpc>
            </a:pPr>
            <a:endParaRPr lang="en-US" sz="1600" dirty="0">
              <a:latin typeface="Oracle Sans" panose="020B0503020204020204" pitchFamily="34" charset="0"/>
              <a:cs typeface="Oracle Sans" panose="020B0503020204020204" pitchFamily="34" charset="0"/>
            </a:endParaRPr>
          </a:p>
          <a:p>
            <a:pPr algn="ctr">
              <a:lnSpc>
                <a:spcPct val="90000"/>
              </a:lnSpc>
            </a:pPr>
            <a:endParaRPr lang="en-US" sz="1600" dirty="0">
              <a:latin typeface="Oracle Sans" panose="020B0503020204020204" pitchFamily="34" charset="0"/>
              <a:cs typeface="Oracle Sans" panose="020B0503020204020204" pitchFamily="34" charset="0"/>
            </a:endParaRPr>
          </a:p>
          <a:p>
            <a:pPr algn="ctr">
              <a:lnSpc>
                <a:spcPct val="90000"/>
              </a:lnSpc>
            </a:pPr>
            <a:endParaRPr lang="en-US" sz="1600" dirty="0">
              <a:latin typeface="Oracle Sans" panose="020B0503020204020204" pitchFamily="34" charset="0"/>
              <a:cs typeface="Oracle Sans" panose="020B0503020204020204" pitchFamily="34" charset="0"/>
            </a:endParaRPr>
          </a:p>
        </p:txBody>
      </p:sp>
      <p:sp>
        <p:nvSpPr>
          <p:cNvPr id="80" name="Rectangle 79">
            <a:extLst>
              <a:ext uri="{FF2B5EF4-FFF2-40B4-BE49-F238E27FC236}">
                <a16:creationId xmlns:a16="http://schemas.microsoft.com/office/drawing/2014/main" id="{4CF03CBC-9596-9345-B87B-E71458CB1AA4}"/>
              </a:ext>
            </a:extLst>
          </p:cNvPr>
          <p:cNvSpPr/>
          <p:nvPr/>
        </p:nvSpPr>
        <p:spPr>
          <a:xfrm>
            <a:off x="7208574" y="3329977"/>
            <a:ext cx="1244461" cy="1384855"/>
          </a:xfrm>
          <a:prstGeom prst="rect">
            <a:avLst/>
          </a:prstGeom>
          <a:solidFill>
            <a:schemeClr val="bg1">
              <a:lumMod val="95000"/>
            </a:schemeClr>
          </a:solidFill>
          <a:ln w="12700">
            <a:solidFill>
              <a:schemeClr val="bg2">
                <a:lumMod val="10000"/>
              </a:schemeClr>
            </a:solidFill>
            <a:miter lim="800000"/>
          </a:ln>
          <a:scene3d>
            <a:camera prst="perspectiveHeroicExtremeRightFacing" fov="0">
              <a:rot lat="0" lon="0" rev="0"/>
            </a:camera>
            <a:lightRig rig="threePt" dir="t"/>
          </a:scene3d>
          <a:sp3d prstMaterial="powder"/>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lnSpc>
                <a:spcPct val="90000"/>
              </a:lnSpc>
            </a:pPr>
            <a:endParaRPr lang="en-US" sz="1600" dirty="0">
              <a:latin typeface="Oracle Sans" panose="020B0503020204020204" pitchFamily="34" charset="0"/>
              <a:cs typeface="Oracle Sans" panose="020B0503020204020204" pitchFamily="34" charset="0"/>
            </a:endParaRPr>
          </a:p>
          <a:p>
            <a:pPr algn="ctr">
              <a:lnSpc>
                <a:spcPct val="90000"/>
              </a:lnSpc>
            </a:pPr>
            <a:r>
              <a:rPr lang="en-US" sz="1600" dirty="0">
                <a:solidFill>
                  <a:schemeClr val="tx1">
                    <a:lumMod val="50000"/>
                  </a:schemeClr>
                </a:solidFill>
                <a:latin typeface="Oracle Sans" panose="020B0503020204020204" pitchFamily="34" charset="0"/>
                <a:cs typeface="Oracle Sans" panose="020B0503020204020204" pitchFamily="34" charset="0"/>
              </a:rPr>
              <a:t>Relational</a:t>
            </a:r>
          </a:p>
          <a:p>
            <a:pPr algn="ctr">
              <a:lnSpc>
                <a:spcPct val="90000"/>
              </a:lnSpc>
            </a:pPr>
            <a:endParaRPr lang="en-US" sz="1600" dirty="0">
              <a:latin typeface="Oracle Sans" panose="020B0503020204020204" pitchFamily="34" charset="0"/>
              <a:cs typeface="Oracle Sans" panose="020B0503020204020204" pitchFamily="34" charset="0"/>
            </a:endParaRPr>
          </a:p>
          <a:p>
            <a:pPr algn="ctr">
              <a:lnSpc>
                <a:spcPct val="90000"/>
              </a:lnSpc>
            </a:pPr>
            <a:endParaRPr lang="en-US" sz="1600" dirty="0">
              <a:latin typeface="Oracle Sans" panose="020B0503020204020204" pitchFamily="34" charset="0"/>
              <a:cs typeface="Oracle Sans" panose="020B0503020204020204" pitchFamily="34" charset="0"/>
            </a:endParaRPr>
          </a:p>
          <a:p>
            <a:pPr algn="ctr">
              <a:lnSpc>
                <a:spcPct val="90000"/>
              </a:lnSpc>
            </a:pPr>
            <a:endParaRPr lang="en-US" sz="1600" dirty="0">
              <a:latin typeface="Oracle Sans" panose="020B0503020204020204" pitchFamily="34" charset="0"/>
              <a:cs typeface="Oracle Sans" panose="020B0503020204020204" pitchFamily="34" charset="0"/>
            </a:endParaRPr>
          </a:p>
          <a:p>
            <a:pPr algn="ctr">
              <a:lnSpc>
                <a:spcPct val="90000"/>
              </a:lnSpc>
            </a:pPr>
            <a:endParaRPr lang="en-US" sz="1600" dirty="0">
              <a:latin typeface="Oracle Sans" panose="020B0503020204020204" pitchFamily="34" charset="0"/>
              <a:cs typeface="Oracle Sans" panose="020B0503020204020204" pitchFamily="34" charset="0"/>
            </a:endParaRPr>
          </a:p>
          <a:p>
            <a:pPr algn="ctr">
              <a:lnSpc>
                <a:spcPct val="90000"/>
              </a:lnSpc>
            </a:pPr>
            <a:endParaRPr lang="en-US" sz="1600" dirty="0">
              <a:latin typeface="Oracle Sans" panose="020B0503020204020204" pitchFamily="34" charset="0"/>
              <a:cs typeface="Oracle Sans" panose="020B0503020204020204" pitchFamily="34" charset="0"/>
            </a:endParaRPr>
          </a:p>
        </p:txBody>
      </p:sp>
      <p:sp>
        <p:nvSpPr>
          <p:cNvPr id="81" name="TextBox 80">
            <a:extLst>
              <a:ext uri="{FF2B5EF4-FFF2-40B4-BE49-F238E27FC236}">
                <a16:creationId xmlns:a16="http://schemas.microsoft.com/office/drawing/2014/main" id="{79144686-F240-EE4E-B209-020976CAB891}"/>
              </a:ext>
            </a:extLst>
          </p:cNvPr>
          <p:cNvSpPr txBox="1"/>
          <p:nvPr/>
        </p:nvSpPr>
        <p:spPr>
          <a:xfrm>
            <a:off x="7206149" y="4718587"/>
            <a:ext cx="4638674" cy="290234"/>
          </a:xfrm>
          <a:prstGeom prst="rect">
            <a:avLst/>
          </a:prstGeom>
          <a:noFill/>
        </p:spPr>
        <p:txBody>
          <a:bodyPr wrap="none" lIns="0" tIns="0" rIns="0" bIns="0" rtlCol="0">
            <a:noAutofit/>
          </a:bodyPr>
          <a:lstStyle/>
          <a:p>
            <a:pPr algn="ctr">
              <a:lnSpc>
                <a:spcPct val="90000"/>
              </a:lnSpc>
            </a:pPr>
            <a:r>
              <a:rPr lang="en-US" sz="2399" dirty="0">
                <a:solidFill>
                  <a:schemeClr val="accent1"/>
                </a:solidFill>
                <a:latin typeface="Oracle Sans" panose="020B0503020204020204" pitchFamily="34" charset="0"/>
                <a:cs typeface="Oracle Sans" panose="020B0503020204020204" pitchFamily="34" charset="0"/>
              </a:rPr>
              <a:t>Structured and Unstructured</a:t>
            </a:r>
          </a:p>
        </p:txBody>
      </p:sp>
      <p:pic>
        <p:nvPicPr>
          <p:cNvPr id="82" name="Picture 81">
            <a:extLst>
              <a:ext uri="{FF2B5EF4-FFF2-40B4-BE49-F238E27FC236}">
                <a16:creationId xmlns:a16="http://schemas.microsoft.com/office/drawing/2014/main" id="{415D227B-0766-FD40-80B1-C2F96436677E}"/>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8845064" y="3610994"/>
            <a:ext cx="1244893" cy="1244893"/>
          </a:xfrm>
          <a:prstGeom prst="rect">
            <a:avLst/>
          </a:prstGeom>
        </p:spPr>
      </p:pic>
      <p:sp>
        <p:nvSpPr>
          <p:cNvPr id="83" name="Rectangle 82">
            <a:extLst>
              <a:ext uri="{FF2B5EF4-FFF2-40B4-BE49-F238E27FC236}">
                <a16:creationId xmlns:a16="http://schemas.microsoft.com/office/drawing/2014/main" id="{7E1D7D6A-39E3-724B-9892-FF9F4952D370}"/>
              </a:ext>
            </a:extLst>
          </p:cNvPr>
          <p:cNvSpPr/>
          <p:nvPr/>
        </p:nvSpPr>
        <p:spPr>
          <a:xfrm>
            <a:off x="3555539" y="3193889"/>
            <a:ext cx="3477915" cy="1847449"/>
          </a:xfrm>
          <a:prstGeom prst="rect">
            <a:avLst/>
          </a:prstGeom>
          <a:solidFill>
            <a:schemeClr val="tx1">
              <a:lumMod val="20000"/>
              <a:lumOff val="80000"/>
            </a:schemeClr>
          </a:solid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lnSpc>
                <a:spcPct val="90000"/>
              </a:lnSpc>
            </a:pPr>
            <a:endParaRPr lang="en-US" sz="1799">
              <a:latin typeface="Oracle Sans" panose="020B0503020204020204" pitchFamily="34" charset="0"/>
              <a:cs typeface="Oracle Sans" panose="020B0503020204020204" pitchFamily="34" charset="0"/>
            </a:endParaRPr>
          </a:p>
        </p:txBody>
      </p:sp>
      <p:sp>
        <p:nvSpPr>
          <p:cNvPr id="84" name="Rectangle 83">
            <a:extLst>
              <a:ext uri="{FF2B5EF4-FFF2-40B4-BE49-F238E27FC236}">
                <a16:creationId xmlns:a16="http://schemas.microsoft.com/office/drawing/2014/main" id="{A930CB1E-EE47-CD40-9E5F-91EAB81B5A0E}"/>
              </a:ext>
            </a:extLst>
          </p:cNvPr>
          <p:cNvSpPr/>
          <p:nvPr/>
        </p:nvSpPr>
        <p:spPr>
          <a:xfrm>
            <a:off x="5537032" y="3328504"/>
            <a:ext cx="1257843" cy="1379503"/>
          </a:xfrm>
          <a:prstGeom prst="rect">
            <a:avLst/>
          </a:prstGeom>
          <a:solidFill>
            <a:schemeClr val="bg1">
              <a:lumMod val="95000"/>
            </a:schemeClr>
          </a:solidFill>
          <a:ln w="12700">
            <a:solidFill>
              <a:schemeClr val="tx1">
                <a:lumMod val="50000"/>
              </a:schemeClr>
            </a:solidFill>
            <a:miter lim="800000"/>
          </a:ln>
          <a:scene3d>
            <a:camera prst="perspectiveHeroicExtremeRightFacing" fov="0">
              <a:rot lat="0" lon="0" rev="0"/>
            </a:camera>
            <a:lightRig rig="threePt" dir="t"/>
          </a:scene3d>
          <a:sp3d prstMaterial="powder"/>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lnSpc>
                <a:spcPct val="90000"/>
              </a:lnSpc>
            </a:pPr>
            <a:endParaRPr lang="en-US" sz="1600" dirty="0">
              <a:solidFill>
                <a:schemeClr val="tx1">
                  <a:lumMod val="50000"/>
                </a:schemeClr>
              </a:solidFill>
              <a:latin typeface="Oracle Sans" panose="020B0503020204020204" pitchFamily="34" charset="0"/>
              <a:cs typeface="Oracle Sans" panose="020B0503020204020204" pitchFamily="34" charset="0"/>
            </a:endParaRPr>
          </a:p>
          <a:p>
            <a:pPr algn="ctr">
              <a:lnSpc>
                <a:spcPct val="90000"/>
              </a:lnSpc>
            </a:pPr>
            <a:r>
              <a:rPr lang="en-US" sz="1600" dirty="0">
                <a:solidFill>
                  <a:schemeClr val="tx1">
                    <a:lumMod val="50000"/>
                  </a:schemeClr>
                </a:solidFill>
                <a:latin typeface="Oracle Sans" panose="020B0503020204020204" pitchFamily="34" charset="0"/>
                <a:cs typeface="Oracle Sans" panose="020B0503020204020204" pitchFamily="34" charset="0"/>
              </a:rPr>
              <a:t>ML, AI, R, Big Data</a:t>
            </a:r>
          </a:p>
          <a:p>
            <a:pPr algn="ctr">
              <a:lnSpc>
                <a:spcPct val="90000"/>
              </a:lnSpc>
            </a:pPr>
            <a:r>
              <a:rPr lang="en-US" sz="1600" dirty="0">
                <a:solidFill>
                  <a:schemeClr val="tx1">
                    <a:lumMod val="50000"/>
                  </a:schemeClr>
                </a:solidFill>
                <a:latin typeface="Oracle Sans" panose="020B0503020204020204" pitchFamily="34" charset="0"/>
                <a:cs typeface="Oracle Sans" panose="020B0503020204020204" pitchFamily="34" charset="0"/>
              </a:rPr>
              <a:t> </a:t>
            </a:r>
          </a:p>
          <a:p>
            <a:pPr algn="ctr">
              <a:lnSpc>
                <a:spcPct val="90000"/>
              </a:lnSpc>
            </a:pPr>
            <a:endParaRPr lang="en-US" sz="1600" dirty="0">
              <a:latin typeface="Oracle Sans" panose="020B0503020204020204" pitchFamily="34" charset="0"/>
              <a:cs typeface="Oracle Sans" panose="020B0503020204020204" pitchFamily="34" charset="0"/>
            </a:endParaRPr>
          </a:p>
          <a:p>
            <a:pPr algn="ctr">
              <a:lnSpc>
                <a:spcPct val="90000"/>
              </a:lnSpc>
            </a:pPr>
            <a:endParaRPr lang="en-US" sz="1600" dirty="0">
              <a:latin typeface="Oracle Sans" panose="020B0503020204020204" pitchFamily="34" charset="0"/>
              <a:cs typeface="Oracle Sans" panose="020B0503020204020204" pitchFamily="34" charset="0"/>
            </a:endParaRPr>
          </a:p>
          <a:p>
            <a:pPr algn="ctr">
              <a:lnSpc>
                <a:spcPct val="90000"/>
              </a:lnSpc>
            </a:pPr>
            <a:endParaRPr lang="en-US" sz="1600" dirty="0">
              <a:latin typeface="Oracle Sans" panose="020B0503020204020204" pitchFamily="34" charset="0"/>
              <a:cs typeface="Oracle Sans" panose="020B0503020204020204" pitchFamily="34" charset="0"/>
            </a:endParaRPr>
          </a:p>
          <a:p>
            <a:pPr algn="ctr">
              <a:lnSpc>
                <a:spcPct val="90000"/>
              </a:lnSpc>
            </a:pPr>
            <a:endParaRPr lang="en-US" sz="1600" dirty="0">
              <a:latin typeface="Oracle Sans" panose="020B0503020204020204" pitchFamily="34" charset="0"/>
              <a:cs typeface="Oracle Sans" panose="020B0503020204020204" pitchFamily="34" charset="0"/>
            </a:endParaRPr>
          </a:p>
        </p:txBody>
      </p:sp>
      <p:cxnSp>
        <p:nvCxnSpPr>
          <p:cNvPr id="88" name="Straight Connector 87">
            <a:extLst>
              <a:ext uri="{FF2B5EF4-FFF2-40B4-BE49-F238E27FC236}">
                <a16:creationId xmlns:a16="http://schemas.microsoft.com/office/drawing/2014/main" id="{3C1C08AF-2E0A-394E-9DED-21FF6072EF4D}"/>
              </a:ext>
            </a:extLst>
          </p:cNvPr>
          <p:cNvCxnSpPr/>
          <p:nvPr/>
        </p:nvCxnSpPr>
        <p:spPr>
          <a:xfrm>
            <a:off x="6129185" y="4174382"/>
            <a:ext cx="89349" cy="82260"/>
          </a:xfrm>
          <a:prstGeom prst="line">
            <a:avLst/>
          </a:prstGeom>
          <a:ln w="38100" cmpd="sng">
            <a:noFill/>
            <a:miter lim="800000"/>
          </a:ln>
          <a:scene3d>
            <a:camera prst="perspectiveHeroicExtremeRightFacing" fov="0">
              <a:rot lat="0" lon="0" rev="0"/>
            </a:camera>
            <a:lightRig rig="threePt" dir="t"/>
          </a:scene3d>
          <a:sp3d/>
        </p:spPr>
        <p:style>
          <a:lnRef idx="1">
            <a:schemeClr val="accent1"/>
          </a:lnRef>
          <a:fillRef idx="0">
            <a:schemeClr val="accent1"/>
          </a:fillRef>
          <a:effectRef idx="0">
            <a:schemeClr val="accent1"/>
          </a:effectRef>
          <a:fontRef idx="minor">
            <a:schemeClr val="tx1"/>
          </a:fontRef>
        </p:style>
      </p:cxnSp>
      <p:sp>
        <p:nvSpPr>
          <p:cNvPr id="89" name="TextBox 88">
            <a:extLst>
              <a:ext uri="{FF2B5EF4-FFF2-40B4-BE49-F238E27FC236}">
                <a16:creationId xmlns:a16="http://schemas.microsoft.com/office/drawing/2014/main" id="{A8F4618E-3977-2B4D-BCFF-01EAEF9EAD5C}"/>
              </a:ext>
            </a:extLst>
          </p:cNvPr>
          <p:cNvSpPr txBox="1"/>
          <p:nvPr/>
        </p:nvSpPr>
        <p:spPr>
          <a:xfrm>
            <a:off x="4012858" y="3385468"/>
            <a:ext cx="914162" cy="914162"/>
          </a:xfrm>
          <a:prstGeom prst="rect">
            <a:avLst/>
          </a:prstGeom>
          <a:noFill/>
        </p:spPr>
        <p:txBody>
          <a:bodyPr wrap="none" lIns="0" tIns="0" rIns="0" bIns="0" rtlCol="0">
            <a:noAutofit/>
          </a:bodyPr>
          <a:lstStyle/>
          <a:p>
            <a:pPr algn="ctr">
              <a:lnSpc>
                <a:spcPct val="90000"/>
              </a:lnSpc>
            </a:pPr>
            <a:r>
              <a:rPr lang="en-US" sz="1600" dirty="0">
                <a:solidFill>
                  <a:schemeClr val="tx1">
                    <a:lumMod val="50000"/>
                  </a:schemeClr>
                </a:solidFill>
                <a:latin typeface="Oracle Sans" panose="020B0503020204020204" pitchFamily="34" charset="0"/>
                <a:cs typeface="Oracle Sans" panose="020B0503020204020204" pitchFamily="34" charset="0"/>
              </a:rPr>
              <a:t>Micro-Service</a:t>
            </a:r>
            <a:br>
              <a:rPr lang="en-US" sz="1600" dirty="0">
                <a:solidFill>
                  <a:schemeClr val="tx1">
                    <a:lumMod val="50000"/>
                  </a:schemeClr>
                </a:solidFill>
                <a:latin typeface="Oracle Sans" panose="020B0503020204020204" pitchFamily="34" charset="0"/>
                <a:cs typeface="Oracle Sans" panose="020B0503020204020204" pitchFamily="34" charset="0"/>
              </a:rPr>
            </a:br>
            <a:r>
              <a:rPr lang="en-US" sz="1600" dirty="0">
                <a:solidFill>
                  <a:schemeClr val="tx1">
                    <a:lumMod val="50000"/>
                  </a:schemeClr>
                </a:solidFill>
                <a:latin typeface="Oracle Sans" panose="020B0503020204020204" pitchFamily="34" charset="0"/>
                <a:cs typeface="Oracle Sans" panose="020B0503020204020204" pitchFamily="34" charset="0"/>
              </a:rPr>
              <a:t>IoT, Key-Value</a:t>
            </a:r>
          </a:p>
        </p:txBody>
      </p:sp>
      <p:sp>
        <p:nvSpPr>
          <p:cNvPr id="91" name="TextBox 90">
            <a:extLst>
              <a:ext uri="{FF2B5EF4-FFF2-40B4-BE49-F238E27FC236}">
                <a16:creationId xmlns:a16="http://schemas.microsoft.com/office/drawing/2014/main" id="{E96F4B00-C3FB-FE41-A756-74C403DFBE13}"/>
              </a:ext>
            </a:extLst>
          </p:cNvPr>
          <p:cNvSpPr txBox="1"/>
          <p:nvPr/>
        </p:nvSpPr>
        <p:spPr>
          <a:xfrm>
            <a:off x="3912024" y="4718587"/>
            <a:ext cx="2965332" cy="301362"/>
          </a:xfrm>
          <a:prstGeom prst="rect">
            <a:avLst/>
          </a:prstGeom>
          <a:noFill/>
        </p:spPr>
        <p:txBody>
          <a:bodyPr wrap="none" lIns="0" tIns="0" rIns="0" bIns="0" rtlCol="0">
            <a:noAutofit/>
          </a:bodyPr>
          <a:lstStyle/>
          <a:p>
            <a:pPr algn="ctr">
              <a:lnSpc>
                <a:spcPct val="90000"/>
              </a:lnSpc>
            </a:pPr>
            <a:r>
              <a:rPr lang="en-US" sz="2399" dirty="0">
                <a:solidFill>
                  <a:schemeClr val="accent1"/>
                </a:solidFill>
                <a:latin typeface="Oracle Sans" panose="020B0503020204020204" pitchFamily="34" charset="0"/>
                <a:cs typeface="Oracle Sans" panose="020B0503020204020204" pitchFamily="34" charset="0"/>
              </a:rPr>
              <a:t>Next Generation</a:t>
            </a:r>
          </a:p>
        </p:txBody>
      </p:sp>
      <p:sp>
        <p:nvSpPr>
          <p:cNvPr id="92" name="Rectangle 91">
            <a:extLst>
              <a:ext uri="{FF2B5EF4-FFF2-40B4-BE49-F238E27FC236}">
                <a16:creationId xmlns:a16="http://schemas.microsoft.com/office/drawing/2014/main" id="{4168531F-D544-9645-930C-D4974064C1B6}"/>
              </a:ext>
            </a:extLst>
          </p:cNvPr>
          <p:cNvSpPr/>
          <p:nvPr/>
        </p:nvSpPr>
        <p:spPr>
          <a:xfrm>
            <a:off x="3811640" y="3328504"/>
            <a:ext cx="1319298" cy="1379503"/>
          </a:xfrm>
          <a:prstGeom prst="rect">
            <a:avLst/>
          </a:prstGeom>
          <a:solidFill>
            <a:schemeClr val="bg1">
              <a:lumMod val="95000"/>
            </a:schemeClr>
          </a:solidFill>
          <a:ln w="12700">
            <a:solidFill>
              <a:schemeClr val="tx1">
                <a:lumMod val="50000"/>
              </a:schemeClr>
            </a:solidFill>
            <a:miter lim="800000"/>
          </a:ln>
          <a:scene3d>
            <a:camera prst="perspectiveHeroicExtremeRightFacing" fov="0">
              <a:rot lat="0" lon="0" rev="0"/>
            </a:camera>
            <a:lightRig rig="threePt" dir="t"/>
          </a:scene3d>
          <a:sp3d prstMaterial="powder"/>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08" rIns="0" bIns="45708" numCol="1" spcCol="0" rtlCol="0" fromWordArt="0" anchor="ctr" anchorCtr="0" forceAA="0" compatLnSpc="1">
            <a:prstTxWarp prst="textNoShape">
              <a:avLst/>
            </a:prstTxWarp>
            <a:noAutofit/>
          </a:bodyPr>
          <a:lstStyle/>
          <a:p>
            <a:pPr algn="ctr">
              <a:lnSpc>
                <a:spcPct val="90000"/>
              </a:lnSpc>
            </a:pPr>
            <a:r>
              <a:rPr lang="en-US" sz="1600" dirty="0">
                <a:solidFill>
                  <a:schemeClr val="tx1">
                    <a:lumMod val="50000"/>
                  </a:schemeClr>
                </a:solidFill>
                <a:latin typeface="Oracle Sans" panose="020B0503020204020204" pitchFamily="34" charset="0"/>
                <a:cs typeface="Oracle Sans" panose="020B0503020204020204" pitchFamily="34" charset="0"/>
              </a:rPr>
              <a:t>Microservices,</a:t>
            </a:r>
            <a:br>
              <a:rPr lang="en-US" sz="1600" dirty="0">
                <a:solidFill>
                  <a:schemeClr val="tx1">
                    <a:lumMod val="50000"/>
                  </a:schemeClr>
                </a:solidFill>
                <a:latin typeface="Oracle Sans" panose="020B0503020204020204" pitchFamily="34" charset="0"/>
                <a:cs typeface="Oracle Sans" panose="020B0503020204020204" pitchFamily="34" charset="0"/>
              </a:rPr>
            </a:br>
            <a:r>
              <a:rPr lang="en-US" sz="1600" dirty="0">
                <a:solidFill>
                  <a:schemeClr val="tx1">
                    <a:lumMod val="50000"/>
                  </a:schemeClr>
                </a:solidFill>
                <a:latin typeface="Oracle Sans" panose="020B0503020204020204" pitchFamily="34" charset="0"/>
                <a:cs typeface="Oracle Sans" panose="020B0503020204020204" pitchFamily="34" charset="0"/>
              </a:rPr>
              <a:t>IoT, Key-Value </a:t>
            </a:r>
          </a:p>
          <a:p>
            <a:pPr algn="ctr">
              <a:lnSpc>
                <a:spcPct val="90000"/>
              </a:lnSpc>
            </a:pPr>
            <a:endParaRPr lang="en-US" sz="1600" dirty="0">
              <a:latin typeface="Oracle Sans" panose="020B0503020204020204" pitchFamily="34" charset="0"/>
              <a:cs typeface="Oracle Sans" panose="020B0503020204020204" pitchFamily="34" charset="0"/>
            </a:endParaRPr>
          </a:p>
          <a:p>
            <a:pPr algn="ctr">
              <a:lnSpc>
                <a:spcPct val="90000"/>
              </a:lnSpc>
            </a:pPr>
            <a:endParaRPr lang="en-US" sz="1600" dirty="0">
              <a:latin typeface="Oracle Sans" panose="020B0503020204020204" pitchFamily="34" charset="0"/>
              <a:cs typeface="Oracle Sans" panose="020B0503020204020204" pitchFamily="34" charset="0"/>
            </a:endParaRPr>
          </a:p>
          <a:p>
            <a:pPr algn="ctr">
              <a:lnSpc>
                <a:spcPct val="90000"/>
              </a:lnSpc>
            </a:pPr>
            <a:endParaRPr lang="en-US" sz="1600" dirty="0">
              <a:latin typeface="Oracle Sans" panose="020B0503020204020204" pitchFamily="34" charset="0"/>
              <a:cs typeface="Oracle Sans" panose="020B0503020204020204" pitchFamily="34" charset="0"/>
            </a:endParaRPr>
          </a:p>
          <a:p>
            <a:pPr algn="ctr">
              <a:lnSpc>
                <a:spcPct val="90000"/>
              </a:lnSpc>
            </a:pPr>
            <a:endParaRPr lang="en-US" sz="1600" dirty="0">
              <a:latin typeface="Oracle Sans" panose="020B0503020204020204" pitchFamily="34" charset="0"/>
              <a:cs typeface="Oracle Sans" panose="020B0503020204020204" pitchFamily="34" charset="0"/>
            </a:endParaRPr>
          </a:p>
        </p:txBody>
      </p:sp>
      <p:pic>
        <p:nvPicPr>
          <p:cNvPr id="93" name="Picture 92">
            <a:extLst>
              <a:ext uri="{FF2B5EF4-FFF2-40B4-BE49-F238E27FC236}">
                <a16:creationId xmlns:a16="http://schemas.microsoft.com/office/drawing/2014/main" id="{C533EBC8-006B-914C-89F6-197408D73099}"/>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5607583" y="3681031"/>
            <a:ext cx="1116739" cy="1116739"/>
          </a:xfrm>
          <a:prstGeom prst="rect">
            <a:avLst/>
          </a:prstGeom>
        </p:spPr>
      </p:pic>
      <p:grpSp>
        <p:nvGrpSpPr>
          <p:cNvPr id="100" name="Group 99">
            <a:extLst>
              <a:ext uri="{FF2B5EF4-FFF2-40B4-BE49-F238E27FC236}">
                <a16:creationId xmlns:a16="http://schemas.microsoft.com/office/drawing/2014/main" id="{BA0FE09E-C37B-E34D-A92C-E4E3626840AB}"/>
              </a:ext>
            </a:extLst>
          </p:cNvPr>
          <p:cNvGrpSpPr/>
          <p:nvPr/>
        </p:nvGrpSpPr>
        <p:grpSpPr>
          <a:xfrm>
            <a:off x="10778452" y="3867339"/>
            <a:ext cx="919837" cy="612777"/>
            <a:chOff x="1934287" y="3710764"/>
            <a:chExt cx="1311068" cy="1058265"/>
          </a:xfrm>
        </p:grpSpPr>
        <p:cxnSp>
          <p:nvCxnSpPr>
            <p:cNvPr id="101" name="Straight Connector 100">
              <a:extLst>
                <a:ext uri="{FF2B5EF4-FFF2-40B4-BE49-F238E27FC236}">
                  <a16:creationId xmlns:a16="http://schemas.microsoft.com/office/drawing/2014/main" id="{DC5E28A4-A18F-D243-826F-2B1CF8A00DC5}"/>
                </a:ext>
              </a:extLst>
            </p:cNvPr>
            <p:cNvCxnSpPr>
              <a:cxnSpLocks/>
              <a:endCxn id="115" idx="6"/>
            </p:cNvCxnSpPr>
            <p:nvPr/>
          </p:nvCxnSpPr>
          <p:spPr>
            <a:xfrm flipH="1">
              <a:off x="2851914" y="4037049"/>
              <a:ext cx="210743" cy="96763"/>
            </a:xfrm>
            <a:prstGeom prst="line">
              <a:avLst/>
            </a:prstGeom>
            <a:noFill/>
            <a:ln w="38100" cap="flat" cmpd="sng" algn="ctr">
              <a:solidFill>
                <a:srgbClr val="FFFFFF">
                  <a:lumMod val="50000"/>
                </a:srgbClr>
              </a:solidFill>
              <a:prstDash val="solid"/>
              <a:miter lim="800000"/>
            </a:ln>
            <a:effectLst/>
          </p:spPr>
        </p:cxnSp>
        <p:grpSp>
          <p:nvGrpSpPr>
            <p:cNvPr id="102" name="Group 101">
              <a:extLst>
                <a:ext uri="{FF2B5EF4-FFF2-40B4-BE49-F238E27FC236}">
                  <a16:creationId xmlns:a16="http://schemas.microsoft.com/office/drawing/2014/main" id="{22655EF0-C593-5741-9D91-A8D757D1860D}"/>
                </a:ext>
              </a:extLst>
            </p:cNvPr>
            <p:cNvGrpSpPr/>
            <p:nvPr/>
          </p:nvGrpSpPr>
          <p:grpSpPr>
            <a:xfrm>
              <a:off x="1934287" y="3710764"/>
              <a:ext cx="1311068" cy="1058265"/>
              <a:chOff x="1934286" y="3710764"/>
              <a:chExt cx="2923182" cy="2126592"/>
            </a:xfrm>
          </p:grpSpPr>
          <p:cxnSp>
            <p:nvCxnSpPr>
              <p:cNvPr id="103" name="Straight Connector 102">
                <a:extLst>
                  <a:ext uri="{FF2B5EF4-FFF2-40B4-BE49-F238E27FC236}">
                    <a16:creationId xmlns:a16="http://schemas.microsoft.com/office/drawing/2014/main" id="{336B0BD5-FFD6-3D4F-BFAA-77C0B19265AD}"/>
                  </a:ext>
                </a:extLst>
              </p:cNvPr>
              <p:cNvCxnSpPr>
                <a:cxnSpLocks/>
              </p:cNvCxnSpPr>
              <p:nvPr/>
            </p:nvCxnSpPr>
            <p:spPr>
              <a:xfrm flipH="1" flipV="1">
                <a:off x="2593611" y="3951464"/>
                <a:ext cx="135014" cy="233354"/>
              </a:xfrm>
              <a:prstGeom prst="line">
                <a:avLst/>
              </a:prstGeom>
              <a:noFill/>
              <a:ln w="38100" cap="flat" cmpd="sng" algn="ctr">
                <a:solidFill>
                  <a:srgbClr val="FFFFFF">
                    <a:lumMod val="50000"/>
                  </a:srgbClr>
                </a:solidFill>
                <a:prstDash val="solid"/>
                <a:miter lim="800000"/>
              </a:ln>
              <a:effectLst/>
            </p:spPr>
          </p:cxnSp>
          <p:cxnSp>
            <p:nvCxnSpPr>
              <p:cNvPr id="104" name="Straight Connector 103">
                <a:extLst>
                  <a:ext uri="{FF2B5EF4-FFF2-40B4-BE49-F238E27FC236}">
                    <a16:creationId xmlns:a16="http://schemas.microsoft.com/office/drawing/2014/main" id="{6FF933D7-98E4-2841-B96E-488E01EBE3FF}"/>
                  </a:ext>
                </a:extLst>
              </p:cNvPr>
              <p:cNvCxnSpPr>
                <a:cxnSpLocks/>
                <a:stCxn id="117" idx="7"/>
              </p:cNvCxnSpPr>
              <p:nvPr/>
            </p:nvCxnSpPr>
            <p:spPr>
              <a:xfrm flipV="1">
                <a:off x="2285504" y="4466192"/>
                <a:ext cx="277087" cy="128364"/>
              </a:xfrm>
              <a:prstGeom prst="line">
                <a:avLst/>
              </a:prstGeom>
              <a:noFill/>
              <a:ln w="38100" cap="flat" cmpd="sng" algn="ctr">
                <a:solidFill>
                  <a:srgbClr val="FFFFFF">
                    <a:lumMod val="50000"/>
                  </a:srgbClr>
                </a:solidFill>
                <a:prstDash val="solid"/>
                <a:miter lim="800000"/>
              </a:ln>
              <a:effectLst/>
            </p:spPr>
          </p:cxnSp>
          <p:cxnSp>
            <p:nvCxnSpPr>
              <p:cNvPr id="105" name="Straight Connector 104">
                <a:extLst>
                  <a:ext uri="{FF2B5EF4-FFF2-40B4-BE49-F238E27FC236}">
                    <a16:creationId xmlns:a16="http://schemas.microsoft.com/office/drawing/2014/main" id="{F93D3DED-0484-9A48-AA57-96875D1CC7B6}"/>
                  </a:ext>
                </a:extLst>
              </p:cNvPr>
              <p:cNvCxnSpPr>
                <a:cxnSpLocks/>
                <a:stCxn id="116" idx="1"/>
              </p:cNvCxnSpPr>
              <p:nvPr/>
            </p:nvCxnSpPr>
            <p:spPr>
              <a:xfrm flipH="1" flipV="1">
                <a:off x="2950882" y="4641768"/>
                <a:ext cx="108130" cy="358412"/>
              </a:xfrm>
              <a:prstGeom prst="line">
                <a:avLst/>
              </a:prstGeom>
              <a:noFill/>
              <a:ln w="38100" cap="flat" cmpd="sng" algn="ctr">
                <a:solidFill>
                  <a:srgbClr val="FFFFFF">
                    <a:lumMod val="50000"/>
                  </a:srgbClr>
                </a:solidFill>
                <a:prstDash val="solid"/>
                <a:miter lim="800000"/>
              </a:ln>
              <a:effectLst/>
            </p:spPr>
          </p:cxnSp>
          <p:cxnSp>
            <p:nvCxnSpPr>
              <p:cNvPr id="106" name="Straight Connector 105">
                <a:extLst>
                  <a:ext uri="{FF2B5EF4-FFF2-40B4-BE49-F238E27FC236}">
                    <a16:creationId xmlns:a16="http://schemas.microsoft.com/office/drawing/2014/main" id="{7C2FF897-FAC7-CA49-ACB7-4A6030859BB8}"/>
                  </a:ext>
                </a:extLst>
              </p:cNvPr>
              <p:cNvCxnSpPr>
                <a:cxnSpLocks/>
              </p:cNvCxnSpPr>
              <p:nvPr/>
            </p:nvCxnSpPr>
            <p:spPr>
              <a:xfrm flipH="1" flipV="1">
                <a:off x="3118819" y="4466192"/>
                <a:ext cx="301582" cy="92741"/>
              </a:xfrm>
              <a:prstGeom prst="line">
                <a:avLst/>
              </a:prstGeom>
              <a:noFill/>
              <a:ln w="38100" cap="flat" cmpd="sng" algn="ctr">
                <a:solidFill>
                  <a:srgbClr val="FFFFFF">
                    <a:lumMod val="50000"/>
                  </a:srgbClr>
                </a:solidFill>
                <a:prstDash val="solid"/>
                <a:miter lim="800000"/>
              </a:ln>
              <a:effectLst/>
            </p:spPr>
          </p:cxnSp>
          <p:cxnSp>
            <p:nvCxnSpPr>
              <p:cNvPr id="107" name="Straight Connector 106">
                <a:extLst>
                  <a:ext uri="{FF2B5EF4-FFF2-40B4-BE49-F238E27FC236}">
                    <a16:creationId xmlns:a16="http://schemas.microsoft.com/office/drawing/2014/main" id="{68AE5EDB-C071-0A4B-B7E5-86F8141FB2C1}"/>
                  </a:ext>
                </a:extLst>
              </p:cNvPr>
              <p:cNvCxnSpPr>
                <a:cxnSpLocks/>
                <a:endCxn id="115" idx="5"/>
              </p:cNvCxnSpPr>
              <p:nvPr/>
            </p:nvCxnSpPr>
            <p:spPr>
              <a:xfrm flipH="1" flipV="1">
                <a:off x="3898848" y="4755331"/>
                <a:ext cx="536630" cy="139654"/>
              </a:xfrm>
              <a:prstGeom prst="line">
                <a:avLst/>
              </a:prstGeom>
              <a:noFill/>
              <a:ln w="38100" cap="flat" cmpd="sng" algn="ctr">
                <a:solidFill>
                  <a:srgbClr val="FFFFFF">
                    <a:lumMod val="50000"/>
                  </a:srgbClr>
                </a:solidFill>
                <a:prstDash val="solid"/>
                <a:miter lim="800000"/>
              </a:ln>
              <a:effectLst/>
            </p:spPr>
          </p:cxnSp>
          <p:cxnSp>
            <p:nvCxnSpPr>
              <p:cNvPr id="108" name="Straight Connector 107">
                <a:extLst>
                  <a:ext uri="{FF2B5EF4-FFF2-40B4-BE49-F238E27FC236}">
                    <a16:creationId xmlns:a16="http://schemas.microsoft.com/office/drawing/2014/main" id="{0B6E8F21-17A6-7E4B-9DEA-02F362080C25}"/>
                  </a:ext>
                </a:extLst>
              </p:cNvPr>
              <p:cNvCxnSpPr>
                <a:cxnSpLocks/>
              </p:cNvCxnSpPr>
              <p:nvPr/>
            </p:nvCxnSpPr>
            <p:spPr>
              <a:xfrm flipV="1">
                <a:off x="2835142" y="5407957"/>
                <a:ext cx="277023" cy="148272"/>
              </a:xfrm>
              <a:prstGeom prst="line">
                <a:avLst/>
              </a:prstGeom>
              <a:noFill/>
              <a:ln w="38100" cap="flat" cmpd="sng" algn="ctr">
                <a:solidFill>
                  <a:srgbClr val="FFFFFF">
                    <a:lumMod val="50000"/>
                  </a:srgbClr>
                </a:solidFill>
                <a:prstDash val="solid"/>
                <a:miter lim="800000"/>
              </a:ln>
              <a:effectLst/>
            </p:spPr>
          </p:cxnSp>
          <p:cxnSp>
            <p:nvCxnSpPr>
              <p:cNvPr id="109" name="Straight Connector 108">
                <a:extLst>
                  <a:ext uri="{FF2B5EF4-FFF2-40B4-BE49-F238E27FC236}">
                    <a16:creationId xmlns:a16="http://schemas.microsoft.com/office/drawing/2014/main" id="{CE7260B5-F1EC-674F-8E75-00D5F6C20AF6}"/>
                  </a:ext>
                </a:extLst>
              </p:cNvPr>
              <p:cNvCxnSpPr>
                <a:cxnSpLocks/>
                <a:stCxn id="115" idx="7"/>
              </p:cNvCxnSpPr>
              <p:nvPr/>
            </p:nvCxnSpPr>
            <p:spPr>
              <a:xfrm flipV="1">
                <a:off x="3898848" y="4157727"/>
                <a:ext cx="66271" cy="208708"/>
              </a:xfrm>
              <a:prstGeom prst="line">
                <a:avLst/>
              </a:prstGeom>
              <a:noFill/>
              <a:ln w="38100" cap="flat" cmpd="sng" algn="ctr">
                <a:solidFill>
                  <a:srgbClr val="FFFFFF">
                    <a:lumMod val="50000"/>
                  </a:srgbClr>
                </a:solidFill>
                <a:prstDash val="solid"/>
                <a:miter lim="800000"/>
              </a:ln>
              <a:effectLst/>
            </p:spPr>
          </p:cxnSp>
          <p:cxnSp>
            <p:nvCxnSpPr>
              <p:cNvPr id="110" name="Straight Connector 109">
                <a:extLst>
                  <a:ext uri="{FF2B5EF4-FFF2-40B4-BE49-F238E27FC236}">
                    <a16:creationId xmlns:a16="http://schemas.microsoft.com/office/drawing/2014/main" id="{FD09303A-4522-AF44-8191-2CA2E1FF7B2B}"/>
                  </a:ext>
                </a:extLst>
              </p:cNvPr>
              <p:cNvCxnSpPr>
                <a:cxnSpLocks/>
              </p:cNvCxnSpPr>
              <p:nvPr/>
            </p:nvCxnSpPr>
            <p:spPr>
              <a:xfrm>
                <a:off x="3533427" y="5302952"/>
                <a:ext cx="329971" cy="259742"/>
              </a:xfrm>
              <a:prstGeom prst="line">
                <a:avLst/>
              </a:prstGeom>
              <a:noFill/>
              <a:ln w="38100" cap="flat" cmpd="sng" algn="ctr">
                <a:solidFill>
                  <a:srgbClr val="FFFFFF">
                    <a:lumMod val="50000"/>
                  </a:srgbClr>
                </a:solidFill>
                <a:prstDash val="solid"/>
                <a:miter lim="800000"/>
              </a:ln>
              <a:effectLst/>
            </p:spPr>
          </p:cxnSp>
          <p:sp>
            <p:nvSpPr>
              <p:cNvPr id="111" name="Oval 110">
                <a:extLst>
                  <a:ext uri="{FF2B5EF4-FFF2-40B4-BE49-F238E27FC236}">
                    <a16:creationId xmlns:a16="http://schemas.microsoft.com/office/drawing/2014/main" id="{1EC8E606-5A07-4242-A217-8698D624F2F5}"/>
                  </a:ext>
                </a:extLst>
              </p:cNvPr>
              <p:cNvSpPr/>
              <p:nvPr/>
            </p:nvSpPr>
            <p:spPr>
              <a:xfrm>
                <a:off x="2554942" y="4105365"/>
                <a:ext cx="555812" cy="549982"/>
              </a:xfrm>
              <a:prstGeom prst="ellipse">
                <a:avLst/>
              </a:prstGeom>
              <a:solidFill>
                <a:srgbClr val="E05039"/>
              </a:solidFill>
              <a:ln w="12700" cap="flat" cmpd="sng" algn="ctr">
                <a:solidFill>
                  <a:srgbClr val="E05039">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u="none" strike="noStrike" kern="0" cap="none" spc="0" normalizeH="0" baseline="0" noProof="0">
                  <a:ln>
                    <a:noFill/>
                  </a:ln>
                  <a:solidFill>
                    <a:srgbClr val="FFFFFF"/>
                  </a:solidFill>
                  <a:effectLst/>
                  <a:uLnTx/>
                  <a:uFillTx/>
                  <a:latin typeface="Oracle Sans" panose="020B0503020204020204" pitchFamily="34" charset="0"/>
                  <a:cs typeface="Oracle Sans" panose="020B0503020204020204" pitchFamily="34" charset="0"/>
                </a:endParaRPr>
              </a:p>
            </p:txBody>
          </p:sp>
          <p:sp>
            <p:nvSpPr>
              <p:cNvPr id="112" name="Oval 111">
                <a:extLst>
                  <a:ext uri="{FF2B5EF4-FFF2-40B4-BE49-F238E27FC236}">
                    <a16:creationId xmlns:a16="http://schemas.microsoft.com/office/drawing/2014/main" id="{6065913D-01B9-6641-91A4-8702DA75988E}"/>
                  </a:ext>
                </a:extLst>
              </p:cNvPr>
              <p:cNvSpPr/>
              <p:nvPr/>
            </p:nvSpPr>
            <p:spPr>
              <a:xfrm>
                <a:off x="2545976" y="5473053"/>
                <a:ext cx="286872" cy="281998"/>
              </a:xfrm>
              <a:prstGeom prst="ellipse">
                <a:avLst/>
              </a:prstGeom>
              <a:solidFill>
                <a:srgbClr val="E0E2E1">
                  <a:lumMod val="75000"/>
                </a:srgbClr>
              </a:solidFill>
              <a:ln w="12700" cap="flat" cmpd="sng" algn="ctr">
                <a:solidFill>
                  <a:srgbClr val="FFFFFF">
                    <a:lumMod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u="none" strike="noStrike" kern="0" cap="none" spc="0" normalizeH="0" baseline="0" noProof="0" dirty="0">
                  <a:ln>
                    <a:noFill/>
                  </a:ln>
                  <a:solidFill>
                    <a:srgbClr val="FFFFFF"/>
                  </a:solidFill>
                  <a:effectLst/>
                  <a:uLnTx/>
                  <a:uFillTx/>
                  <a:latin typeface="Oracle Sans" panose="020B0503020204020204" pitchFamily="34" charset="0"/>
                  <a:cs typeface="Oracle Sans" panose="020B0503020204020204" pitchFamily="34" charset="0"/>
                </a:endParaRPr>
              </a:p>
            </p:txBody>
          </p:sp>
          <p:sp>
            <p:nvSpPr>
              <p:cNvPr id="113" name="Oval 112">
                <a:extLst>
                  <a:ext uri="{FF2B5EF4-FFF2-40B4-BE49-F238E27FC236}">
                    <a16:creationId xmlns:a16="http://schemas.microsoft.com/office/drawing/2014/main" id="{BD16913C-1167-FA4D-9E84-0D148131F3EA}"/>
                  </a:ext>
                </a:extLst>
              </p:cNvPr>
              <p:cNvSpPr/>
              <p:nvPr/>
            </p:nvSpPr>
            <p:spPr>
              <a:xfrm>
                <a:off x="2375646" y="3710764"/>
                <a:ext cx="286871" cy="281998"/>
              </a:xfrm>
              <a:prstGeom prst="ellipse">
                <a:avLst/>
              </a:prstGeom>
              <a:solidFill>
                <a:srgbClr val="E0E2E1">
                  <a:lumMod val="75000"/>
                </a:srgbClr>
              </a:solidFill>
              <a:ln w="12700" cap="flat" cmpd="sng" algn="ctr">
                <a:solidFill>
                  <a:srgbClr val="FFFFFF">
                    <a:lumMod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u="none" strike="noStrike" kern="0" cap="none" spc="0" normalizeH="0" baseline="0" noProof="0">
                  <a:ln>
                    <a:noFill/>
                  </a:ln>
                  <a:solidFill>
                    <a:srgbClr val="FFFFFF"/>
                  </a:solidFill>
                  <a:effectLst/>
                  <a:uLnTx/>
                  <a:uFillTx/>
                  <a:latin typeface="Oracle Sans" panose="020B0503020204020204" pitchFamily="34" charset="0"/>
                  <a:cs typeface="Oracle Sans" panose="020B0503020204020204" pitchFamily="34" charset="0"/>
                </a:endParaRPr>
              </a:p>
            </p:txBody>
          </p:sp>
          <p:sp>
            <p:nvSpPr>
              <p:cNvPr id="114" name="Oval 113">
                <a:extLst>
                  <a:ext uri="{FF2B5EF4-FFF2-40B4-BE49-F238E27FC236}">
                    <a16:creationId xmlns:a16="http://schemas.microsoft.com/office/drawing/2014/main" id="{CB1D34E2-2841-A341-9D36-AE492604E58E}"/>
                  </a:ext>
                </a:extLst>
              </p:cNvPr>
              <p:cNvSpPr/>
              <p:nvPr/>
            </p:nvSpPr>
            <p:spPr>
              <a:xfrm>
                <a:off x="4412747" y="4159690"/>
                <a:ext cx="286870" cy="281998"/>
              </a:xfrm>
              <a:prstGeom prst="ellipse">
                <a:avLst/>
              </a:prstGeom>
              <a:solidFill>
                <a:srgbClr val="E0E2E1">
                  <a:lumMod val="75000"/>
                </a:srgbClr>
              </a:solidFill>
              <a:ln w="12700" cap="flat" cmpd="sng" algn="ctr">
                <a:solidFill>
                  <a:srgbClr val="FFFFFF">
                    <a:lumMod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u="none" strike="noStrike" kern="0" cap="none" spc="0" normalizeH="0" baseline="0" noProof="0">
                  <a:ln>
                    <a:noFill/>
                  </a:ln>
                  <a:solidFill>
                    <a:srgbClr val="FFFFFF"/>
                  </a:solidFill>
                  <a:effectLst/>
                  <a:uLnTx/>
                  <a:uFillTx/>
                  <a:latin typeface="Oracle Sans" panose="020B0503020204020204" pitchFamily="34" charset="0"/>
                  <a:cs typeface="Oracle Sans" panose="020B0503020204020204" pitchFamily="34" charset="0"/>
                </a:endParaRPr>
              </a:p>
            </p:txBody>
          </p:sp>
          <p:sp>
            <p:nvSpPr>
              <p:cNvPr id="115" name="Oval 114">
                <a:extLst>
                  <a:ext uri="{FF2B5EF4-FFF2-40B4-BE49-F238E27FC236}">
                    <a16:creationId xmlns:a16="http://schemas.microsoft.com/office/drawing/2014/main" id="{29EA8935-6960-C144-AA3F-A1ACAE438B59}"/>
                  </a:ext>
                </a:extLst>
              </p:cNvPr>
              <p:cNvSpPr/>
              <p:nvPr/>
            </p:nvSpPr>
            <p:spPr>
              <a:xfrm>
                <a:off x="3424433" y="4285892"/>
                <a:ext cx="555812" cy="549982"/>
              </a:xfrm>
              <a:prstGeom prst="ellipse">
                <a:avLst/>
              </a:prstGeom>
              <a:solidFill>
                <a:srgbClr val="E05039"/>
              </a:solidFill>
              <a:ln w="12700" cap="flat" cmpd="sng" algn="ctr">
                <a:solidFill>
                  <a:srgbClr val="E05039">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u="none" strike="noStrike" kern="0" cap="none" spc="0" normalizeH="0" baseline="0" noProof="0">
                  <a:ln>
                    <a:noFill/>
                  </a:ln>
                  <a:solidFill>
                    <a:srgbClr val="FFFFFF"/>
                  </a:solidFill>
                  <a:effectLst/>
                  <a:uLnTx/>
                  <a:uFillTx/>
                  <a:latin typeface="Oracle Sans" panose="020B0503020204020204" pitchFamily="34" charset="0"/>
                  <a:cs typeface="Oracle Sans" panose="020B0503020204020204" pitchFamily="34" charset="0"/>
                </a:endParaRPr>
              </a:p>
            </p:txBody>
          </p:sp>
          <p:sp>
            <p:nvSpPr>
              <p:cNvPr id="116" name="Oval 115">
                <a:extLst>
                  <a:ext uri="{FF2B5EF4-FFF2-40B4-BE49-F238E27FC236}">
                    <a16:creationId xmlns:a16="http://schemas.microsoft.com/office/drawing/2014/main" id="{D9BB7AEF-C8DA-E441-A51C-CF92E74B7983}"/>
                  </a:ext>
                </a:extLst>
              </p:cNvPr>
              <p:cNvSpPr/>
              <p:nvPr/>
            </p:nvSpPr>
            <p:spPr>
              <a:xfrm>
                <a:off x="2977615" y="4919637"/>
                <a:ext cx="555812" cy="549982"/>
              </a:xfrm>
              <a:prstGeom prst="ellipse">
                <a:avLst/>
              </a:prstGeom>
              <a:solidFill>
                <a:srgbClr val="E05039"/>
              </a:solidFill>
              <a:ln w="12700" cap="flat" cmpd="sng" algn="ctr">
                <a:solidFill>
                  <a:srgbClr val="E05039">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u="none" strike="noStrike" kern="0" cap="none" spc="0" normalizeH="0" baseline="0" noProof="0">
                  <a:ln>
                    <a:noFill/>
                  </a:ln>
                  <a:solidFill>
                    <a:srgbClr val="FFFFFF"/>
                  </a:solidFill>
                  <a:effectLst/>
                  <a:uLnTx/>
                  <a:uFillTx/>
                  <a:latin typeface="Oracle Sans" panose="020B0503020204020204" pitchFamily="34" charset="0"/>
                  <a:cs typeface="Oracle Sans" panose="020B0503020204020204" pitchFamily="34" charset="0"/>
                </a:endParaRPr>
              </a:p>
            </p:txBody>
          </p:sp>
          <p:sp>
            <p:nvSpPr>
              <p:cNvPr id="117" name="Oval 116">
                <a:extLst>
                  <a:ext uri="{FF2B5EF4-FFF2-40B4-BE49-F238E27FC236}">
                    <a16:creationId xmlns:a16="http://schemas.microsoft.com/office/drawing/2014/main" id="{B3FC94A4-3200-DB4D-AABB-586FB096CDF4}"/>
                  </a:ext>
                </a:extLst>
              </p:cNvPr>
              <p:cNvSpPr/>
              <p:nvPr/>
            </p:nvSpPr>
            <p:spPr>
              <a:xfrm>
                <a:off x="1934286" y="4538781"/>
                <a:ext cx="411477" cy="380856"/>
              </a:xfrm>
              <a:prstGeom prst="ellipse">
                <a:avLst/>
              </a:prstGeom>
              <a:solidFill>
                <a:srgbClr val="6487A3">
                  <a:lumMod val="50000"/>
                </a:srgbClr>
              </a:solidFill>
              <a:ln w="12700" cap="flat" cmpd="sng" algn="ctr">
                <a:solidFill>
                  <a:srgbClr val="6487A3">
                    <a:lumMod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u="none" strike="noStrike" kern="0" cap="none" spc="0" normalizeH="0" baseline="0" noProof="0">
                  <a:ln>
                    <a:noFill/>
                  </a:ln>
                  <a:solidFill>
                    <a:srgbClr val="FFFFFF"/>
                  </a:solidFill>
                  <a:effectLst/>
                  <a:uLnTx/>
                  <a:uFillTx/>
                  <a:latin typeface="Oracle Sans" panose="020B0503020204020204" pitchFamily="34" charset="0"/>
                  <a:cs typeface="Oracle Sans" panose="020B0503020204020204" pitchFamily="34" charset="0"/>
                </a:endParaRPr>
              </a:p>
            </p:txBody>
          </p:sp>
          <p:sp>
            <p:nvSpPr>
              <p:cNvPr id="118" name="Oval 117">
                <a:extLst>
                  <a:ext uri="{FF2B5EF4-FFF2-40B4-BE49-F238E27FC236}">
                    <a16:creationId xmlns:a16="http://schemas.microsoft.com/office/drawing/2014/main" id="{1D92EAE7-FD78-A449-955D-A07CA8667AED}"/>
                  </a:ext>
                </a:extLst>
              </p:cNvPr>
              <p:cNvSpPr/>
              <p:nvPr/>
            </p:nvSpPr>
            <p:spPr>
              <a:xfrm>
                <a:off x="3755686" y="5456500"/>
                <a:ext cx="411477" cy="380856"/>
              </a:xfrm>
              <a:prstGeom prst="ellipse">
                <a:avLst/>
              </a:prstGeom>
              <a:solidFill>
                <a:srgbClr val="6487A3">
                  <a:lumMod val="50000"/>
                </a:srgbClr>
              </a:solidFill>
              <a:ln w="12700" cap="flat" cmpd="sng" algn="ctr">
                <a:solidFill>
                  <a:srgbClr val="6487A3">
                    <a:lumMod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u="none" strike="noStrike" kern="0" cap="none" spc="0" normalizeH="0" baseline="0" noProof="0">
                  <a:ln>
                    <a:noFill/>
                  </a:ln>
                  <a:solidFill>
                    <a:srgbClr val="FFFFFF"/>
                  </a:solidFill>
                  <a:effectLst/>
                  <a:uLnTx/>
                  <a:uFillTx/>
                  <a:latin typeface="Oracle Sans" panose="020B0503020204020204" pitchFamily="34" charset="0"/>
                  <a:cs typeface="Oracle Sans" panose="020B0503020204020204" pitchFamily="34" charset="0"/>
                </a:endParaRPr>
              </a:p>
            </p:txBody>
          </p:sp>
          <p:sp>
            <p:nvSpPr>
              <p:cNvPr id="119" name="Oval 118">
                <a:extLst>
                  <a:ext uri="{FF2B5EF4-FFF2-40B4-BE49-F238E27FC236}">
                    <a16:creationId xmlns:a16="http://schemas.microsoft.com/office/drawing/2014/main" id="{D567F68A-EEDE-0843-9CEF-75F884506ACD}"/>
                  </a:ext>
                </a:extLst>
              </p:cNvPr>
              <p:cNvSpPr/>
              <p:nvPr/>
            </p:nvSpPr>
            <p:spPr>
              <a:xfrm>
                <a:off x="4445991" y="4790861"/>
                <a:ext cx="411477" cy="380856"/>
              </a:xfrm>
              <a:prstGeom prst="ellipse">
                <a:avLst/>
              </a:prstGeom>
              <a:solidFill>
                <a:srgbClr val="6487A3">
                  <a:lumMod val="50000"/>
                </a:srgbClr>
              </a:solidFill>
              <a:ln w="12700" cap="flat" cmpd="sng" algn="ctr">
                <a:solidFill>
                  <a:srgbClr val="6487A3">
                    <a:lumMod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u="none" strike="noStrike" kern="0" cap="none" spc="0" normalizeH="0" baseline="0" noProof="0">
                  <a:ln>
                    <a:noFill/>
                  </a:ln>
                  <a:solidFill>
                    <a:srgbClr val="FFFFFF"/>
                  </a:solidFill>
                  <a:effectLst/>
                  <a:uLnTx/>
                  <a:uFillTx/>
                  <a:latin typeface="Oracle Sans" panose="020B0503020204020204" pitchFamily="34" charset="0"/>
                  <a:cs typeface="Oracle Sans" panose="020B0503020204020204" pitchFamily="34" charset="0"/>
                </a:endParaRPr>
              </a:p>
            </p:txBody>
          </p:sp>
          <p:sp>
            <p:nvSpPr>
              <p:cNvPr id="120" name="Oval 119">
                <a:extLst>
                  <a:ext uri="{FF2B5EF4-FFF2-40B4-BE49-F238E27FC236}">
                    <a16:creationId xmlns:a16="http://schemas.microsoft.com/office/drawing/2014/main" id="{75D5979D-984C-0743-B25D-3119058695E4}"/>
                  </a:ext>
                </a:extLst>
              </p:cNvPr>
              <p:cNvSpPr/>
              <p:nvPr/>
            </p:nvSpPr>
            <p:spPr>
              <a:xfrm>
                <a:off x="3859086" y="3803962"/>
                <a:ext cx="411477" cy="380856"/>
              </a:xfrm>
              <a:prstGeom prst="ellipse">
                <a:avLst/>
              </a:prstGeom>
              <a:solidFill>
                <a:srgbClr val="6487A3">
                  <a:lumMod val="50000"/>
                </a:srgbClr>
              </a:solidFill>
              <a:ln w="12700" cap="flat" cmpd="sng" algn="ctr">
                <a:solidFill>
                  <a:srgbClr val="6487A3">
                    <a:lumMod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u="none" strike="noStrike" kern="0" cap="none" spc="0" normalizeH="0" baseline="0" noProof="0">
                  <a:ln>
                    <a:noFill/>
                  </a:ln>
                  <a:solidFill>
                    <a:srgbClr val="FFFFFF"/>
                  </a:solidFill>
                  <a:effectLst/>
                  <a:uLnTx/>
                  <a:uFillTx/>
                  <a:latin typeface="Oracle Sans" panose="020B0503020204020204" pitchFamily="34" charset="0"/>
                  <a:cs typeface="Oracle Sans" panose="020B0503020204020204" pitchFamily="34" charset="0"/>
                </a:endParaRPr>
              </a:p>
            </p:txBody>
          </p:sp>
        </p:grpSp>
      </p:grpSp>
      <p:sp>
        <p:nvSpPr>
          <p:cNvPr id="122" name="TextBox 121">
            <a:extLst>
              <a:ext uri="{FF2B5EF4-FFF2-40B4-BE49-F238E27FC236}">
                <a16:creationId xmlns:a16="http://schemas.microsoft.com/office/drawing/2014/main" id="{6149C6B2-691E-9146-978B-92ABDD9891D9}"/>
              </a:ext>
            </a:extLst>
          </p:cNvPr>
          <p:cNvSpPr txBox="1"/>
          <p:nvPr/>
        </p:nvSpPr>
        <p:spPr>
          <a:xfrm>
            <a:off x="7810896" y="4006145"/>
            <a:ext cx="409785" cy="409899"/>
          </a:xfrm>
          <a:prstGeom prst="rect">
            <a:avLst/>
          </a:prstGeom>
          <a:noFill/>
        </p:spPr>
        <p:txBody>
          <a:bodyPr wrap="none" lIns="0" tIns="0" rIns="0" bIns="0" rtlCol="0">
            <a:noAutofit/>
          </a:bodyPr>
          <a:lstStyle/>
          <a:p>
            <a:pPr>
              <a:lnSpc>
                <a:spcPct val="90000"/>
              </a:lnSpc>
            </a:pPr>
            <a:endParaRPr lang="en-US" sz="1200" dirty="0">
              <a:latin typeface="Oracle Sans" panose="020B0503020204020204" pitchFamily="34" charset="0"/>
              <a:cs typeface="Oracle Sans" panose="020B0503020204020204" pitchFamily="34" charset="0"/>
            </a:endParaRPr>
          </a:p>
        </p:txBody>
      </p:sp>
      <p:pic>
        <p:nvPicPr>
          <p:cNvPr id="123" name="Picture 122">
            <a:extLst>
              <a:ext uri="{FF2B5EF4-FFF2-40B4-BE49-F238E27FC236}">
                <a16:creationId xmlns:a16="http://schemas.microsoft.com/office/drawing/2014/main" id="{D7D85F14-3D4A-1840-B768-4A91881B311F}"/>
              </a:ext>
            </a:extLst>
          </p:cNvPr>
          <p:cNvPicPr>
            <a:picLocks noChangeAspect="1"/>
          </p:cNvPicPr>
          <p:nvPr/>
        </p:nvPicPr>
        <p:blipFill>
          <a:blip r:embed="rId6" cstate="screen">
            <a:extLst>
              <a:ext uri="{BEBA8EAE-BF5A-486C-A8C5-ECC9F3942E4B}">
                <a14:imgProps xmlns:a14="http://schemas.microsoft.com/office/drawing/2010/main">
                  <a14:imgLayer r:embed="rId7">
                    <a14:imgEffect>
                      <a14:saturation sat="66000"/>
                    </a14:imgEffect>
                  </a14:imgLayer>
                </a14:imgProps>
              </a:ext>
              <a:ext uri="{28A0092B-C50C-407E-A947-70E740481C1C}">
                <a14:useLocalDpi xmlns:a14="http://schemas.microsoft.com/office/drawing/2010/main"/>
              </a:ext>
            </a:extLst>
          </a:blip>
          <a:stretch>
            <a:fillRect/>
          </a:stretch>
        </p:blipFill>
        <p:spPr>
          <a:xfrm>
            <a:off x="7194168" y="3512557"/>
            <a:ext cx="1345267" cy="1391282"/>
          </a:xfrm>
          <a:prstGeom prst="rect">
            <a:avLst/>
          </a:prstGeom>
        </p:spPr>
      </p:pic>
      <p:grpSp>
        <p:nvGrpSpPr>
          <p:cNvPr id="124" name="Group 123">
            <a:extLst>
              <a:ext uri="{FF2B5EF4-FFF2-40B4-BE49-F238E27FC236}">
                <a16:creationId xmlns:a16="http://schemas.microsoft.com/office/drawing/2014/main" id="{B15FA414-27C2-6044-A153-2A6868ED7F59}"/>
              </a:ext>
            </a:extLst>
          </p:cNvPr>
          <p:cNvGrpSpPr/>
          <p:nvPr/>
        </p:nvGrpSpPr>
        <p:grpSpPr>
          <a:xfrm>
            <a:off x="7485535" y="3842685"/>
            <a:ext cx="591199" cy="538432"/>
            <a:chOff x="7439186" y="2236000"/>
            <a:chExt cx="643180" cy="566399"/>
          </a:xfrm>
        </p:grpSpPr>
        <p:sp>
          <p:nvSpPr>
            <p:cNvPr id="125" name="Rectangle 124">
              <a:extLst>
                <a:ext uri="{FF2B5EF4-FFF2-40B4-BE49-F238E27FC236}">
                  <a16:creationId xmlns:a16="http://schemas.microsoft.com/office/drawing/2014/main" id="{48FB2022-7DA3-BA44-9D0E-7F72442B3849}"/>
                </a:ext>
              </a:extLst>
            </p:cNvPr>
            <p:cNvSpPr/>
            <p:nvPr/>
          </p:nvSpPr>
          <p:spPr>
            <a:xfrm>
              <a:off x="7439186" y="2251498"/>
              <a:ext cx="643180" cy="535403"/>
            </a:xfrm>
            <a:prstGeom prst="rect">
              <a:avLst/>
            </a:prstGeom>
            <a:noFill/>
            <a:ln w="28575">
              <a:solidFill>
                <a:srgbClr val="314B5B"/>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lnSpc>
                  <a:spcPct val="90000"/>
                </a:lnSpc>
              </a:pPr>
              <a:endParaRPr lang="en-US" sz="1200">
                <a:latin typeface="Oracle Sans" panose="020B0503020204020204" pitchFamily="34" charset="0"/>
                <a:cs typeface="Oracle Sans" panose="020B0503020204020204" pitchFamily="34" charset="0"/>
              </a:endParaRPr>
            </a:p>
          </p:txBody>
        </p:sp>
        <p:cxnSp>
          <p:nvCxnSpPr>
            <p:cNvPr id="126" name="Straight Connector 125">
              <a:extLst>
                <a:ext uri="{FF2B5EF4-FFF2-40B4-BE49-F238E27FC236}">
                  <a16:creationId xmlns:a16="http://schemas.microsoft.com/office/drawing/2014/main" id="{F68E9A09-6DD6-4643-A3D3-BD00B95AE371}"/>
                </a:ext>
              </a:extLst>
            </p:cNvPr>
            <p:cNvCxnSpPr>
              <a:cxnSpLocks/>
            </p:cNvCxnSpPr>
            <p:nvPr/>
          </p:nvCxnSpPr>
          <p:spPr>
            <a:xfrm>
              <a:off x="7653674" y="2236000"/>
              <a:ext cx="0" cy="558650"/>
            </a:xfrm>
            <a:prstGeom prst="line">
              <a:avLst/>
            </a:prstGeom>
            <a:ln w="19050">
              <a:solidFill>
                <a:srgbClr val="314B5B"/>
              </a:solidFill>
              <a:miter lim="800000"/>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D975E2B4-4470-764C-A9F8-4F1F87C1C51D}"/>
                </a:ext>
              </a:extLst>
            </p:cNvPr>
            <p:cNvCxnSpPr>
              <a:cxnSpLocks/>
            </p:cNvCxnSpPr>
            <p:nvPr/>
          </p:nvCxnSpPr>
          <p:spPr>
            <a:xfrm>
              <a:off x="7868068" y="2243749"/>
              <a:ext cx="0" cy="558650"/>
            </a:xfrm>
            <a:prstGeom prst="line">
              <a:avLst/>
            </a:prstGeom>
            <a:ln w="19050">
              <a:solidFill>
                <a:srgbClr val="314B5B"/>
              </a:solidFill>
              <a:miter lim="800000"/>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C89A2BBD-05D9-474E-A894-ACC0235E06A8}"/>
                </a:ext>
              </a:extLst>
            </p:cNvPr>
            <p:cNvCxnSpPr>
              <a:cxnSpLocks/>
            </p:cNvCxnSpPr>
            <p:nvPr/>
          </p:nvCxnSpPr>
          <p:spPr>
            <a:xfrm flipH="1">
              <a:off x="7439186" y="2355940"/>
              <a:ext cx="643180" cy="0"/>
            </a:xfrm>
            <a:prstGeom prst="line">
              <a:avLst/>
            </a:prstGeom>
            <a:ln w="19050">
              <a:solidFill>
                <a:srgbClr val="314B5B"/>
              </a:solidFill>
              <a:miter lim="800000"/>
            </a:ln>
          </p:spPr>
          <p:style>
            <a:lnRef idx="1">
              <a:schemeClr val="accent1"/>
            </a:lnRef>
            <a:fillRef idx="0">
              <a:schemeClr val="accent1"/>
            </a:fillRef>
            <a:effectRef idx="0">
              <a:schemeClr val="accent1"/>
            </a:effectRef>
            <a:fontRef idx="minor">
              <a:schemeClr val="tx1"/>
            </a:fontRef>
          </p:style>
        </p:cxnSp>
      </p:grpSp>
      <p:pic>
        <p:nvPicPr>
          <p:cNvPr id="129" name="Picture 128">
            <a:extLst>
              <a:ext uri="{FF2B5EF4-FFF2-40B4-BE49-F238E27FC236}">
                <a16:creationId xmlns:a16="http://schemas.microsoft.com/office/drawing/2014/main" id="{B7BC7DC5-2A52-2349-9D4A-A7E3DEF72EE2}"/>
              </a:ext>
            </a:extLst>
          </p:cNvPr>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3885247" y="3644180"/>
            <a:ext cx="1162903" cy="1162903"/>
          </a:xfrm>
          <a:prstGeom prst="rect">
            <a:avLst/>
          </a:prstGeom>
        </p:spPr>
      </p:pic>
      <p:sp>
        <p:nvSpPr>
          <p:cNvPr id="3" name="TextBox 2">
            <a:extLst>
              <a:ext uri="{FF2B5EF4-FFF2-40B4-BE49-F238E27FC236}">
                <a16:creationId xmlns:a16="http://schemas.microsoft.com/office/drawing/2014/main" id="{82ADEFD6-8BAF-4F40-A3F5-347FA96A074C}"/>
              </a:ext>
            </a:extLst>
          </p:cNvPr>
          <p:cNvSpPr txBox="1"/>
          <p:nvPr/>
        </p:nvSpPr>
        <p:spPr>
          <a:xfrm>
            <a:off x="9577906" y="3802702"/>
            <a:ext cx="556793" cy="309599"/>
          </a:xfrm>
          <a:prstGeom prst="rect">
            <a:avLst/>
          </a:prstGeom>
          <a:solidFill>
            <a:schemeClr val="tx2">
              <a:lumMod val="75000"/>
              <a:lumOff val="25000"/>
            </a:schemeClr>
          </a:solidFill>
          <a:ln>
            <a:noFill/>
          </a:ln>
        </p:spPr>
        <p:txBody>
          <a:bodyPr wrap="square" rtlCol="0" anchor="ctr">
            <a:noAutofit/>
          </a:bodyPr>
          <a:lstStyle/>
          <a:p>
            <a:r>
              <a:rPr lang="en-US" sz="1100" b="1" dirty="0">
                <a:solidFill>
                  <a:schemeClr val="bg1"/>
                </a:solidFill>
                <a:latin typeface="Menlo" panose="020B0609030804020204" pitchFamily="49" charset="0"/>
                <a:ea typeface="Menlo" panose="020B0609030804020204" pitchFamily="49" charset="0"/>
                <a:cs typeface="Menlo" panose="020B0609030804020204" pitchFamily="49" charset="0"/>
              </a:rPr>
              <a:t>TEXT</a:t>
            </a:r>
          </a:p>
        </p:txBody>
      </p:sp>
    </p:spTree>
    <p:extLst>
      <p:ext uri="{BB962C8B-B14F-4D97-AF65-F5344CB8AC3E}">
        <p14:creationId xmlns:p14="http://schemas.microsoft.com/office/powerpoint/2010/main" val="2706326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Text Placeholder 3"/>
          <p:cNvSpPr>
            <a:spLocks noGrp="1"/>
          </p:cNvSpPr>
          <p:nvPr>
            <p:ph type="body" sz="quarter" idx="12"/>
          </p:nvPr>
        </p:nvSpPr>
        <p:spPr>
          <a:xfrm>
            <a:off x="758952" y="1750860"/>
            <a:ext cx="10671048" cy="4261104"/>
          </a:xfrm>
        </p:spPr>
        <p:txBody>
          <a:bodyPr/>
          <a:lstStyle/>
          <a:p>
            <a:r>
              <a:rPr lang="en-US" sz="2000" dirty="0"/>
              <a:t>create table </a:t>
            </a:r>
            <a:r>
              <a:rPr lang="en-US" sz="2000" dirty="0" err="1"/>
              <a:t>jsontab</a:t>
            </a:r>
            <a:r>
              <a:rPr lang="en-US" sz="2000" dirty="0"/>
              <a:t> (a number, doc </a:t>
            </a:r>
            <a:r>
              <a:rPr lang="en-US" sz="2000" dirty="0" err="1"/>
              <a:t>json</a:t>
            </a:r>
            <a:r>
              <a:rPr lang="en-US" sz="2000" dirty="0"/>
              <a:t>); </a:t>
            </a:r>
          </a:p>
          <a:p>
            <a:r>
              <a:rPr lang="en-US" sz="2000" dirty="0"/>
              <a:t>insert into </a:t>
            </a:r>
            <a:r>
              <a:rPr lang="en-US" sz="2000" dirty="0" err="1"/>
              <a:t>jsontab</a:t>
            </a:r>
            <a:r>
              <a:rPr lang="en-US" sz="2000" dirty="0"/>
              <a:t> values (1, '{"</a:t>
            </a:r>
            <a:r>
              <a:rPr lang="en-US" sz="2000" dirty="0" err="1"/>
              <a:t>credit_score</a:t>
            </a:r>
            <a:r>
              <a:rPr lang="en-US" sz="2000" dirty="0"/>
              <a:t>": [710, 720, 710, 730]}’); </a:t>
            </a:r>
          </a:p>
          <a:p>
            <a:r>
              <a:rPr lang="en-US" sz="2000" dirty="0"/>
              <a:t>insert into </a:t>
            </a:r>
            <a:r>
              <a:rPr lang="en-US" sz="2000" dirty="0" err="1"/>
              <a:t>jsontab</a:t>
            </a:r>
            <a:r>
              <a:rPr lang="en-US" sz="2000" dirty="0"/>
              <a:t> values (2, '{"</a:t>
            </a:r>
            <a:r>
              <a:rPr lang="en-US" sz="2000" dirty="0" err="1"/>
              <a:t>credit_score</a:t>
            </a:r>
            <a:r>
              <a:rPr lang="en-US" sz="2000" dirty="0"/>
              <a:t>": [750, 730, 750, 750]}’);</a:t>
            </a:r>
          </a:p>
          <a:p>
            <a:endParaRPr lang="en-US" sz="2000" dirty="0"/>
          </a:p>
          <a:p>
            <a:r>
              <a:rPr lang="en-US" sz="2000" dirty="0"/>
              <a:t>SQL&gt; create </a:t>
            </a:r>
            <a:r>
              <a:rPr lang="en-US" sz="2000" dirty="0" err="1">
                <a:solidFill>
                  <a:srgbClr val="FF0000"/>
                </a:solidFill>
              </a:rPr>
              <a:t>multivalue</a:t>
            </a:r>
            <a:r>
              <a:rPr lang="en-US" sz="2000" dirty="0"/>
              <a:t> index </a:t>
            </a:r>
            <a:r>
              <a:rPr lang="en-US" sz="2000" dirty="0" err="1"/>
              <a:t>jsontab_idx</a:t>
            </a:r>
            <a:r>
              <a:rPr lang="en-US" sz="2000" dirty="0"/>
              <a:t> on </a:t>
            </a:r>
            <a:r>
              <a:rPr lang="en-US" sz="2000" dirty="0" err="1"/>
              <a:t>jsontab</a:t>
            </a:r>
            <a:r>
              <a:rPr lang="en-US" sz="2000" dirty="0"/>
              <a:t> t  (</a:t>
            </a:r>
            <a:r>
              <a:rPr lang="en-US" sz="2000" dirty="0" err="1"/>
              <a:t>t.doc.credit_score.number</a:t>
            </a:r>
            <a:r>
              <a:rPr lang="en-US" sz="2000" dirty="0"/>
              <a:t>()') ); </a:t>
            </a:r>
          </a:p>
          <a:p>
            <a:r>
              <a:rPr lang="en-US" sz="2000" dirty="0"/>
              <a:t>Index created.</a:t>
            </a:r>
          </a:p>
          <a:p>
            <a:endParaRPr lang="en-US" sz="2000" dirty="0"/>
          </a:p>
          <a:p>
            <a:r>
              <a:rPr lang="en-US" sz="2000" dirty="0"/>
              <a:t>SQL&gt; select </a:t>
            </a:r>
            <a:r>
              <a:rPr lang="en-US" sz="2000" dirty="0" err="1"/>
              <a:t>num_rows</a:t>
            </a:r>
            <a:r>
              <a:rPr lang="en-US" sz="2000" dirty="0"/>
              <a:t>, </a:t>
            </a:r>
            <a:r>
              <a:rPr lang="en-US" sz="2000" dirty="0" err="1"/>
              <a:t>blevel</a:t>
            </a:r>
            <a:r>
              <a:rPr lang="en-US" sz="2000" dirty="0"/>
              <a:t>, </a:t>
            </a:r>
            <a:r>
              <a:rPr lang="en-US" sz="2000" dirty="0" err="1"/>
              <a:t>leaf_blocks</a:t>
            </a:r>
            <a:r>
              <a:rPr lang="en-US" sz="2000" dirty="0"/>
              <a:t>, </a:t>
            </a:r>
            <a:r>
              <a:rPr lang="en-US" sz="2000" dirty="0" err="1"/>
              <a:t>distinct_keys</a:t>
            </a:r>
            <a:r>
              <a:rPr lang="en-US" sz="2000" dirty="0"/>
              <a:t> from  </a:t>
            </a:r>
          </a:p>
          <a:p>
            <a:r>
              <a:rPr lang="en-US" sz="2000" dirty="0" err="1"/>
              <a:t>user_indexes</a:t>
            </a:r>
            <a:r>
              <a:rPr lang="en-US" sz="2000" dirty="0"/>
              <a:t> where </a:t>
            </a:r>
            <a:r>
              <a:rPr lang="en-US" sz="2000" dirty="0" err="1"/>
              <a:t>index_name</a:t>
            </a:r>
            <a:r>
              <a:rPr lang="en-US" sz="2000" dirty="0"/>
              <a:t> = 'JSONTAB_IDX’;  </a:t>
            </a:r>
          </a:p>
          <a:p>
            <a:endParaRPr lang="en-US" sz="2000" dirty="0"/>
          </a:p>
          <a:p>
            <a:r>
              <a:rPr lang="en-US" sz="2000" dirty="0"/>
              <a:t> NUM_ROWS     BLEVEL LEAF_BLOCKS DISTINCT_KEYS </a:t>
            </a:r>
          </a:p>
          <a:p>
            <a:r>
              <a:rPr lang="en-US" sz="2000" dirty="0"/>
              <a:t>---------- ---------- ----------- ------------- </a:t>
            </a:r>
          </a:p>
          <a:p>
            <a:r>
              <a:rPr lang="en-US" sz="2000" dirty="0"/>
              <a:t>         5          0           1             4</a:t>
            </a:r>
          </a:p>
          <a:p>
            <a:pPr>
              <a:buClr>
                <a:srgbClr val="FF0000"/>
              </a:buClr>
            </a:pPr>
            <a:endParaRPr lang="en-US" sz="2000" dirty="0">
              <a:solidFill>
                <a:srgbClr val="0070C0"/>
              </a:solidFill>
            </a:endParaRPr>
          </a:p>
        </p:txBody>
      </p:sp>
      <p:sp>
        <p:nvSpPr>
          <p:cNvPr id="45058" name="Title 1"/>
          <p:cNvSpPr>
            <a:spLocks noGrp="1"/>
          </p:cNvSpPr>
          <p:nvPr>
            <p:ph type="title"/>
          </p:nvPr>
        </p:nvSpPr>
        <p:spPr/>
        <p:txBody>
          <a:bodyPr>
            <a:normAutofit/>
          </a:bodyPr>
          <a:lstStyle/>
          <a:p>
            <a:endParaRPr lang="en-US" altLang="en-US" b="0" dirty="0"/>
          </a:p>
        </p:txBody>
      </p:sp>
      <p:sp>
        <p:nvSpPr>
          <p:cNvPr id="4" name="Title 1">
            <a:extLst>
              <a:ext uri="{FF2B5EF4-FFF2-40B4-BE49-F238E27FC236}">
                <a16:creationId xmlns:a16="http://schemas.microsoft.com/office/drawing/2014/main" id="{CB041C1A-5282-8941-8C41-627EA2B7EBF0}"/>
              </a:ext>
            </a:extLst>
          </p:cNvPr>
          <p:cNvSpPr txBox="1">
            <a:spLocks/>
          </p:cNvSpPr>
          <p:nvPr/>
        </p:nvSpPr>
        <p:spPr>
          <a:xfrm>
            <a:off x="758952" y="508000"/>
            <a:ext cx="10671048" cy="822960"/>
          </a:xfrm>
          <a:prstGeom prst="rect">
            <a:avLst/>
          </a:prstGeom>
        </p:spPr>
        <p:txBody>
          <a:bodyPr vert="horz" lIns="0" tIns="0" rIns="0" bIns="0" rtlCol="0" anchor="b">
            <a:normAutofit/>
          </a:bodyPr>
          <a:lstStyle>
            <a:lvl1pPr algn="l" defTabSz="914400" rtl="0" eaLnBrk="1" latinLnBrk="0" hangingPunct="1">
              <a:lnSpc>
                <a:spcPct val="95000"/>
              </a:lnSpc>
              <a:spcBef>
                <a:spcPct val="0"/>
              </a:spcBef>
              <a:buNone/>
              <a:defRPr lang="en-US" sz="2400" b="1" i="0" kern="1200" baseline="0">
                <a:solidFill>
                  <a:schemeClr val="tx1"/>
                </a:solidFill>
                <a:latin typeface="Oracle Sans" panose="020B0503020204020204" pitchFamily="34" charset="0"/>
                <a:ea typeface="+mn-ea"/>
                <a:cs typeface="Oracle Sans" panose="020B0503020204020204" pitchFamily="34" charset="0"/>
              </a:defRPr>
            </a:lvl1pPr>
          </a:lstStyle>
          <a:p>
            <a:r>
              <a:rPr lang="en-US" dirty="0"/>
              <a:t>Example - Multivalued Index Creation</a:t>
            </a:r>
            <a:endParaRPr lang="en-US" altLang="en-US" b="0" dirty="0"/>
          </a:p>
        </p:txBody>
      </p:sp>
    </p:spTree>
    <p:extLst>
      <p:ext uri="{BB962C8B-B14F-4D97-AF65-F5344CB8AC3E}">
        <p14:creationId xmlns:p14="http://schemas.microsoft.com/office/powerpoint/2010/main" val="1342644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Text Placeholder 3"/>
          <p:cNvSpPr>
            <a:spLocks noGrp="1"/>
          </p:cNvSpPr>
          <p:nvPr>
            <p:ph type="body" sz="quarter" idx="12"/>
          </p:nvPr>
        </p:nvSpPr>
        <p:spPr/>
        <p:txBody>
          <a:bodyPr/>
          <a:lstStyle/>
          <a:p>
            <a:pPr>
              <a:buClr>
                <a:srgbClr val="FF0000"/>
              </a:buClr>
            </a:pPr>
            <a:r>
              <a:rPr lang="en-US" sz="2000" dirty="0"/>
              <a:t>row#0[8019] flag: -------, lock: 0, </a:t>
            </a:r>
            <a:r>
              <a:rPr lang="en-US" sz="2000" dirty="0" err="1"/>
              <a:t>len</a:t>
            </a:r>
            <a:r>
              <a:rPr lang="en-US" sz="2000" dirty="0"/>
              <a:t>=13</a:t>
            </a:r>
            <a:br>
              <a:rPr lang="en-US" sz="2000" dirty="0"/>
            </a:br>
            <a:r>
              <a:rPr lang="en-US" sz="2000" dirty="0"/>
              <a:t>col 0; </a:t>
            </a:r>
            <a:r>
              <a:rPr lang="en-US" sz="2000" dirty="0" err="1"/>
              <a:t>len</a:t>
            </a:r>
            <a:r>
              <a:rPr lang="en-US" sz="2000" dirty="0"/>
              <a:t> 3; (3):  c2 08 0b                        </a:t>
            </a:r>
            <a:r>
              <a:rPr lang="en-US" sz="2000" dirty="0">
                <a:solidFill>
                  <a:schemeClr val="accent1"/>
                </a:solidFill>
              </a:rPr>
              <a:t>&lt;-- 710</a:t>
            </a:r>
            <a:br>
              <a:rPr lang="en-US" sz="2000" dirty="0"/>
            </a:br>
            <a:r>
              <a:rPr lang="en-US" sz="2000" dirty="0"/>
              <a:t>col 1; </a:t>
            </a:r>
            <a:r>
              <a:rPr lang="en-US" sz="2000" dirty="0" err="1"/>
              <a:t>len</a:t>
            </a:r>
            <a:r>
              <a:rPr lang="en-US" sz="2000" dirty="0"/>
              <a:t> 6; (6):  00 41 85 b3 00 00        </a:t>
            </a:r>
            <a:r>
              <a:rPr lang="en-US" sz="2000" dirty="0">
                <a:solidFill>
                  <a:schemeClr val="accent1"/>
                </a:solidFill>
              </a:rPr>
              <a:t>&lt;-- </a:t>
            </a:r>
            <a:r>
              <a:rPr lang="en-US" sz="2000" dirty="0" err="1">
                <a:solidFill>
                  <a:schemeClr val="accent1"/>
                </a:solidFill>
              </a:rPr>
              <a:t>rowid</a:t>
            </a:r>
            <a:r>
              <a:rPr lang="en-US" sz="2000" dirty="0">
                <a:solidFill>
                  <a:schemeClr val="accent1"/>
                </a:solidFill>
              </a:rPr>
              <a:t> of the 1st row</a:t>
            </a:r>
            <a:br>
              <a:rPr lang="en-US" sz="2000" dirty="0"/>
            </a:br>
            <a:r>
              <a:rPr lang="en-US" sz="2000" dirty="0"/>
              <a:t>row#1[8006] flag: -------, lock: 0, </a:t>
            </a:r>
            <a:r>
              <a:rPr lang="en-US" sz="2000" dirty="0" err="1"/>
              <a:t>len</a:t>
            </a:r>
            <a:r>
              <a:rPr lang="en-US" sz="2000" dirty="0"/>
              <a:t>=13</a:t>
            </a:r>
            <a:br>
              <a:rPr lang="en-US" sz="2000" dirty="0"/>
            </a:br>
            <a:r>
              <a:rPr lang="en-US" sz="2000" dirty="0"/>
              <a:t>col 0; </a:t>
            </a:r>
            <a:r>
              <a:rPr lang="en-US" sz="2000" dirty="0" err="1"/>
              <a:t>len</a:t>
            </a:r>
            <a:r>
              <a:rPr lang="en-US" sz="2000" dirty="0"/>
              <a:t> 3; (3):  c2 08 15                          </a:t>
            </a:r>
            <a:r>
              <a:rPr lang="en-US" sz="2000" dirty="0">
                <a:solidFill>
                  <a:srgbClr val="FF0000"/>
                </a:solidFill>
              </a:rPr>
              <a:t>&lt;-- 720</a:t>
            </a:r>
            <a:br>
              <a:rPr lang="en-US" sz="2000" dirty="0"/>
            </a:br>
            <a:r>
              <a:rPr lang="en-US" sz="2000" dirty="0"/>
              <a:t>col 1; </a:t>
            </a:r>
            <a:r>
              <a:rPr lang="en-US" sz="2000" dirty="0" err="1"/>
              <a:t>len</a:t>
            </a:r>
            <a:r>
              <a:rPr lang="en-US" sz="2000" dirty="0"/>
              <a:t> 6; (6):  00 41 85 b3 00 00        </a:t>
            </a:r>
            <a:r>
              <a:rPr lang="en-US" sz="2000" dirty="0">
                <a:solidFill>
                  <a:srgbClr val="FF0000"/>
                </a:solidFill>
              </a:rPr>
              <a:t>&lt;-- </a:t>
            </a:r>
            <a:r>
              <a:rPr lang="en-US" sz="2000" dirty="0" err="1">
                <a:solidFill>
                  <a:srgbClr val="FF0000"/>
                </a:solidFill>
              </a:rPr>
              <a:t>rowid</a:t>
            </a:r>
            <a:r>
              <a:rPr lang="en-US" sz="2000" dirty="0">
                <a:solidFill>
                  <a:srgbClr val="FF0000"/>
                </a:solidFill>
              </a:rPr>
              <a:t> of the 1st row</a:t>
            </a:r>
            <a:br>
              <a:rPr lang="en-US" sz="2000" dirty="0"/>
            </a:br>
            <a:r>
              <a:rPr lang="en-US" sz="2000" dirty="0"/>
              <a:t>row#2[7993] flag: -------, lock: 0, </a:t>
            </a:r>
            <a:r>
              <a:rPr lang="en-US" sz="2000" dirty="0" err="1"/>
              <a:t>len</a:t>
            </a:r>
            <a:r>
              <a:rPr lang="en-US" sz="2000" dirty="0"/>
              <a:t>=13</a:t>
            </a:r>
            <a:br>
              <a:rPr lang="en-US" sz="2000" dirty="0"/>
            </a:br>
            <a:r>
              <a:rPr lang="en-US" sz="2000" dirty="0"/>
              <a:t>col 0; </a:t>
            </a:r>
            <a:r>
              <a:rPr lang="en-US" sz="2000" dirty="0" err="1"/>
              <a:t>len</a:t>
            </a:r>
            <a:r>
              <a:rPr lang="en-US" sz="2000" dirty="0"/>
              <a:t> 3; (3):  c2 08 1f                           </a:t>
            </a:r>
            <a:r>
              <a:rPr lang="en-US" sz="2000" dirty="0">
                <a:solidFill>
                  <a:srgbClr val="FF0000"/>
                </a:solidFill>
              </a:rPr>
              <a:t>&lt;-- 730</a:t>
            </a:r>
            <a:br>
              <a:rPr lang="en-US" sz="2000" dirty="0"/>
            </a:br>
            <a:r>
              <a:rPr lang="en-US" sz="2000" dirty="0"/>
              <a:t>col 1; </a:t>
            </a:r>
            <a:r>
              <a:rPr lang="en-US" sz="2000" dirty="0" err="1"/>
              <a:t>len</a:t>
            </a:r>
            <a:r>
              <a:rPr lang="en-US" sz="2000" dirty="0"/>
              <a:t> 6; (6):  00 41 85 b3 00 00        </a:t>
            </a:r>
            <a:r>
              <a:rPr lang="en-US" sz="2000" dirty="0">
                <a:solidFill>
                  <a:srgbClr val="FF0000"/>
                </a:solidFill>
              </a:rPr>
              <a:t>&lt;-- </a:t>
            </a:r>
            <a:r>
              <a:rPr lang="en-US" sz="2000" dirty="0" err="1">
                <a:solidFill>
                  <a:srgbClr val="FF0000"/>
                </a:solidFill>
              </a:rPr>
              <a:t>rowid</a:t>
            </a:r>
            <a:r>
              <a:rPr lang="en-US" sz="2000" dirty="0">
                <a:solidFill>
                  <a:srgbClr val="FF0000"/>
                </a:solidFill>
              </a:rPr>
              <a:t> of the 1st row</a:t>
            </a:r>
            <a:br>
              <a:rPr lang="en-US" sz="2000" dirty="0"/>
            </a:br>
            <a:r>
              <a:rPr lang="en-US" sz="2000" dirty="0"/>
              <a:t>row#3[7980] flag: -------, lock: 0, </a:t>
            </a:r>
            <a:r>
              <a:rPr lang="en-US" sz="2000" dirty="0" err="1"/>
              <a:t>len</a:t>
            </a:r>
            <a:r>
              <a:rPr lang="en-US" sz="2000" dirty="0"/>
              <a:t>=13</a:t>
            </a:r>
            <a:br>
              <a:rPr lang="en-US" sz="2000" dirty="0"/>
            </a:br>
            <a:r>
              <a:rPr lang="en-US" sz="2000" dirty="0"/>
              <a:t>col 0; </a:t>
            </a:r>
            <a:r>
              <a:rPr lang="en-US" sz="2000" dirty="0" err="1"/>
              <a:t>len</a:t>
            </a:r>
            <a:r>
              <a:rPr lang="en-US" sz="2000" dirty="0"/>
              <a:t> 3; (3):  c2 08 1f                   </a:t>
            </a:r>
            <a:r>
              <a:rPr lang="en-US" sz="2000" dirty="0">
                <a:solidFill>
                  <a:srgbClr val="FF0000"/>
                </a:solidFill>
              </a:rPr>
              <a:t>       </a:t>
            </a:r>
            <a:r>
              <a:rPr lang="en-US" sz="2000" dirty="0">
                <a:solidFill>
                  <a:srgbClr val="0070C0"/>
                </a:solidFill>
              </a:rPr>
              <a:t>&lt;-- 730</a:t>
            </a:r>
            <a:br>
              <a:rPr lang="en-US" sz="2000" dirty="0"/>
            </a:br>
            <a:r>
              <a:rPr lang="en-US" sz="2000" dirty="0"/>
              <a:t>col 1; </a:t>
            </a:r>
            <a:r>
              <a:rPr lang="en-US" sz="2000" dirty="0" err="1"/>
              <a:t>len</a:t>
            </a:r>
            <a:r>
              <a:rPr lang="en-US" sz="2000" dirty="0"/>
              <a:t> 6; (6):  00 41 85 b3 00 01        </a:t>
            </a:r>
            <a:r>
              <a:rPr lang="en-US" sz="2000" dirty="0">
                <a:solidFill>
                  <a:srgbClr val="0070C0"/>
                </a:solidFill>
              </a:rPr>
              <a:t>&lt;-- </a:t>
            </a:r>
            <a:r>
              <a:rPr lang="en-US" sz="2000" dirty="0" err="1">
                <a:solidFill>
                  <a:srgbClr val="0070C0"/>
                </a:solidFill>
              </a:rPr>
              <a:t>rowid</a:t>
            </a:r>
            <a:r>
              <a:rPr lang="en-US" sz="2000" dirty="0">
                <a:solidFill>
                  <a:srgbClr val="0070C0"/>
                </a:solidFill>
              </a:rPr>
              <a:t> of the 2nd row</a:t>
            </a:r>
            <a:br>
              <a:rPr lang="en-US" sz="2000" dirty="0"/>
            </a:br>
            <a:r>
              <a:rPr lang="en-US" sz="2000" dirty="0"/>
              <a:t>row#4[7967] flag: -------, lock: 0, </a:t>
            </a:r>
            <a:r>
              <a:rPr lang="en-US" sz="2000" dirty="0" err="1"/>
              <a:t>len</a:t>
            </a:r>
            <a:r>
              <a:rPr lang="en-US" sz="2000" dirty="0"/>
              <a:t>=13</a:t>
            </a:r>
            <a:br>
              <a:rPr lang="en-US" sz="2000" dirty="0"/>
            </a:br>
            <a:r>
              <a:rPr lang="en-US" sz="2000" dirty="0"/>
              <a:t>col 0; </a:t>
            </a:r>
            <a:r>
              <a:rPr lang="en-US" sz="2000" dirty="0" err="1"/>
              <a:t>len</a:t>
            </a:r>
            <a:r>
              <a:rPr lang="en-US" sz="2000" dirty="0"/>
              <a:t> 3; (3):  c2 08 33                 </a:t>
            </a:r>
            <a:r>
              <a:rPr lang="en-US" sz="2000" dirty="0">
                <a:solidFill>
                  <a:srgbClr val="0070C0"/>
                </a:solidFill>
              </a:rPr>
              <a:t>       &lt;-- 750</a:t>
            </a:r>
            <a:br>
              <a:rPr lang="en-US" sz="2000" dirty="0"/>
            </a:br>
            <a:r>
              <a:rPr lang="en-US" sz="2000" dirty="0"/>
              <a:t>col 1; </a:t>
            </a:r>
            <a:r>
              <a:rPr lang="en-US" sz="2000" dirty="0" err="1"/>
              <a:t>len</a:t>
            </a:r>
            <a:r>
              <a:rPr lang="en-US" sz="2000" dirty="0"/>
              <a:t> 6; (6):  00 41 85 b3 00 01        </a:t>
            </a:r>
            <a:r>
              <a:rPr lang="en-US" sz="2000" dirty="0">
                <a:solidFill>
                  <a:srgbClr val="0070C0"/>
                </a:solidFill>
              </a:rPr>
              <a:t>&lt;-- </a:t>
            </a:r>
            <a:r>
              <a:rPr lang="en-US" sz="2000" dirty="0" err="1">
                <a:solidFill>
                  <a:srgbClr val="0070C0"/>
                </a:solidFill>
              </a:rPr>
              <a:t>rowid</a:t>
            </a:r>
            <a:r>
              <a:rPr lang="en-US" sz="2000" dirty="0">
                <a:solidFill>
                  <a:srgbClr val="0070C0"/>
                </a:solidFill>
              </a:rPr>
              <a:t> of the 2nd row</a:t>
            </a:r>
          </a:p>
        </p:txBody>
      </p:sp>
      <p:sp>
        <p:nvSpPr>
          <p:cNvPr id="45058" name="Title 1"/>
          <p:cNvSpPr>
            <a:spLocks noGrp="1"/>
          </p:cNvSpPr>
          <p:nvPr>
            <p:ph type="title"/>
          </p:nvPr>
        </p:nvSpPr>
        <p:spPr/>
        <p:txBody>
          <a:bodyPr>
            <a:normAutofit/>
          </a:bodyPr>
          <a:lstStyle/>
          <a:p>
            <a:r>
              <a:rPr lang="en-US" dirty="0"/>
              <a:t>Example - Multivalued Index Content</a:t>
            </a:r>
            <a:endParaRPr lang="en-US" altLang="en-US" b="0" dirty="0"/>
          </a:p>
        </p:txBody>
      </p:sp>
    </p:spTree>
    <p:extLst>
      <p:ext uri="{BB962C8B-B14F-4D97-AF65-F5344CB8AC3E}">
        <p14:creationId xmlns:p14="http://schemas.microsoft.com/office/powerpoint/2010/main" val="474613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Text Placeholder 3"/>
          <p:cNvSpPr>
            <a:spLocks noGrp="1"/>
          </p:cNvSpPr>
          <p:nvPr>
            <p:ph type="body" sz="quarter" idx="12"/>
          </p:nvPr>
        </p:nvSpPr>
        <p:spPr>
          <a:xfrm>
            <a:off x="758952" y="1837944"/>
            <a:ext cx="10671048" cy="4261104"/>
          </a:xfrm>
        </p:spPr>
        <p:txBody>
          <a:bodyPr/>
          <a:lstStyle/>
          <a:p>
            <a:r>
              <a:rPr lang="en-US" sz="2000" dirty="0"/>
              <a:t>SQL&gt; create </a:t>
            </a:r>
            <a:r>
              <a:rPr lang="en-US" sz="2000" dirty="0" err="1"/>
              <a:t>multivalue</a:t>
            </a:r>
            <a:r>
              <a:rPr lang="en-US" sz="2000" dirty="0"/>
              <a:t> index </a:t>
            </a:r>
            <a:r>
              <a:rPr lang="en-US" sz="2000" dirty="0" err="1"/>
              <a:t>jsontab_idx</a:t>
            </a:r>
            <a:r>
              <a:rPr lang="en-US" sz="2000" dirty="0"/>
              <a:t> on </a:t>
            </a:r>
            <a:r>
              <a:rPr lang="en-US" sz="2000" dirty="0" err="1"/>
              <a:t>jsontab</a:t>
            </a:r>
            <a:r>
              <a:rPr lang="en-US" sz="2000" dirty="0"/>
              <a:t> t  (</a:t>
            </a:r>
            <a:r>
              <a:rPr lang="en-US" sz="2000" dirty="0" err="1"/>
              <a:t>t.doc.credit_score.number</a:t>
            </a:r>
            <a:r>
              <a:rPr lang="en-US" sz="2000" dirty="0"/>
              <a:t>());  </a:t>
            </a:r>
          </a:p>
          <a:p>
            <a:endParaRPr lang="en-US" sz="2000" dirty="0"/>
          </a:p>
          <a:p>
            <a:r>
              <a:rPr lang="en-US" sz="2000" dirty="0"/>
              <a:t>Index created.  </a:t>
            </a:r>
          </a:p>
          <a:p>
            <a:endParaRPr lang="en-US" sz="2000" dirty="0"/>
          </a:p>
          <a:p>
            <a:r>
              <a:rPr lang="en-US" sz="2000" dirty="0"/>
              <a:t>SQL&gt; select count(*) from </a:t>
            </a:r>
            <a:r>
              <a:rPr lang="en-US" sz="2000" dirty="0" err="1"/>
              <a:t>jsontab</a:t>
            </a:r>
            <a:r>
              <a:rPr lang="en-US" sz="2000" dirty="0"/>
              <a:t> where JSON_EXISTS(doc,  </a:t>
            </a:r>
          </a:p>
          <a:p>
            <a:r>
              <a:rPr lang="en-US" sz="2000" dirty="0"/>
              <a:t>'$.</a:t>
            </a:r>
            <a:r>
              <a:rPr lang="en-US" sz="2000" dirty="0" err="1"/>
              <a:t>credit_score</a:t>
            </a:r>
            <a:r>
              <a:rPr lang="en-US" sz="2000" dirty="0"/>
              <a:t>?(@ == 750)'); </a:t>
            </a:r>
          </a:p>
          <a:p>
            <a:endParaRPr lang="en-US" sz="2000" dirty="0"/>
          </a:p>
          <a:p>
            <a:r>
              <a:rPr lang="en-US" sz="2000" dirty="0"/>
              <a:t>COUNT(*) </a:t>
            </a:r>
          </a:p>
          <a:p>
            <a:r>
              <a:rPr lang="en-US" sz="2000" dirty="0"/>
              <a:t>---------- </a:t>
            </a:r>
          </a:p>
          <a:p>
            <a:r>
              <a:rPr lang="en-US" sz="2000" dirty="0"/>
              <a:t>  1</a:t>
            </a:r>
          </a:p>
          <a:p>
            <a:endParaRPr lang="en-US" sz="2000" dirty="0"/>
          </a:p>
          <a:p>
            <a:endParaRPr lang="en-US" sz="2000" dirty="0"/>
          </a:p>
          <a:p>
            <a:pPr>
              <a:buClr>
                <a:srgbClr val="FF0000"/>
              </a:buClr>
            </a:pPr>
            <a:endParaRPr lang="en-US" sz="2000" dirty="0">
              <a:solidFill>
                <a:srgbClr val="0070C0"/>
              </a:solidFill>
            </a:endParaRPr>
          </a:p>
        </p:txBody>
      </p:sp>
      <p:sp>
        <p:nvSpPr>
          <p:cNvPr id="45058" name="Title 1"/>
          <p:cNvSpPr>
            <a:spLocks noGrp="1"/>
          </p:cNvSpPr>
          <p:nvPr>
            <p:ph type="title"/>
          </p:nvPr>
        </p:nvSpPr>
        <p:spPr>
          <a:xfrm>
            <a:off x="758952" y="529771"/>
            <a:ext cx="10671048" cy="822960"/>
          </a:xfrm>
        </p:spPr>
        <p:txBody>
          <a:bodyPr>
            <a:normAutofit/>
          </a:bodyPr>
          <a:lstStyle/>
          <a:p>
            <a:r>
              <a:rPr lang="en-US" altLang="en-US" dirty="0"/>
              <a:t>Answer JSON_EXISTS Query Using MVI</a:t>
            </a:r>
          </a:p>
        </p:txBody>
      </p:sp>
    </p:spTree>
    <p:extLst>
      <p:ext uri="{BB962C8B-B14F-4D97-AF65-F5344CB8AC3E}">
        <p14:creationId xmlns:p14="http://schemas.microsoft.com/office/powerpoint/2010/main" val="2907091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Text Placeholder 3"/>
          <p:cNvSpPr>
            <a:spLocks noGrp="1"/>
          </p:cNvSpPr>
          <p:nvPr>
            <p:ph type="body" sz="quarter" idx="12"/>
          </p:nvPr>
        </p:nvSpPr>
        <p:spPr>
          <a:xfrm>
            <a:off x="758952" y="1620234"/>
            <a:ext cx="10671048" cy="4261104"/>
          </a:xfrm>
        </p:spPr>
        <p:txBody>
          <a:bodyPr/>
          <a:lstStyle/>
          <a:p>
            <a:r>
              <a:rPr lang="en-US" sz="2000" dirty="0"/>
              <a:t>----------------------------------------------------</a:t>
            </a:r>
          </a:p>
          <a:p>
            <a:r>
              <a:rPr lang="en-US" sz="2000" dirty="0"/>
              <a:t>| Id  | Operation                           | Name        |</a:t>
            </a:r>
          </a:p>
          <a:p>
            <a:r>
              <a:rPr lang="en-US" sz="2000" dirty="0"/>
              <a:t>-----------------------------------------------------------</a:t>
            </a:r>
          </a:p>
          <a:p>
            <a:r>
              <a:rPr lang="en-US" sz="2000" dirty="0"/>
              <a:t>|   0 | SELECT STATEMENT                    |             |</a:t>
            </a:r>
          </a:p>
          <a:p>
            <a:r>
              <a:rPr lang="en-US" sz="2000" dirty="0"/>
              <a:t>|   1 |  TABLE ACCESS BY INDEX ROWID BATCHED| JSONTAB     |</a:t>
            </a:r>
          </a:p>
          <a:p>
            <a:r>
              <a:rPr lang="en-US" sz="2000" dirty="0"/>
              <a:t>|   2 |   HASH UNIQUE                       |             |</a:t>
            </a:r>
          </a:p>
          <a:p>
            <a:r>
              <a:rPr lang="en-US" sz="2000" dirty="0"/>
              <a:t>|*  3 |    </a:t>
            </a:r>
            <a:r>
              <a:rPr lang="en-US" sz="2000" dirty="0">
                <a:solidFill>
                  <a:srgbClr val="FF0000"/>
                </a:solidFill>
              </a:rPr>
              <a:t>INDEX RANGE SCAN (MULTI VALUE)</a:t>
            </a:r>
            <a:r>
              <a:rPr lang="en-US" sz="2000" dirty="0"/>
              <a:t>   | JSONTAB_IDX |</a:t>
            </a:r>
          </a:p>
          <a:p>
            <a:r>
              <a:rPr lang="en-US" sz="2000" dirty="0"/>
              <a:t>-----------------------------------------------------------</a:t>
            </a:r>
          </a:p>
          <a:p>
            <a:r>
              <a:rPr lang="en-US" sz="2000" dirty="0"/>
              <a:t>Predicate Information (identified by operation id):</a:t>
            </a:r>
          </a:p>
          <a:p>
            <a:r>
              <a:rPr lang="en-US" sz="2000" dirty="0"/>
              <a:t>---------------------------------------------------</a:t>
            </a:r>
          </a:p>
          <a:p>
            <a:r>
              <a:rPr lang="en-US" sz="2000" dirty="0"/>
              <a:t>   3 - access(JSON_QUERY("DOC" /*+ LOB_BY_VALUE */  FORMAT OSON ,</a:t>
            </a:r>
          </a:p>
          <a:p>
            <a:r>
              <a:rPr lang="en-US" sz="2000" dirty="0"/>
              <a:t>              '$.</a:t>
            </a:r>
            <a:r>
              <a:rPr lang="en-US" sz="2000" dirty="0" err="1"/>
              <a:t>credit_score.number</a:t>
            </a:r>
            <a:r>
              <a:rPr lang="en-US" sz="2000" dirty="0"/>
              <a:t>()' RETURNING NUMBER ASIS  WITHOUT ARRAY WRAPPER</a:t>
            </a:r>
          </a:p>
          <a:p>
            <a:r>
              <a:rPr lang="en-US" sz="2000" dirty="0"/>
              <a:t>              ERROR ON ERROR NULL ON EMPTY NULL ON MISMATCH MULTIVALUE)=750)</a:t>
            </a:r>
          </a:p>
          <a:p>
            <a:endParaRPr lang="en-US" sz="2000" dirty="0"/>
          </a:p>
          <a:p>
            <a:pPr>
              <a:buClr>
                <a:srgbClr val="FF0000"/>
              </a:buClr>
            </a:pPr>
            <a:endParaRPr lang="en-US" sz="2000" dirty="0">
              <a:solidFill>
                <a:srgbClr val="0070C0"/>
              </a:solidFill>
            </a:endParaRPr>
          </a:p>
        </p:txBody>
      </p:sp>
      <p:sp>
        <p:nvSpPr>
          <p:cNvPr id="45058" name="Title 1"/>
          <p:cNvSpPr>
            <a:spLocks noGrp="1"/>
          </p:cNvSpPr>
          <p:nvPr>
            <p:ph type="title"/>
          </p:nvPr>
        </p:nvSpPr>
        <p:spPr>
          <a:xfrm>
            <a:off x="758952" y="529771"/>
            <a:ext cx="10671048" cy="822960"/>
          </a:xfrm>
        </p:spPr>
        <p:txBody>
          <a:bodyPr>
            <a:normAutofit/>
          </a:bodyPr>
          <a:lstStyle/>
          <a:p>
            <a:r>
              <a:rPr lang="en-US" altLang="en-US" dirty="0"/>
              <a:t>Query Plan Using  MVI</a:t>
            </a:r>
          </a:p>
        </p:txBody>
      </p:sp>
      <p:sp>
        <p:nvSpPr>
          <p:cNvPr id="2" name="TextBox 1">
            <a:extLst>
              <a:ext uri="{FF2B5EF4-FFF2-40B4-BE49-F238E27FC236}">
                <a16:creationId xmlns:a16="http://schemas.microsoft.com/office/drawing/2014/main" id="{6EDEA0EA-259C-594C-B689-44C79C647467}"/>
              </a:ext>
            </a:extLst>
          </p:cNvPr>
          <p:cNvSpPr txBox="1"/>
          <p:nvPr/>
        </p:nvSpPr>
        <p:spPr>
          <a:xfrm>
            <a:off x="11778343" y="5159829"/>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94372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14C628C7-7E99-4644-AAA3-86784B9D7672}"/>
              </a:ext>
            </a:extLst>
          </p:cNvPr>
          <p:cNvSpPr>
            <a:spLocks noGrp="1"/>
          </p:cNvSpPr>
          <p:nvPr>
            <p:ph type="body" sz="quarter" idx="36"/>
          </p:nvPr>
        </p:nvSpPr>
        <p:spPr/>
        <p:txBody>
          <a:bodyPr/>
          <a:lstStyle/>
          <a:p>
            <a:endParaRPr lang="en-US"/>
          </a:p>
        </p:txBody>
      </p:sp>
      <p:sp>
        <p:nvSpPr>
          <p:cNvPr id="12" name="Text Placeholder 11">
            <a:extLst>
              <a:ext uri="{FF2B5EF4-FFF2-40B4-BE49-F238E27FC236}">
                <a16:creationId xmlns:a16="http://schemas.microsoft.com/office/drawing/2014/main" id="{5336A208-F48E-9547-BB97-8A17831A0D4D}"/>
              </a:ext>
            </a:extLst>
          </p:cNvPr>
          <p:cNvSpPr>
            <a:spLocks noGrp="1"/>
          </p:cNvSpPr>
          <p:nvPr>
            <p:ph type="body" sz="quarter" idx="37"/>
          </p:nvPr>
        </p:nvSpPr>
        <p:spPr/>
        <p:txBody>
          <a:bodyPr/>
          <a:lstStyle/>
          <a:p>
            <a:endParaRPr lang="en-US"/>
          </a:p>
        </p:txBody>
      </p:sp>
      <p:sp>
        <p:nvSpPr>
          <p:cNvPr id="10" name="Text Placeholder 9">
            <a:extLst>
              <a:ext uri="{FF2B5EF4-FFF2-40B4-BE49-F238E27FC236}">
                <a16:creationId xmlns:a16="http://schemas.microsoft.com/office/drawing/2014/main" id="{31E889F1-40E9-484A-8B47-9133A04CFD96}"/>
              </a:ext>
            </a:extLst>
          </p:cNvPr>
          <p:cNvSpPr>
            <a:spLocks noGrp="1"/>
          </p:cNvSpPr>
          <p:nvPr>
            <p:ph type="body" sz="quarter" idx="15"/>
          </p:nvPr>
        </p:nvSpPr>
        <p:spPr/>
        <p:txBody>
          <a:bodyPr/>
          <a:lstStyle/>
          <a:p>
            <a:r>
              <a:rPr lang="en-US" dirty="0"/>
              <a:t>3. Multivalued Index</a:t>
            </a:r>
          </a:p>
        </p:txBody>
      </p:sp>
    </p:spTree>
    <p:extLst>
      <p:ext uri="{BB962C8B-B14F-4D97-AF65-F5344CB8AC3E}">
        <p14:creationId xmlns:p14="http://schemas.microsoft.com/office/powerpoint/2010/main" val="2199416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14C628C7-7E99-4644-AAA3-86784B9D7672}"/>
              </a:ext>
            </a:extLst>
          </p:cNvPr>
          <p:cNvSpPr>
            <a:spLocks noGrp="1"/>
          </p:cNvSpPr>
          <p:nvPr>
            <p:ph type="body" sz="quarter" idx="36"/>
          </p:nvPr>
        </p:nvSpPr>
        <p:spPr/>
        <p:txBody>
          <a:bodyPr/>
          <a:lstStyle/>
          <a:p>
            <a:endParaRPr lang="en-US"/>
          </a:p>
        </p:txBody>
      </p:sp>
      <p:sp>
        <p:nvSpPr>
          <p:cNvPr id="12" name="Text Placeholder 11">
            <a:extLst>
              <a:ext uri="{FF2B5EF4-FFF2-40B4-BE49-F238E27FC236}">
                <a16:creationId xmlns:a16="http://schemas.microsoft.com/office/drawing/2014/main" id="{5336A208-F48E-9547-BB97-8A17831A0D4D}"/>
              </a:ext>
            </a:extLst>
          </p:cNvPr>
          <p:cNvSpPr>
            <a:spLocks noGrp="1"/>
          </p:cNvSpPr>
          <p:nvPr>
            <p:ph type="body" sz="quarter" idx="37"/>
          </p:nvPr>
        </p:nvSpPr>
        <p:spPr/>
        <p:txBody>
          <a:bodyPr/>
          <a:lstStyle/>
          <a:p>
            <a:endParaRPr lang="en-US"/>
          </a:p>
        </p:txBody>
      </p:sp>
      <p:sp>
        <p:nvSpPr>
          <p:cNvPr id="10" name="Text Placeholder 9">
            <a:extLst>
              <a:ext uri="{FF2B5EF4-FFF2-40B4-BE49-F238E27FC236}">
                <a16:creationId xmlns:a16="http://schemas.microsoft.com/office/drawing/2014/main" id="{31E889F1-40E9-484A-8B47-9133A04CFD96}"/>
              </a:ext>
            </a:extLst>
          </p:cNvPr>
          <p:cNvSpPr>
            <a:spLocks noGrp="1"/>
          </p:cNvSpPr>
          <p:nvPr>
            <p:ph type="body" sz="quarter" idx="15"/>
          </p:nvPr>
        </p:nvSpPr>
        <p:spPr/>
        <p:txBody>
          <a:bodyPr/>
          <a:lstStyle/>
          <a:p>
            <a:r>
              <a:rPr lang="en-US" dirty="0"/>
              <a:t>4. SQL/JSON Enhancements</a:t>
            </a:r>
          </a:p>
        </p:txBody>
      </p:sp>
    </p:spTree>
    <p:extLst>
      <p:ext uri="{BB962C8B-B14F-4D97-AF65-F5344CB8AC3E}">
        <p14:creationId xmlns:p14="http://schemas.microsoft.com/office/powerpoint/2010/main" val="2062659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14C628C7-7E99-4644-AAA3-86784B9D7672}"/>
              </a:ext>
            </a:extLst>
          </p:cNvPr>
          <p:cNvSpPr>
            <a:spLocks noGrp="1"/>
          </p:cNvSpPr>
          <p:nvPr>
            <p:ph type="body" sz="quarter" idx="36"/>
          </p:nvPr>
        </p:nvSpPr>
        <p:spPr/>
        <p:txBody>
          <a:bodyPr/>
          <a:lstStyle/>
          <a:p>
            <a:endParaRPr lang="en-US"/>
          </a:p>
        </p:txBody>
      </p:sp>
      <p:sp>
        <p:nvSpPr>
          <p:cNvPr id="12" name="Text Placeholder 11">
            <a:extLst>
              <a:ext uri="{FF2B5EF4-FFF2-40B4-BE49-F238E27FC236}">
                <a16:creationId xmlns:a16="http://schemas.microsoft.com/office/drawing/2014/main" id="{5336A208-F48E-9547-BB97-8A17831A0D4D}"/>
              </a:ext>
            </a:extLst>
          </p:cNvPr>
          <p:cNvSpPr>
            <a:spLocks noGrp="1"/>
          </p:cNvSpPr>
          <p:nvPr>
            <p:ph type="body" sz="quarter" idx="37"/>
          </p:nvPr>
        </p:nvSpPr>
        <p:spPr/>
        <p:txBody>
          <a:bodyPr/>
          <a:lstStyle/>
          <a:p>
            <a:endParaRPr lang="en-US"/>
          </a:p>
        </p:txBody>
      </p:sp>
      <p:sp>
        <p:nvSpPr>
          <p:cNvPr id="10" name="Text Placeholder 9">
            <a:extLst>
              <a:ext uri="{FF2B5EF4-FFF2-40B4-BE49-F238E27FC236}">
                <a16:creationId xmlns:a16="http://schemas.microsoft.com/office/drawing/2014/main" id="{31E889F1-40E9-484A-8B47-9133A04CFD96}"/>
              </a:ext>
            </a:extLst>
          </p:cNvPr>
          <p:cNvSpPr>
            <a:spLocks noGrp="1"/>
          </p:cNvSpPr>
          <p:nvPr>
            <p:ph type="body" sz="quarter" idx="15"/>
          </p:nvPr>
        </p:nvSpPr>
        <p:spPr/>
        <p:txBody>
          <a:bodyPr/>
          <a:lstStyle/>
          <a:p>
            <a:r>
              <a:rPr lang="en-US" dirty="0"/>
              <a:t>5. SODA Enhancements</a:t>
            </a:r>
          </a:p>
        </p:txBody>
      </p:sp>
    </p:spTree>
    <p:extLst>
      <p:ext uri="{BB962C8B-B14F-4D97-AF65-F5344CB8AC3E}">
        <p14:creationId xmlns:p14="http://schemas.microsoft.com/office/powerpoint/2010/main" val="3599048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14C628C7-7E99-4644-AAA3-86784B9D7672}"/>
              </a:ext>
            </a:extLst>
          </p:cNvPr>
          <p:cNvSpPr>
            <a:spLocks noGrp="1"/>
          </p:cNvSpPr>
          <p:nvPr>
            <p:ph type="body" sz="quarter" idx="36"/>
          </p:nvPr>
        </p:nvSpPr>
        <p:spPr/>
        <p:txBody>
          <a:bodyPr/>
          <a:lstStyle/>
          <a:p>
            <a:endParaRPr lang="en-US"/>
          </a:p>
        </p:txBody>
      </p:sp>
      <p:sp>
        <p:nvSpPr>
          <p:cNvPr id="12" name="Text Placeholder 11">
            <a:extLst>
              <a:ext uri="{FF2B5EF4-FFF2-40B4-BE49-F238E27FC236}">
                <a16:creationId xmlns:a16="http://schemas.microsoft.com/office/drawing/2014/main" id="{5336A208-F48E-9547-BB97-8A17831A0D4D}"/>
              </a:ext>
            </a:extLst>
          </p:cNvPr>
          <p:cNvSpPr>
            <a:spLocks noGrp="1"/>
          </p:cNvSpPr>
          <p:nvPr>
            <p:ph type="body" sz="quarter" idx="37"/>
          </p:nvPr>
        </p:nvSpPr>
        <p:spPr/>
        <p:txBody>
          <a:bodyPr/>
          <a:lstStyle/>
          <a:p>
            <a:endParaRPr lang="en-US"/>
          </a:p>
        </p:txBody>
      </p:sp>
      <p:sp>
        <p:nvSpPr>
          <p:cNvPr id="10" name="Text Placeholder 9">
            <a:extLst>
              <a:ext uri="{FF2B5EF4-FFF2-40B4-BE49-F238E27FC236}">
                <a16:creationId xmlns:a16="http://schemas.microsoft.com/office/drawing/2014/main" id="{31E889F1-40E9-484A-8B47-9133A04CFD96}"/>
              </a:ext>
            </a:extLst>
          </p:cNvPr>
          <p:cNvSpPr>
            <a:spLocks noGrp="1"/>
          </p:cNvSpPr>
          <p:nvPr>
            <p:ph type="body" sz="quarter" idx="15"/>
          </p:nvPr>
        </p:nvSpPr>
        <p:spPr/>
        <p:txBody>
          <a:bodyPr/>
          <a:lstStyle/>
          <a:p>
            <a:r>
              <a:rPr lang="en-US" dirty="0"/>
              <a:t>6. Performance Improvements</a:t>
            </a:r>
          </a:p>
        </p:txBody>
      </p:sp>
    </p:spTree>
    <p:extLst>
      <p:ext uri="{BB962C8B-B14F-4D97-AF65-F5344CB8AC3E}">
        <p14:creationId xmlns:p14="http://schemas.microsoft.com/office/powerpoint/2010/main" val="2973212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321A316-37F5-5841-B1EC-4388DB91A16B}"/>
              </a:ext>
            </a:extLst>
          </p:cNvPr>
          <p:cNvSpPr>
            <a:spLocks noGrp="1"/>
          </p:cNvSpPr>
          <p:nvPr>
            <p:ph type="ftr" sz="quarter" idx="3"/>
          </p:nvPr>
        </p:nvSpPr>
        <p:spPr/>
        <p:txBody>
          <a:bodyPr/>
          <a:lstStyle/>
          <a:p>
            <a:r>
              <a:rPr lang="en-US" dirty="0"/>
              <a:t>Copyright © 2020, Oracle and/or its affiliates</a:t>
            </a:r>
          </a:p>
        </p:txBody>
      </p:sp>
      <p:sp>
        <p:nvSpPr>
          <p:cNvPr id="3" name="Slide Number Placeholder 2">
            <a:extLst>
              <a:ext uri="{FF2B5EF4-FFF2-40B4-BE49-F238E27FC236}">
                <a16:creationId xmlns:a16="http://schemas.microsoft.com/office/drawing/2014/main" id="{F0346D4C-8E20-3941-AB04-4B0721238C72}"/>
              </a:ext>
            </a:extLst>
          </p:cNvPr>
          <p:cNvSpPr>
            <a:spLocks noGrp="1"/>
          </p:cNvSpPr>
          <p:nvPr>
            <p:ph type="sldNum" sz="quarter" idx="4"/>
          </p:nvPr>
        </p:nvSpPr>
        <p:spPr/>
        <p:txBody>
          <a:bodyPr/>
          <a:lstStyle/>
          <a:p>
            <a:fld id="{345D60D9-5372-5F40-9443-0F9AE5BDC3C8}" type="slidenum">
              <a:rPr lang="en-US" smtClean="0"/>
              <a:pPr/>
              <a:t>4</a:t>
            </a:fld>
            <a:endParaRPr lang="en-US" dirty="0"/>
          </a:p>
        </p:txBody>
      </p:sp>
      <p:sp>
        <p:nvSpPr>
          <p:cNvPr id="7" name="Text Placeholder 6">
            <a:extLst>
              <a:ext uri="{FF2B5EF4-FFF2-40B4-BE49-F238E27FC236}">
                <a16:creationId xmlns:a16="http://schemas.microsoft.com/office/drawing/2014/main" id="{BD0267B5-00C7-CD4B-8A43-3565E5BA72E2}"/>
              </a:ext>
            </a:extLst>
          </p:cNvPr>
          <p:cNvSpPr>
            <a:spLocks noGrp="1"/>
          </p:cNvSpPr>
          <p:nvPr>
            <p:ph type="body" sz="quarter" idx="13"/>
          </p:nvPr>
        </p:nvSpPr>
        <p:spPr/>
        <p:txBody>
          <a:bodyPr/>
          <a:lstStyle/>
          <a:p>
            <a:r>
              <a:rPr lang="en-US" b="1" dirty="0">
                <a:hlinkClick r:id="rId2"/>
              </a:rPr>
              <a:t>Autonomous JSON Database </a:t>
            </a:r>
            <a:r>
              <a:rPr lang="en-US" dirty="0"/>
              <a:t>(</a:t>
            </a:r>
            <a:r>
              <a:rPr lang="en-US" i="1" dirty="0">
                <a:highlight>
                  <a:srgbClr val="FFFF00"/>
                </a:highlight>
              </a:rPr>
              <a:t>NEW Aug 2020</a:t>
            </a:r>
            <a:r>
              <a:rPr lang="en-US" i="1" dirty="0"/>
              <a:t>)</a:t>
            </a:r>
            <a:endParaRPr lang="en-US" dirty="0">
              <a:solidFill>
                <a:srgbClr val="C74634"/>
              </a:solidFill>
            </a:endParaRPr>
          </a:p>
          <a:p>
            <a:endParaRPr lang="en-US" dirty="0">
              <a:solidFill>
                <a:srgbClr val="C74634"/>
              </a:solidFill>
            </a:endParaRPr>
          </a:p>
          <a:p>
            <a:r>
              <a:rPr lang="en-US" dirty="0"/>
              <a:t>New </a:t>
            </a:r>
            <a:r>
              <a:rPr lang="en-US" dirty="0">
                <a:solidFill>
                  <a:srgbClr val="C74634"/>
                </a:solidFill>
              </a:rPr>
              <a:t>Low-cost </a:t>
            </a:r>
            <a:r>
              <a:rPr lang="en-US" dirty="0"/>
              <a:t>cloud service optimized for </a:t>
            </a:r>
            <a:r>
              <a:rPr lang="en-US" dirty="0">
                <a:solidFill>
                  <a:srgbClr val="C74634"/>
                </a:solidFill>
              </a:rPr>
              <a:t>JSON-centric</a:t>
            </a:r>
            <a:r>
              <a:rPr lang="en-US" dirty="0"/>
              <a:t> Apps </a:t>
            </a:r>
          </a:p>
          <a:p>
            <a:pPr marL="285750" indent="-285750">
              <a:buFont typeface="Arial"/>
              <a:buChar char="•"/>
            </a:pPr>
            <a:r>
              <a:rPr lang="en-US" dirty="0"/>
              <a:t>Native JSON storage and JSON APIs </a:t>
            </a:r>
          </a:p>
          <a:p>
            <a:pPr marL="285750" indent="-285750">
              <a:buFont typeface="Arial"/>
              <a:buChar char="•"/>
            </a:pPr>
            <a:r>
              <a:rPr lang="en-US" dirty="0"/>
              <a:t>More JSON features than MongoDB for a </a:t>
            </a:r>
            <a:r>
              <a:rPr lang="en-US" dirty="0">
                <a:solidFill>
                  <a:srgbClr val="C74634"/>
                </a:solidFill>
              </a:rPr>
              <a:t>lower price</a:t>
            </a:r>
          </a:p>
          <a:p>
            <a:pPr marL="285750" indent="-285750">
              <a:buFont typeface="Arial"/>
              <a:buChar char="•"/>
            </a:pPr>
            <a:r>
              <a:rPr lang="en-US" dirty="0">
                <a:solidFill>
                  <a:srgbClr val="C74634"/>
                </a:solidFill>
              </a:rPr>
              <a:t>2x faster </a:t>
            </a:r>
            <a:r>
              <a:rPr lang="en-US" dirty="0"/>
              <a:t>than MongoDB and AWS </a:t>
            </a:r>
            <a:r>
              <a:rPr lang="en-US" dirty="0" err="1"/>
              <a:t>DocumentDB</a:t>
            </a:r>
            <a:r>
              <a:rPr lang="en-US" dirty="0"/>
              <a:t> (</a:t>
            </a:r>
            <a:r>
              <a:rPr lang="en-US" dirty="0">
                <a:hlinkClick r:id="rId3"/>
              </a:rPr>
              <a:t>blog</a:t>
            </a:r>
            <a:r>
              <a:rPr lang="en-US" dirty="0"/>
              <a:t>)</a:t>
            </a:r>
          </a:p>
          <a:p>
            <a:pPr marL="285750" indent="-285750">
              <a:buFont typeface="Arial"/>
              <a:buChar char="•"/>
            </a:pPr>
            <a:endParaRPr lang="en-US" dirty="0"/>
          </a:p>
          <a:p>
            <a:r>
              <a:rPr lang="en-US" dirty="0"/>
              <a:t>All the benefits of Autonomous Database</a:t>
            </a:r>
          </a:p>
          <a:p>
            <a:pPr marL="285750" indent="-285750">
              <a:buFont typeface="Arial"/>
              <a:buChar char="•"/>
            </a:pPr>
            <a:r>
              <a:rPr lang="en-US" dirty="0"/>
              <a:t>Availability, security, transparent scale-out without losing ACID transactions</a:t>
            </a:r>
          </a:p>
          <a:p>
            <a:pPr marL="285750" indent="-285750">
              <a:buFont typeface="Arial"/>
              <a:buChar char="•"/>
            </a:pPr>
            <a:r>
              <a:rPr lang="en-US" dirty="0"/>
              <a:t>Use SQL for cross-collection queries, reporting, and analysis</a:t>
            </a:r>
          </a:p>
        </p:txBody>
      </p:sp>
      <p:sp>
        <p:nvSpPr>
          <p:cNvPr id="6" name="Text Placeholder 5">
            <a:extLst>
              <a:ext uri="{FF2B5EF4-FFF2-40B4-BE49-F238E27FC236}">
                <a16:creationId xmlns:a16="http://schemas.microsoft.com/office/drawing/2014/main" id="{ECC67838-2B9E-3F4D-BB3C-DCACB94F648B}"/>
              </a:ext>
            </a:extLst>
          </p:cNvPr>
          <p:cNvSpPr>
            <a:spLocks noGrp="1"/>
          </p:cNvSpPr>
          <p:nvPr>
            <p:ph type="body" sz="quarter" idx="12"/>
          </p:nvPr>
        </p:nvSpPr>
        <p:spPr>
          <a:xfrm>
            <a:off x="758951" y="1837944"/>
            <a:ext cx="5227512" cy="4261104"/>
          </a:xfrm>
        </p:spPr>
        <p:txBody>
          <a:bodyPr/>
          <a:lstStyle/>
          <a:p>
            <a:r>
              <a:rPr lang="en-US" b="1" dirty="0">
                <a:hlinkClick r:id="rId4"/>
              </a:rPr>
              <a:t>Oracle Database 21c JSON </a:t>
            </a:r>
            <a:r>
              <a:rPr lang="en-US" dirty="0"/>
              <a:t>(</a:t>
            </a:r>
            <a:r>
              <a:rPr lang="en-US" i="1" dirty="0">
                <a:highlight>
                  <a:srgbClr val="FFFF00"/>
                </a:highlight>
              </a:rPr>
              <a:t>NEW Jan 2021</a:t>
            </a:r>
            <a:r>
              <a:rPr lang="en-US" i="1" dirty="0"/>
              <a:t>)</a:t>
            </a:r>
            <a:endParaRPr lang="en-US" dirty="0">
              <a:solidFill>
                <a:srgbClr val="C74634"/>
              </a:solidFill>
            </a:endParaRPr>
          </a:p>
          <a:p>
            <a:endParaRPr lang="en-US" dirty="0"/>
          </a:p>
          <a:p>
            <a:r>
              <a:rPr lang="en-US" dirty="0">
                <a:hlinkClick r:id="rId5"/>
              </a:rPr>
              <a:t>SQL/JSON </a:t>
            </a:r>
            <a:endParaRPr lang="en-US" dirty="0"/>
          </a:p>
          <a:p>
            <a:pPr marL="285750" indent="-285750">
              <a:buFont typeface="Arial" panose="020B0604020202020204" pitchFamily="34" charset="0"/>
              <a:buChar char="•"/>
            </a:pPr>
            <a:r>
              <a:rPr lang="en-US" dirty="0"/>
              <a:t>New </a:t>
            </a:r>
            <a:r>
              <a:rPr lang="en-US" dirty="0">
                <a:solidFill>
                  <a:schemeClr val="accent5"/>
                </a:solidFill>
              </a:rPr>
              <a:t>JSON Type </a:t>
            </a:r>
            <a:r>
              <a:rPr lang="en-US" dirty="0"/>
              <a:t>enables strong typing, improved performance, and is fully integrated into the Converged Database</a:t>
            </a:r>
          </a:p>
          <a:p>
            <a:pPr marL="285750" indent="-285750">
              <a:buFont typeface="Arial" panose="020B0604020202020204" pitchFamily="34" charset="0"/>
              <a:buChar char="•"/>
            </a:pPr>
            <a:r>
              <a:rPr lang="en-US" dirty="0"/>
              <a:t>New </a:t>
            </a:r>
            <a:r>
              <a:rPr lang="en-US" dirty="0">
                <a:solidFill>
                  <a:schemeClr val="accent5"/>
                </a:solidFill>
              </a:rPr>
              <a:t>JSON Update </a:t>
            </a:r>
            <a:r>
              <a:rPr lang="en-US" dirty="0"/>
              <a:t>syntax for piecewise updates</a:t>
            </a:r>
          </a:p>
          <a:p>
            <a:pPr marL="285750" indent="-285750">
              <a:buFont typeface="Arial" panose="020B0604020202020204" pitchFamily="34" charset="0"/>
              <a:buChar char="•"/>
            </a:pPr>
            <a:r>
              <a:rPr lang="en-US" dirty="0"/>
              <a:t>New </a:t>
            </a:r>
            <a:r>
              <a:rPr lang="en-US" dirty="0">
                <a:solidFill>
                  <a:schemeClr val="accent5"/>
                </a:solidFill>
              </a:rPr>
              <a:t>Multivalued Index </a:t>
            </a:r>
            <a:r>
              <a:rPr lang="en-US" dirty="0"/>
              <a:t>for fast array searches</a:t>
            </a:r>
          </a:p>
          <a:p>
            <a:pPr marL="285750" indent="-285750">
              <a:buFont typeface="Arial" panose="020B0604020202020204" pitchFamily="34" charset="0"/>
              <a:buChar char="•"/>
            </a:pPr>
            <a:r>
              <a:rPr lang="en-US" dirty="0"/>
              <a:t>New </a:t>
            </a:r>
            <a:r>
              <a:rPr lang="en-US" dirty="0">
                <a:solidFill>
                  <a:schemeClr val="accent5"/>
                </a:solidFill>
              </a:rPr>
              <a:t>SQL/JSON syntax </a:t>
            </a:r>
            <a:r>
              <a:rPr lang="en-US" dirty="0"/>
              <a:t>for common </a:t>
            </a:r>
            <a:r>
              <a:rPr lang="en-US" dirty="0" err="1"/>
              <a:t>usecases</a:t>
            </a:r>
            <a:endParaRPr lang="en-US" dirty="0"/>
          </a:p>
          <a:p>
            <a:pPr marL="285750" indent="-285750">
              <a:buFont typeface="Arial" panose="020B0604020202020204" pitchFamily="34" charset="0"/>
              <a:buChar char="•"/>
            </a:pPr>
            <a:endParaRPr lang="en-US" dirty="0"/>
          </a:p>
          <a:p>
            <a:r>
              <a:rPr lang="en-US" dirty="0">
                <a:hlinkClick r:id="rId6"/>
              </a:rPr>
              <a:t>SODA</a:t>
            </a:r>
            <a:endParaRPr lang="en-US" dirty="0"/>
          </a:p>
          <a:p>
            <a:pPr marL="285750" indent="-285750">
              <a:buFont typeface="Arial" panose="020B0604020202020204" pitchFamily="34" charset="0"/>
              <a:buChar char="•"/>
            </a:pPr>
            <a:r>
              <a:rPr lang="en-US" dirty="0"/>
              <a:t>Collections based on JSON Type</a:t>
            </a:r>
          </a:p>
          <a:p>
            <a:pPr marL="285750" indent="-285750">
              <a:buFont typeface="Arial" panose="020B0604020202020204" pitchFamily="34" charset="0"/>
              <a:buChar char="•"/>
            </a:pPr>
            <a:r>
              <a:rPr lang="en-US" dirty="0"/>
              <a:t>New developer APIs </a:t>
            </a:r>
          </a:p>
        </p:txBody>
      </p:sp>
      <p:sp>
        <p:nvSpPr>
          <p:cNvPr id="5" name="Title 4">
            <a:extLst>
              <a:ext uri="{FF2B5EF4-FFF2-40B4-BE49-F238E27FC236}">
                <a16:creationId xmlns:a16="http://schemas.microsoft.com/office/drawing/2014/main" id="{65BBF8C0-706F-2346-97FF-CCB7CAFEF6F8}"/>
              </a:ext>
            </a:extLst>
          </p:cNvPr>
          <p:cNvSpPr>
            <a:spLocks noGrp="1"/>
          </p:cNvSpPr>
          <p:nvPr>
            <p:ph type="title"/>
          </p:nvPr>
        </p:nvSpPr>
        <p:spPr/>
        <p:txBody>
          <a:bodyPr/>
          <a:lstStyle/>
          <a:p>
            <a:r>
              <a:rPr lang="en-US" dirty="0"/>
              <a:t>Summary</a:t>
            </a:r>
          </a:p>
        </p:txBody>
      </p:sp>
    </p:spTree>
    <p:extLst>
      <p:ext uri="{BB962C8B-B14F-4D97-AF65-F5344CB8AC3E}">
        <p14:creationId xmlns:p14="http://schemas.microsoft.com/office/powerpoint/2010/main" val="4263166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E25AFF6-5A6C-3245-8DC8-7B1A976530D0}"/>
              </a:ext>
            </a:extLst>
          </p:cNvPr>
          <p:cNvSpPr>
            <a:spLocks noGrp="1"/>
          </p:cNvSpPr>
          <p:nvPr>
            <p:ph type="ftr" sz="quarter" idx="3"/>
          </p:nvPr>
        </p:nvSpPr>
        <p:spPr/>
        <p:txBody>
          <a:bodyPr/>
          <a:lstStyle/>
          <a:p>
            <a:r>
              <a:rPr lang="en-US" dirty="0"/>
              <a:t>Copyright © 2020, Oracle and/or its affiliates</a:t>
            </a:r>
          </a:p>
        </p:txBody>
      </p:sp>
      <p:sp>
        <p:nvSpPr>
          <p:cNvPr id="3" name="Slide Number Placeholder 2">
            <a:extLst>
              <a:ext uri="{FF2B5EF4-FFF2-40B4-BE49-F238E27FC236}">
                <a16:creationId xmlns:a16="http://schemas.microsoft.com/office/drawing/2014/main" id="{48A04FDA-9568-5C4B-8491-226EFEDEE4C3}"/>
              </a:ext>
            </a:extLst>
          </p:cNvPr>
          <p:cNvSpPr>
            <a:spLocks noGrp="1"/>
          </p:cNvSpPr>
          <p:nvPr>
            <p:ph type="sldNum" sz="quarter" idx="4"/>
          </p:nvPr>
        </p:nvSpPr>
        <p:spPr/>
        <p:txBody>
          <a:bodyPr/>
          <a:lstStyle/>
          <a:p>
            <a:fld id="{345D60D9-5372-5F40-9443-0F9AE5BDC3C8}" type="slidenum">
              <a:rPr lang="en-US" smtClean="0"/>
              <a:pPr/>
              <a:t>5</a:t>
            </a:fld>
            <a:endParaRPr lang="en-US" dirty="0"/>
          </a:p>
        </p:txBody>
      </p:sp>
      <p:sp>
        <p:nvSpPr>
          <p:cNvPr id="11" name="Text Placeholder 10">
            <a:extLst>
              <a:ext uri="{FF2B5EF4-FFF2-40B4-BE49-F238E27FC236}">
                <a16:creationId xmlns:a16="http://schemas.microsoft.com/office/drawing/2014/main" id="{20CD9B4C-8C64-234E-9894-C91046576D67}"/>
              </a:ext>
            </a:extLst>
          </p:cNvPr>
          <p:cNvSpPr>
            <a:spLocks noGrp="1"/>
          </p:cNvSpPr>
          <p:nvPr>
            <p:ph type="body" sz="quarter" idx="14"/>
          </p:nvPr>
        </p:nvSpPr>
        <p:spPr/>
        <p:txBody>
          <a:bodyPr/>
          <a:lstStyle/>
          <a:p>
            <a:r>
              <a:rPr lang="en-US" dirty="0"/>
              <a:t>5</a:t>
            </a:r>
          </a:p>
        </p:txBody>
      </p:sp>
      <p:sp>
        <p:nvSpPr>
          <p:cNvPr id="10" name="Text Placeholder 9">
            <a:extLst>
              <a:ext uri="{FF2B5EF4-FFF2-40B4-BE49-F238E27FC236}">
                <a16:creationId xmlns:a16="http://schemas.microsoft.com/office/drawing/2014/main" id="{6D2A91C0-2D7C-6A4B-8CA1-6E1E5F9CBE96}"/>
              </a:ext>
            </a:extLst>
          </p:cNvPr>
          <p:cNvSpPr>
            <a:spLocks noGrp="1"/>
          </p:cNvSpPr>
          <p:nvPr>
            <p:ph type="body" sz="quarter" idx="13"/>
          </p:nvPr>
        </p:nvSpPr>
        <p:spPr/>
        <p:txBody>
          <a:bodyPr/>
          <a:lstStyle/>
          <a:p>
            <a:r>
              <a:rPr lang="en-US" dirty="0"/>
              <a:t>4</a:t>
            </a:r>
          </a:p>
        </p:txBody>
      </p:sp>
      <p:sp>
        <p:nvSpPr>
          <p:cNvPr id="9" name="Text Placeholder 8">
            <a:extLst>
              <a:ext uri="{FF2B5EF4-FFF2-40B4-BE49-F238E27FC236}">
                <a16:creationId xmlns:a16="http://schemas.microsoft.com/office/drawing/2014/main" id="{378337D6-F461-4E4A-975C-7E041078F975}"/>
              </a:ext>
            </a:extLst>
          </p:cNvPr>
          <p:cNvSpPr>
            <a:spLocks noGrp="1"/>
          </p:cNvSpPr>
          <p:nvPr>
            <p:ph type="body" sz="quarter" idx="12"/>
          </p:nvPr>
        </p:nvSpPr>
        <p:spPr/>
        <p:txBody>
          <a:bodyPr/>
          <a:lstStyle/>
          <a:p>
            <a:r>
              <a:rPr lang="en-US" dirty="0"/>
              <a:t>3</a:t>
            </a:r>
          </a:p>
        </p:txBody>
      </p:sp>
      <p:sp>
        <p:nvSpPr>
          <p:cNvPr id="8" name="Text Placeholder 7">
            <a:extLst>
              <a:ext uri="{FF2B5EF4-FFF2-40B4-BE49-F238E27FC236}">
                <a16:creationId xmlns:a16="http://schemas.microsoft.com/office/drawing/2014/main" id="{3AC600EA-47C1-FE4B-B1C5-26A01909D0AB}"/>
              </a:ext>
            </a:extLst>
          </p:cNvPr>
          <p:cNvSpPr>
            <a:spLocks noGrp="1"/>
          </p:cNvSpPr>
          <p:nvPr>
            <p:ph type="body" sz="quarter" idx="11"/>
          </p:nvPr>
        </p:nvSpPr>
        <p:spPr/>
        <p:txBody>
          <a:bodyPr/>
          <a:lstStyle/>
          <a:p>
            <a:r>
              <a:rPr lang="en-US" dirty="0"/>
              <a:t>2</a:t>
            </a:r>
          </a:p>
        </p:txBody>
      </p:sp>
      <p:sp>
        <p:nvSpPr>
          <p:cNvPr id="7" name="Text Placeholder 6">
            <a:extLst>
              <a:ext uri="{FF2B5EF4-FFF2-40B4-BE49-F238E27FC236}">
                <a16:creationId xmlns:a16="http://schemas.microsoft.com/office/drawing/2014/main" id="{018C8A3B-A869-8748-AD23-DD73D3772365}"/>
              </a:ext>
            </a:extLst>
          </p:cNvPr>
          <p:cNvSpPr>
            <a:spLocks noGrp="1"/>
          </p:cNvSpPr>
          <p:nvPr>
            <p:ph type="body" sz="quarter" idx="10"/>
          </p:nvPr>
        </p:nvSpPr>
        <p:spPr/>
        <p:txBody>
          <a:bodyPr/>
          <a:lstStyle/>
          <a:p>
            <a:r>
              <a:rPr lang="en-US" dirty="0"/>
              <a:t>1</a:t>
            </a:r>
          </a:p>
        </p:txBody>
      </p:sp>
      <p:sp>
        <p:nvSpPr>
          <p:cNvPr id="15" name="Text Placeholder 14">
            <a:extLst>
              <a:ext uri="{FF2B5EF4-FFF2-40B4-BE49-F238E27FC236}">
                <a16:creationId xmlns:a16="http://schemas.microsoft.com/office/drawing/2014/main" id="{AD886404-5299-6D4F-87A0-1135AD615374}"/>
              </a:ext>
            </a:extLst>
          </p:cNvPr>
          <p:cNvSpPr>
            <a:spLocks noGrp="1"/>
          </p:cNvSpPr>
          <p:nvPr>
            <p:ph type="body" idx="19"/>
          </p:nvPr>
        </p:nvSpPr>
        <p:spPr/>
        <p:txBody>
          <a:bodyPr/>
          <a:lstStyle/>
          <a:p>
            <a:r>
              <a:rPr lang="en-US" dirty="0"/>
              <a:t>SODA Enhancements </a:t>
            </a:r>
          </a:p>
          <a:p>
            <a:endParaRPr lang="en-US" dirty="0"/>
          </a:p>
        </p:txBody>
      </p:sp>
      <p:sp>
        <p:nvSpPr>
          <p:cNvPr id="14" name="Text Placeholder 13">
            <a:extLst>
              <a:ext uri="{FF2B5EF4-FFF2-40B4-BE49-F238E27FC236}">
                <a16:creationId xmlns:a16="http://schemas.microsoft.com/office/drawing/2014/main" id="{B75F09F4-E287-434F-B765-EDF6BA2C8C12}"/>
              </a:ext>
            </a:extLst>
          </p:cNvPr>
          <p:cNvSpPr>
            <a:spLocks noGrp="1"/>
          </p:cNvSpPr>
          <p:nvPr>
            <p:ph type="body" idx="18"/>
          </p:nvPr>
        </p:nvSpPr>
        <p:spPr/>
        <p:txBody>
          <a:bodyPr/>
          <a:lstStyle/>
          <a:p>
            <a:r>
              <a:rPr lang="en-US" dirty="0"/>
              <a:t>SQL/JSON Enhancements </a:t>
            </a:r>
          </a:p>
        </p:txBody>
      </p:sp>
      <p:sp>
        <p:nvSpPr>
          <p:cNvPr id="13" name="Text Placeholder 12">
            <a:extLst>
              <a:ext uri="{FF2B5EF4-FFF2-40B4-BE49-F238E27FC236}">
                <a16:creationId xmlns:a16="http://schemas.microsoft.com/office/drawing/2014/main" id="{0F6CC5BD-5801-1048-B797-958F5C7FD914}"/>
              </a:ext>
            </a:extLst>
          </p:cNvPr>
          <p:cNvSpPr>
            <a:spLocks noGrp="1"/>
          </p:cNvSpPr>
          <p:nvPr>
            <p:ph type="body" idx="17"/>
          </p:nvPr>
        </p:nvSpPr>
        <p:spPr/>
        <p:txBody>
          <a:bodyPr/>
          <a:lstStyle/>
          <a:p>
            <a:r>
              <a:rPr lang="en-US" dirty="0"/>
              <a:t>Multivalued Index</a:t>
            </a:r>
          </a:p>
        </p:txBody>
      </p:sp>
      <p:sp>
        <p:nvSpPr>
          <p:cNvPr id="12" name="Text Placeholder 11">
            <a:extLst>
              <a:ext uri="{FF2B5EF4-FFF2-40B4-BE49-F238E27FC236}">
                <a16:creationId xmlns:a16="http://schemas.microsoft.com/office/drawing/2014/main" id="{E52483BE-0AF1-8549-8940-7D4D74B2E8A2}"/>
              </a:ext>
            </a:extLst>
          </p:cNvPr>
          <p:cNvSpPr>
            <a:spLocks noGrp="1"/>
          </p:cNvSpPr>
          <p:nvPr>
            <p:ph type="body" idx="16"/>
          </p:nvPr>
        </p:nvSpPr>
        <p:spPr/>
        <p:txBody>
          <a:bodyPr/>
          <a:lstStyle/>
          <a:p>
            <a:r>
              <a:rPr lang="en-US" dirty="0"/>
              <a:t>JSON Update</a:t>
            </a:r>
          </a:p>
        </p:txBody>
      </p:sp>
      <p:sp>
        <p:nvSpPr>
          <p:cNvPr id="6" name="Text Placeholder 5">
            <a:extLst>
              <a:ext uri="{FF2B5EF4-FFF2-40B4-BE49-F238E27FC236}">
                <a16:creationId xmlns:a16="http://schemas.microsoft.com/office/drawing/2014/main" id="{4FADA74F-B3E6-7A48-BAD8-36B3A4E4C124}"/>
              </a:ext>
            </a:extLst>
          </p:cNvPr>
          <p:cNvSpPr>
            <a:spLocks noGrp="1"/>
          </p:cNvSpPr>
          <p:nvPr>
            <p:ph type="body" idx="1"/>
          </p:nvPr>
        </p:nvSpPr>
        <p:spPr/>
        <p:txBody>
          <a:bodyPr/>
          <a:lstStyle/>
          <a:p>
            <a:r>
              <a:rPr lang="en-US" dirty="0"/>
              <a:t>JSON Type</a:t>
            </a:r>
          </a:p>
        </p:txBody>
      </p:sp>
      <p:sp>
        <p:nvSpPr>
          <p:cNvPr id="16" name="Text Placeholder 15">
            <a:extLst>
              <a:ext uri="{FF2B5EF4-FFF2-40B4-BE49-F238E27FC236}">
                <a16:creationId xmlns:a16="http://schemas.microsoft.com/office/drawing/2014/main" id="{DB700371-2D2B-FD4C-AFAF-8D6069EC6FED}"/>
              </a:ext>
            </a:extLst>
          </p:cNvPr>
          <p:cNvSpPr>
            <a:spLocks noGrp="1"/>
          </p:cNvSpPr>
          <p:nvPr>
            <p:ph type="body" sz="quarter" idx="20"/>
          </p:nvPr>
        </p:nvSpPr>
        <p:spPr/>
        <p:txBody>
          <a:bodyPr/>
          <a:lstStyle/>
          <a:p>
            <a:r>
              <a:rPr lang="en-US" dirty="0"/>
              <a:t>New JSON Features in Oracle Database 21c</a:t>
            </a:r>
          </a:p>
        </p:txBody>
      </p:sp>
      <p:sp>
        <p:nvSpPr>
          <p:cNvPr id="17" name="Text Placeholder 10">
            <a:extLst>
              <a:ext uri="{FF2B5EF4-FFF2-40B4-BE49-F238E27FC236}">
                <a16:creationId xmlns:a16="http://schemas.microsoft.com/office/drawing/2014/main" id="{6A55CD55-F0BF-294D-B140-24282D1E36D1}"/>
              </a:ext>
            </a:extLst>
          </p:cNvPr>
          <p:cNvSpPr txBox="1">
            <a:spLocks/>
          </p:cNvSpPr>
          <p:nvPr/>
        </p:nvSpPr>
        <p:spPr>
          <a:xfrm>
            <a:off x="768095" y="4436195"/>
            <a:ext cx="439953" cy="395562"/>
          </a:xfrm>
          <a:prstGeom prst="rect">
            <a:avLst/>
          </a:prstGeom>
        </p:spPr>
        <p:txBody>
          <a:bodyPr vert="horz" wrap="none" lIns="0" tIns="0" rIns="0" bIns="0" rtlCol="0">
            <a:noAutofit/>
          </a:bodyPr>
          <a:lstStyle>
            <a:lvl1pPr marL="0" marR="0" indent="0" algn="ctr" defTabSz="914400" rtl="0" eaLnBrk="1" fontAlgn="auto" latinLnBrk="0" hangingPunct="1">
              <a:lnSpc>
                <a:spcPct val="95000"/>
              </a:lnSpc>
              <a:spcBef>
                <a:spcPts val="600"/>
              </a:spcBef>
              <a:spcAft>
                <a:spcPts val="0"/>
              </a:spcAft>
              <a:buClrTx/>
              <a:buSzTx/>
              <a:buFont typeface="System Font Regular"/>
              <a:buNone/>
              <a:tabLst/>
              <a:defRPr sz="2000" b="0" i="0" kern="1200">
                <a:solidFill>
                  <a:schemeClr val="accent5"/>
                </a:solidFill>
                <a:latin typeface="Georgia" panose="02040502050405020303" pitchFamily="18" charset="0"/>
                <a:ea typeface="+mn-ea"/>
                <a:cs typeface="Oracle Sans" panose="020B0503020204020204" pitchFamily="34" charset="0"/>
              </a:defRPr>
            </a:lvl1pPr>
            <a:lvl2pPr marL="365760" marR="0" indent="-182880" algn="l" defTabSz="914400" rtl="0" eaLnBrk="1" fontAlgn="auto" latinLnBrk="0" hangingPunct="1">
              <a:lnSpc>
                <a:spcPct val="95000"/>
              </a:lnSpc>
              <a:spcBef>
                <a:spcPts val="600"/>
              </a:spcBef>
              <a:spcAft>
                <a:spcPts val="0"/>
              </a:spcAft>
              <a:buClrTx/>
              <a:buSzPct val="100000"/>
              <a:buFont typeface="Arial" panose="020B0604020202020204" pitchFamily="34" charset="0"/>
              <a:buChar char="•"/>
              <a:tabLst/>
              <a:defRPr sz="1800" b="0" i="0" kern="1200">
                <a:solidFill>
                  <a:schemeClr val="tx1"/>
                </a:solidFill>
                <a:latin typeface="Oracle Sans" panose="020B0503020204020204" pitchFamily="34" charset="0"/>
                <a:ea typeface="+mn-ea"/>
                <a:cs typeface="Oracle Sans" panose="020B0503020204020204" pitchFamily="34" charset="0"/>
              </a:defRPr>
            </a:lvl2pPr>
            <a:lvl3pPr marL="731520" marR="0" indent="-182880" algn="l" defTabSz="914400" rtl="0" eaLnBrk="1" fontAlgn="auto" latinLnBrk="0" hangingPunct="1">
              <a:lnSpc>
                <a:spcPct val="95000"/>
              </a:lnSpc>
              <a:spcBef>
                <a:spcPts val="400"/>
              </a:spcBef>
              <a:spcAft>
                <a:spcPts val="0"/>
              </a:spcAft>
              <a:buClrTx/>
              <a:buSzPct val="120000"/>
              <a:buFont typeface="System Font Regular"/>
              <a:buChar char="-"/>
              <a:tabLst/>
              <a:defRPr sz="1600" kern="1200">
                <a:solidFill>
                  <a:schemeClr val="tx1"/>
                </a:solidFill>
                <a:latin typeface="Oracle Sans Light" panose="020B0403020204020204" pitchFamily="34" charset="0"/>
                <a:ea typeface="+mn-ea"/>
                <a:cs typeface="Oracle Sans Light" panose="020B0403020204020204" pitchFamily="34" charset="0"/>
              </a:defRPr>
            </a:lvl3pPr>
            <a:lvl4pPr marL="1097280" marR="0" indent="-182880" algn="l" defTabSz="914400" rtl="0" eaLnBrk="1" fontAlgn="auto" latinLnBrk="0" hangingPunct="1">
              <a:lnSpc>
                <a:spcPct val="95000"/>
              </a:lnSpc>
              <a:spcBef>
                <a:spcPts val="400"/>
              </a:spcBef>
              <a:spcAft>
                <a:spcPts val="0"/>
              </a:spcAft>
              <a:buClrTx/>
              <a:buSzPct val="100000"/>
              <a:buFont typeface="System Font Regular"/>
              <a:buChar char="◦"/>
              <a:tabLst/>
              <a:defRPr sz="1400" kern="1200">
                <a:solidFill>
                  <a:schemeClr val="tx1"/>
                </a:solidFill>
                <a:latin typeface="Oracle Sans Light" panose="020B0403020204020204" pitchFamily="34" charset="0"/>
                <a:ea typeface="+mn-ea"/>
                <a:cs typeface="Oracle Sans Light" panose="020B0403020204020204" pitchFamily="34" charset="0"/>
              </a:defRPr>
            </a:lvl4pPr>
            <a:lvl5pPr marL="1463040" marR="0" indent="-182880" algn="l" defTabSz="914400" rtl="0" eaLnBrk="1" fontAlgn="auto" latinLnBrk="0" hangingPunct="1">
              <a:lnSpc>
                <a:spcPct val="95000"/>
              </a:lnSpc>
              <a:spcBef>
                <a:spcPts val="400"/>
              </a:spcBef>
              <a:spcAft>
                <a:spcPts val="0"/>
              </a:spcAft>
              <a:buClrTx/>
              <a:buSzTx/>
              <a:buFont typeface="System Font Regular"/>
              <a:buChar char="•"/>
              <a:tabLst/>
              <a:defRPr sz="1200" kern="1200">
                <a:solidFill>
                  <a:schemeClr val="tx1"/>
                </a:solidFill>
                <a:latin typeface="Oracle Sans Light" panose="020B0403020204020204" pitchFamily="34" charset="0"/>
                <a:ea typeface="+mn-ea"/>
                <a:cs typeface="Oracle Sans Light" panose="020B0403020204020204" pitchFamily="34" charset="0"/>
              </a:defRPr>
            </a:lvl5pPr>
            <a:lvl6pPr marL="1828800" indent="-182880" algn="l" defTabSz="914400" rtl="0" eaLnBrk="1" latinLnBrk="0" hangingPunct="1">
              <a:lnSpc>
                <a:spcPct val="95000"/>
              </a:lnSpc>
              <a:spcBef>
                <a:spcPts val="400"/>
              </a:spcBef>
              <a:spcAft>
                <a:spcPts val="0"/>
              </a:spcAft>
              <a:buSzPct val="120000"/>
              <a:buFont typeface="System Font Regular"/>
              <a:buChar char="-"/>
              <a:defRPr sz="1200" b="0" i="0" kern="1200">
                <a:solidFill>
                  <a:schemeClr val="tx1"/>
                </a:solidFill>
                <a:latin typeface="Oracle Sans Light" panose="020B0403020204020204" pitchFamily="34" charset="0"/>
                <a:ea typeface="+mn-ea"/>
                <a:cs typeface="Oracle Sans Light" panose="020B0403020204020204" pitchFamily="34" charset="0"/>
              </a:defRPr>
            </a:lvl6pPr>
            <a:lvl7pPr marL="2194560" indent="-182880" algn="l" defTabSz="914400" rtl="0" eaLnBrk="1" latinLnBrk="0" hangingPunct="1">
              <a:lnSpc>
                <a:spcPct val="95000"/>
              </a:lnSpc>
              <a:spcBef>
                <a:spcPts val="400"/>
              </a:spcBef>
              <a:spcAft>
                <a:spcPts val="0"/>
              </a:spcAft>
              <a:buFont typeface="System Font Regular"/>
              <a:buChar char="◦"/>
              <a:defRPr sz="1200" b="0" i="0" kern="1200">
                <a:solidFill>
                  <a:schemeClr val="tx1"/>
                </a:solidFill>
                <a:latin typeface="Oracle Sans Light" panose="020B0403020204020204" pitchFamily="34" charset="0"/>
                <a:ea typeface="+mn-ea"/>
                <a:cs typeface="Oracle Sans Light" panose="020B0403020204020204" pitchFamily="34" charset="0"/>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6</a:t>
            </a:r>
          </a:p>
        </p:txBody>
      </p:sp>
      <p:sp>
        <p:nvSpPr>
          <p:cNvPr id="18" name="Text Placeholder 14">
            <a:extLst>
              <a:ext uri="{FF2B5EF4-FFF2-40B4-BE49-F238E27FC236}">
                <a16:creationId xmlns:a16="http://schemas.microsoft.com/office/drawing/2014/main" id="{E58E4A83-ADF1-0F47-958D-7A664BD3B3EA}"/>
              </a:ext>
            </a:extLst>
          </p:cNvPr>
          <p:cNvSpPr txBox="1">
            <a:spLocks/>
          </p:cNvSpPr>
          <p:nvPr/>
        </p:nvSpPr>
        <p:spPr>
          <a:xfrm>
            <a:off x="1371410" y="4391407"/>
            <a:ext cx="10052493" cy="395562"/>
          </a:xfrm>
          <a:prstGeom prst="rect">
            <a:avLst/>
          </a:prstGeom>
        </p:spPr>
        <p:txBody>
          <a:bodyPr vert="horz" wrap="none" lIns="0" tIns="0" rIns="0" bIns="0" rtlCol="0">
            <a:noAutofit/>
          </a:bodyPr>
          <a:lstStyle>
            <a:lvl1pPr marL="0" marR="0" indent="0" algn="l" defTabSz="914400" rtl="0" eaLnBrk="1" fontAlgn="auto" latinLnBrk="0" hangingPunct="1">
              <a:lnSpc>
                <a:spcPct val="100000"/>
              </a:lnSpc>
              <a:spcBef>
                <a:spcPts val="0"/>
              </a:spcBef>
              <a:spcAft>
                <a:spcPts val="1200"/>
              </a:spcAft>
              <a:buClrTx/>
              <a:buSzPct val="70000"/>
              <a:buFont typeface="Arial" panose="020B0604020202020204" pitchFamily="34" charset="0"/>
              <a:buNone/>
              <a:tabLst/>
              <a:defRPr sz="2400" b="0" i="0" kern="120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marR="0" indent="0" algn="l" defTabSz="914400" rtl="0" eaLnBrk="1" fontAlgn="auto" latinLnBrk="0" hangingPunct="1">
              <a:lnSpc>
                <a:spcPct val="95000"/>
              </a:lnSpc>
              <a:spcBef>
                <a:spcPts val="600"/>
              </a:spcBef>
              <a:spcAft>
                <a:spcPts val="0"/>
              </a:spcAft>
              <a:buClrTx/>
              <a:buSzPct val="100000"/>
              <a:buFont typeface="Arial" panose="020B0604020202020204" pitchFamily="34" charset="0"/>
              <a:buNone/>
              <a:tabLst/>
              <a:defRPr sz="2000" b="0" i="0" kern="1200">
                <a:solidFill>
                  <a:schemeClr val="tx1">
                    <a:tint val="75000"/>
                  </a:schemeClr>
                </a:solidFill>
                <a:latin typeface="Oracle Sans" panose="020B0503020204020204" pitchFamily="34" charset="0"/>
                <a:ea typeface="+mn-ea"/>
                <a:cs typeface="Oracle Sans" panose="020B0503020204020204" pitchFamily="34" charset="0"/>
              </a:defRPr>
            </a:lvl2pPr>
            <a:lvl3pPr marL="914400" marR="0" indent="0" algn="l" defTabSz="914400" rtl="0" eaLnBrk="1" fontAlgn="auto" latinLnBrk="0" hangingPunct="1">
              <a:lnSpc>
                <a:spcPct val="95000"/>
              </a:lnSpc>
              <a:spcBef>
                <a:spcPts val="400"/>
              </a:spcBef>
              <a:spcAft>
                <a:spcPts val="0"/>
              </a:spcAft>
              <a:buClrTx/>
              <a:buSzPct val="120000"/>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3pPr>
            <a:lvl4pPr marL="1371600" marR="0" indent="0" algn="l" defTabSz="914400" rtl="0" eaLnBrk="1" fontAlgn="auto" latinLnBrk="0" hangingPunct="1">
              <a:lnSpc>
                <a:spcPct val="95000"/>
              </a:lnSpc>
              <a:spcBef>
                <a:spcPts val="400"/>
              </a:spcBef>
              <a:spcAft>
                <a:spcPts val="0"/>
              </a:spcAft>
              <a:buClrTx/>
              <a:buSzPct val="100000"/>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4pPr>
            <a:lvl5pPr marL="1828800" marR="0" indent="0" algn="l" defTabSz="914400" rtl="0" eaLnBrk="1" fontAlgn="auto" latinLnBrk="0" hangingPunct="1">
              <a:lnSpc>
                <a:spcPct val="95000"/>
              </a:lnSpc>
              <a:spcBef>
                <a:spcPts val="400"/>
              </a:spcBef>
              <a:spcAft>
                <a:spcPts val="0"/>
              </a:spcAft>
              <a:buClrTx/>
              <a:buSzTx/>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5pPr>
            <a:lvl6pPr marL="2286000" indent="0" algn="l" defTabSz="914400" rtl="0" eaLnBrk="1" latinLnBrk="0" hangingPunct="1">
              <a:lnSpc>
                <a:spcPct val="95000"/>
              </a:lnSpc>
              <a:spcBef>
                <a:spcPts val="400"/>
              </a:spcBef>
              <a:spcAft>
                <a:spcPts val="0"/>
              </a:spcAft>
              <a:buSzPct val="120000"/>
              <a:buFont typeface="System Font Regular"/>
              <a:buNone/>
              <a:defRPr sz="1600" b="0" i="0" kern="1200">
                <a:solidFill>
                  <a:schemeClr val="tx1">
                    <a:tint val="75000"/>
                  </a:schemeClr>
                </a:solidFill>
                <a:latin typeface="Oracle Sans Light" panose="020B0403020204020204" pitchFamily="34" charset="0"/>
                <a:ea typeface="+mn-ea"/>
                <a:cs typeface="Oracle Sans Light" panose="020B0403020204020204" pitchFamily="34" charset="0"/>
              </a:defRPr>
            </a:lvl6pPr>
            <a:lvl7pPr marL="2743200" indent="0" algn="l" defTabSz="914400" rtl="0" eaLnBrk="1" latinLnBrk="0" hangingPunct="1">
              <a:lnSpc>
                <a:spcPct val="95000"/>
              </a:lnSpc>
              <a:spcBef>
                <a:spcPts val="400"/>
              </a:spcBef>
              <a:spcAft>
                <a:spcPts val="0"/>
              </a:spcAft>
              <a:buFont typeface="System Font Regular"/>
              <a:buNone/>
              <a:defRPr sz="1600" b="0" i="0" kern="1200">
                <a:solidFill>
                  <a:schemeClr val="tx1">
                    <a:tint val="75000"/>
                  </a:schemeClr>
                </a:solidFill>
                <a:latin typeface="Oracle Sans Light" panose="020B0403020204020204" pitchFamily="34" charset="0"/>
                <a:ea typeface="+mn-ea"/>
                <a:cs typeface="Oracle Sans Light" panose="020B0403020204020204" pitchFamily="34" charset="0"/>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dirty="0"/>
              <a:t>Performance Improvements </a:t>
            </a:r>
          </a:p>
          <a:p>
            <a:endParaRPr lang="en-US" dirty="0"/>
          </a:p>
        </p:txBody>
      </p:sp>
      <p:sp>
        <p:nvSpPr>
          <p:cNvPr id="19" name="Text Placeholder 10">
            <a:extLst>
              <a:ext uri="{FF2B5EF4-FFF2-40B4-BE49-F238E27FC236}">
                <a16:creationId xmlns:a16="http://schemas.microsoft.com/office/drawing/2014/main" id="{27FF2646-C24B-B049-8086-31B5D42DB469}"/>
              </a:ext>
            </a:extLst>
          </p:cNvPr>
          <p:cNvSpPr txBox="1">
            <a:spLocks/>
          </p:cNvSpPr>
          <p:nvPr/>
        </p:nvSpPr>
        <p:spPr>
          <a:xfrm>
            <a:off x="768095" y="4955964"/>
            <a:ext cx="439953" cy="395562"/>
          </a:xfrm>
          <a:prstGeom prst="rect">
            <a:avLst/>
          </a:prstGeom>
        </p:spPr>
        <p:txBody>
          <a:bodyPr vert="horz" wrap="none" lIns="0" tIns="0" rIns="0" bIns="0" rtlCol="0">
            <a:noAutofit/>
          </a:bodyPr>
          <a:lstStyle>
            <a:lvl1pPr marL="0" marR="0" indent="0" algn="ctr" defTabSz="914400" rtl="0" eaLnBrk="1" fontAlgn="auto" latinLnBrk="0" hangingPunct="1">
              <a:lnSpc>
                <a:spcPct val="95000"/>
              </a:lnSpc>
              <a:spcBef>
                <a:spcPts val="600"/>
              </a:spcBef>
              <a:spcAft>
                <a:spcPts val="0"/>
              </a:spcAft>
              <a:buClrTx/>
              <a:buSzTx/>
              <a:buFont typeface="System Font Regular"/>
              <a:buNone/>
              <a:tabLst/>
              <a:defRPr sz="2000" b="0" i="0" kern="1200">
                <a:solidFill>
                  <a:schemeClr val="accent5"/>
                </a:solidFill>
                <a:latin typeface="Georgia" panose="02040502050405020303" pitchFamily="18" charset="0"/>
                <a:ea typeface="+mn-ea"/>
                <a:cs typeface="Oracle Sans" panose="020B0503020204020204" pitchFamily="34" charset="0"/>
              </a:defRPr>
            </a:lvl1pPr>
            <a:lvl2pPr marL="365760" marR="0" indent="-182880" algn="l" defTabSz="914400" rtl="0" eaLnBrk="1" fontAlgn="auto" latinLnBrk="0" hangingPunct="1">
              <a:lnSpc>
                <a:spcPct val="95000"/>
              </a:lnSpc>
              <a:spcBef>
                <a:spcPts val="600"/>
              </a:spcBef>
              <a:spcAft>
                <a:spcPts val="0"/>
              </a:spcAft>
              <a:buClrTx/>
              <a:buSzPct val="100000"/>
              <a:buFont typeface="Arial" panose="020B0604020202020204" pitchFamily="34" charset="0"/>
              <a:buChar char="•"/>
              <a:tabLst/>
              <a:defRPr sz="1800" b="0" i="0" kern="1200">
                <a:solidFill>
                  <a:schemeClr val="tx1"/>
                </a:solidFill>
                <a:latin typeface="Oracle Sans" panose="020B0503020204020204" pitchFamily="34" charset="0"/>
                <a:ea typeface="+mn-ea"/>
                <a:cs typeface="Oracle Sans" panose="020B0503020204020204" pitchFamily="34" charset="0"/>
              </a:defRPr>
            </a:lvl2pPr>
            <a:lvl3pPr marL="731520" marR="0" indent="-182880" algn="l" defTabSz="914400" rtl="0" eaLnBrk="1" fontAlgn="auto" latinLnBrk="0" hangingPunct="1">
              <a:lnSpc>
                <a:spcPct val="95000"/>
              </a:lnSpc>
              <a:spcBef>
                <a:spcPts val="400"/>
              </a:spcBef>
              <a:spcAft>
                <a:spcPts val="0"/>
              </a:spcAft>
              <a:buClrTx/>
              <a:buSzPct val="120000"/>
              <a:buFont typeface="System Font Regular"/>
              <a:buChar char="-"/>
              <a:tabLst/>
              <a:defRPr sz="1600" kern="1200">
                <a:solidFill>
                  <a:schemeClr val="tx1"/>
                </a:solidFill>
                <a:latin typeface="Oracle Sans Light" panose="020B0403020204020204" pitchFamily="34" charset="0"/>
                <a:ea typeface="+mn-ea"/>
                <a:cs typeface="Oracle Sans Light" panose="020B0403020204020204" pitchFamily="34" charset="0"/>
              </a:defRPr>
            </a:lvl3pPr>
            <a:lvl4pPr marL="1097280" marR="0" indent="-182880" algn="l" defTabSz="914400" rtl="0" eaLnBrk="1" fontAlgn="auto" latinLnBrk="0" hangingPunct="1">
              <a:lnSpc>
                <a:spcPct val="95000"/>
              </a:lnSpc>
              <a:spcBef>
                <a:spcPts val="400"/>
              </a:spcBef>
              <a:spcAft>
                <a:spcPts val="0"/>
              </a:spcAft>
              <a:buClrTx/>
              <a:buSzPct val="100000"/>
              <a:buFont typeface="System Font Regular"/>
              <a:buChar char="◦"/>
              <a:tabLst/>
              <a:defRPr sz="1400" kern="1200">
                <a:solidFill>
                  <a:schemeClr val="tx1"/>
                </a:solidFill>
                <a:latin typeface="Oracle Sans Light" panose="020B0403020204020204" pitchFamily="34" charset="0"/>
                <a:ea typeface="+mn-ea"/>
                <a:cs typeface="Oracle Sans Light" panose="020B0403020204020204" pitchFamily="34" charset="0"/>
              </a:defRPr>
            </a:lvl4pPr>
            <a:lvl5pPr marL="1463040" marR="0" indent="-182880" algn="l" defTabSz="914400" rtl="0" eaLnBrk="1" fontAlgn="auto" latinLnBrk="0" hangingPunct="1">
              <a:lnSpc>
                <a:spcPct val="95000"/>
              </a:lnSpc>
              <a:spcBef>
                <a:spcPts val="400"/>
              </a:spcBef>
              <a:spcAft>
                <a:spcPts val="0"/>
              </a:spcAft>
              <a:buClrTx/>
              <a:buSzTx/>
              <a:buFont typeface="System Font Regular"/>
              <a:buChar char="•"/>
              <a:tabLst/>
              <a:defRPr sz="1200" kern="1200">
                <a:solidFill>
                  <a:schemeClr val="tx1"/>
                </a:solidFill>
                <a:latin typeface="Oracle Sans Light" panose="020B0403020204020204" pitchFamily="34" charset="0"/>
                <a:ea typeface="+mn-ea"/>
                <a:cs typeface="Oracle Sans Light" panose="020B0403020204020204" pitchFamily="34" charset="0"/>
              </a:defRPr>
            </a:lvl5pPr>
            <a:lvl6pPr marL="1828800" indent="-182880" algn="l" defTabSz="914400" rtl="0" eaLnBrk="1" latinLnBrk="0" hangingPunct="1">
              <a:lnSpc>
                <a:spcPct val="95000"/>
              </a:lnSpc>
              <a:spcBef>
                <a:spcPts val="400"/>
              </a:spcBef>
              <a:spcAft>
                <a:spcPts val="0"/>
              </a:spcAft>
              <a:buSzPct val="120000"/>
              <a:buFont typeface="System Font Regular"/>
              <a:buChar char="-"/>
              <a:defRPr sz="1200" b="0" i="0" kern="1200">
                <a:solidFill>
                  <a:schemeClr val="tx1"/>
                </a:solidFill>
                <a:latin typeface="Oracle Sans Light" panose="020B0403020204020204" pitchFamily="34" charset="0"/>
                <a:ea typeface="+mn-ea"/>
                <a:cs typeface="Oracle Sans Light" panose="020B0403020204020204" pitchFamily="34" charset="0"/>
              </a:defRPr>
            </a:lvl6pPr>
            <a:lvl7pPr marL="2194560" indent="-182880" algn="l" defTabSz="914400" rtl="0" eaLnBrk="1" latinLnBrk="0" hangingPunct="1">
              <a:lnSpc>
                <a:spcPct val="95000"/>
              </a:lnSpc>
              <a:spcBef>
                <a:spcPts val="400"/>
              </a:spcBef>
              <a:spcAft>
                <a:spcPts val="0"/>
              </a:spcAft>
              <a:buFont typeface="System Font Regular"/>
              <a:buChar char="◦"/>
              <a:defRPr sz="1200" b="0" i="0" kern="1200">
                <a:solidFill>
                  <a:schemeClr val="tx1"/>
                </a:solidFill>
                <a:latin typeface="Oracle Sans Light" panose="020B0403020204020204" pitchFamily="34" charset="0"/>
                <a:ea typeface="+mn-ea"/>
                <a:cs typeface="Oracle Sans Light" panose="020B0403020204020204" pitchFamily="34" charset="0"/>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7</a:t>
            </a:r>
          </a:p>
        </p:txBody>
      </p:sp>
      <p:sp>
        <p:nvSpPr>
          <p:cNvPr id="20" name="Text Placeholder 14">
            <a:extLst>
              <a:ext uri="{FF2B5EF4-FFF2-40B4-BE49-F238E27FC236}">
                <a16:creationId xmlns:a16="http://schemas.microsoft.com/office/drawing/2014/main" id="{E7BEC875-74FF-0F40-A5B0-9E6CD9FE7770}"/>
              </a:ext>
            </a:extLst>
          </p:cNvPr>
          <p:cNvSpPr txBox="1">
            <a:spLocks/>
          </p:cNvSpPr>
          <p:nvPr/>
        </p:nvSpPr>
        <p:spPr>
          <a:xfrm>
            <a:off x="1371410" y="4910603"/>
            <a:ext cx="10052493" cy="395562"/>
          </a:xfrm>
          <a:prstGeom prst="rect">
            <a:avLst/>
          </a:prstGeom>
        </p:spPr>
        <p:txBody>
          <a:bodyPr vert="horz" wrap="none" lIns="0" tIns="0" rIns="0" bIns="0" rtlCol="0">
            <a:noAutofit/>
          </a:bodyPr>
          <a:lstStyle>
            <a:lvl1pPr marL="0" marR="0" indent="0" algn="l" defTabSz="914400" rtl="0" eaLnBrk="1" fontAlgn="auto" latinLnBrk="0" hangingPunct="1">
              <a:lnSpc>
                <a:spcPct val="100000"/>
              </a:lnSpc>
              <a:spcBef>
                <a:spcPts val="0"/>
              </a:spcBef>
              <a:spcAft>
                <a:spcPts val="1200"/>
              </a:spcAft>
              <a:buClrTx/>
              <a:buSzPct val="70000"/>
              <a:buFont typeface="Arial" panose="020B0604020202020204" pitchFamily="34" charset="0"/>
              <a:buNone/>
              <a:tabLst/>
              <a:defRPr sz="2400" b="0" i="0" kern="120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marR="0" indent="0" algn="l" defTabSz="914400" rtl="0" eaLnBrk="1" fontAlgn="auto" latinLnBrk="0" hangingPunct="1">
              <a:lnSpc>
                <a:spcPct val="95000"/>
              </a:lnSpc>
              <a:spcBef>
                <a:spcPts val="600"/>
              </a:spcBef>
              <a:spcAft>
                <a:spcPts val="0"/>
              </a:spcAft>
              <a:buClrTx/>
              <a:buSzPct val="100000"/>
              <a:buFont typeface="Arial" panose="020B0604020202020204" pitchFamily="34" charset="0"/>
              <a:buNone/>
              <a:tabLst/>
              <a:defRPr sz="2000" b="0" i="0" kern="1200">
                <a:solidFill>
                  <a:schemeClr val="tx1">
                    <a:tint val="75000"/>
                  </a:schemeClr>
                </a:solidFill>
                <a:latin typeface="Oracle Sans" panose="020B0503020204020204" pitchFamily="34" charset="0"/>
                <a:ea typeface="+mn-ea"/>
                <a:cs typeface="Oracle Sans" panose="020B0503020204020204" pitchFamily="34" charset="0"/>
              </a:defRPr>
            </a:lvl2pPr>
            <a:lvl3pPr marL="914400" marR="0" indent="0" algn="l" defTabSz="914400" rtl="0" eaLnBrk="1" fontAlgn="auto" latinLnBrk="0" hangingPunct="1">
              <a:lnSpc>
                <a:spcPct val="95000"/>
              </a:lnSpc>
              <a:spcBef>
                <a:spcPts val="400"/>
              </a:spcBef>
              <a:spcAft>
                <a:spcPts val="0"/>
              </a:spcAft>
              <a:buClrTx/>
              <a:buSzPct val="120000"/>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3pPr>
            <a:lvl4pPr marL="1371600" marR="0" indent="0" algn="l" defTabSz="914400" rtl="0" eaLnBrk="1" fontAlgn="auto" latinLnBrk="0" hangingPunct="1">
              <a:lnSpc>
                <a:spcPct val="95000"/>
              </a:lnSpc>
              <a:spcBef>
                <a:spcPts val="400"/>
              </a:spcBef>
              <a:spcAft>
                <a:spcPts val="0"/>
              </a:spcAft>
              <a:buClrTx/>
              <a:buSzPct val="100000"/>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4pPr>
            <a:lvl5pPr marL="1828800" marR="0" indent="0" algn="l" defTabSz="914400" rtl="0" eaLnBrk="1" fontAlgn="auto" latinLnBrk="0" hangingPunct="1">
              <a:lnSpc>
                <a:spcPct val="95000"/>
              </a:lnSpc>
              <a:spcBef>
                <a:spcPts val="400"/>
              </a:spcBef>
              <a:spcAft>
                <a:spcPts val="0"/>
              </a:spcAft>
              <a:buClrTx/>
              <a:buSzTx/>
              <a:buFont typeface="System Font Regular"/>
              <a:buNone/>
              <a:tabLst/>
              <a:defRPr sz="2000" b="0" i="0" kern="1200">
                <a:solidFill>
                  <a:schemeClr val="tx1">
                    <a:tint val="75000"/>
                  </a:schemeClr>
                </a:solidFill>
                <a:latin typeface="Oracle Sans Light" panose="020B0403020204020204" pitchFamily="34" charset="0"/>
                <a:ea typeface="+mn-ea"/>
                <a:cs typeface="Oracle Sans Light" panose="020B0403020204020204" pitchFamily="34" charset="0"/>
              </a:defRPr>
            </a:lvl5pPr>
            <a:lvl6pPr marL="2286000" indent="0" algn="l" defTabSz="914400" rtl="0" eaLnBrk="1" latinLnBrk="0" hangingPunct="1">
              <a:lnSpc>
                <a:spcPct val="95000"/>
              </a:lnSpc>
              <a:spcBef>
                <a:spcPts val="400"/>
              </a:spcBef>
              <a:spcAft>
                <a:spcPts val="0"/>
              </a:spcAft>
              <a:buSzPct val="120000"/>
              <a:buFont typeface="System Font Regular"/>
              <a:buNone/>
              <a:defRPr sz="1600" b="0" i="0" kern="1200">
                <a:solidFill>
                  <a:schemeClr val="tx1">
                    <a:tint val="75000"/>
                  </a:schemeClr>
                </a:solidFill>
                <a:latin typeface="Oracle Sans Light" panose="020B0403020204020204" pitchFamily="34" charset="0"/>
                <a:ea typeface="+mn-ea"/>
                <a:cs typeface="Oracle Sans Light" panose="020B0403020204020204" pitchFamily="34" charset="0"/>
              </a:defRPr>
            </a:lvl6pPr>
            <a:lvl7pPr marL="2743200" indent="0" algn="l" defTabSz="914400" rtl="0" eaLnBrk="1" latinLnBrk="0" hangingPunct="1">
              <a:lnSpc>
                <a:spcPct val="95000"/>
              </a:lnSpc>
              <a:spcBef>
                <a:spcPts val="400"/>
              </a:spcBef>
              <a:spcAft>
                <a:spcPts val="0"/>
              </a:spcAft>
              <a:buFont typeface="System Font Regular"/>
              <a:buNone/>
              <a:defRPr sz="1600" b="0" i="0" kern="1200">
                <a:solidFill>
                  <a:schemeClr val="tx1">
                    <a:tint val="75000"/>
                  </a:schemeClr>
                </a:solidFill>
                <a:latin typeface="Oracle Sans Light" panose="020B0403020204020204" pitchFamily="34" charset="0"/>
                <a:ea typeface="+mn-ea"/>
                <a:cs typeface="Oracle Sans Light" panose="020B0403020204020204" pitchFamily="34" charset="0"/>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dirty="0"/>
              <a:t>Autonomous JSON Database</a:t>
            </a:r>
          </a:p>
          <a:p>
            <a:endParaRPr lang="en-US" dirty="0"/>
          </a:p>
        </p:txBody>
      </p:sp>
    </p:spTree>
    <p:extLst>
      <p:ext uri="{BB962C8B-B14F-4D97-AF65-F5344CB8AC3E}">
        <p14:creationId xmlns:p14="http://schemas.microsoft.com/office/powerpoint/2010/main" val="1564480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33BA0426-8B7A-2141-B162-61D00B41C223}"/>
              </a:ext>
            </a:extLst>
          </p:cNvPr>
          <p:cNvSpPr txBox="1"/>
          <p:nvPr/>
        </p:nvSpPr>
        <p:spPr>
          <a:xfrm>
            <a:off x="683513" y="5131588"/>
            <a:ext cx="5234939" cy="1129607"/>
          </a:xfrm>
          <a:prstGeom prst="rect">
            <a:avLst/>
          </a:prstGeom>
          <a:gradFill flip="none" rotWithShape="1">
            <a:gsLst>
              <a:gs pos="0">
                <a:schemeClr val="tx1">
                  <a:lumMod val="10000"/>
                  <a:lumOff val="90000"/>
                </a:schemeClr>
              </a:gs>
              <a:gs pos="100000">
                <a:schemeClr val="bg2"/>
              </a:gs>
            </a:gsLst>
            <a:lin ang="16200000" scaled="0"/>
            <a:tileRect/>
          </a:gradFill>
          <a:ln w="12700">
            <a:solidFill>
              <a:schemeClr val="tx1">
                <a:lumMod val="50000"/>
                <a:lumOff val="50000"/>
              </a:schemeClr>
            </a:solidFill>
          </a:ln>
          <a:effectLst>
            <a:outerShdw blurRad="152400" dist="63500" dir="78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defRPr/>
            </a:pPr>
            <a:r>
              <a:rPr lang="en-US" sz="1400" dirty="0">
                <a:solidFill>
                  <a:schemeClr val="tx1"/>
                </a:solidFill>
                <a:latin typeface="Menlo" panose="020B0609030804020204" pitchFamily="49" charset="0"/>
                <a:ea typeface="Menlo" panose="020B0609030804020204" pitchFamily="49" charset="0"/>
                <a:cs typeface="Menlo" panose="020B0609030804020204" pitchFamily="49" charset="0"/>
              </a:rPr>
              <a:t>CREATE TABLE J_PURCHASEORDER (</a:t>
            </a:r>
          </a:p>
          <a:p>
            <a:pPr lvl="0">
              <a:defRPr/>
            </a:pPr>
            <a:r>
              <a:rPr lang="en-US" sz="1400" dirty="0">
                <a:solidFill>
                  <a:schemeClr val="tx1"/>
                </a:solidFill>
                <a:latin typeface="Menlo" panose="020B0609030804020204" pitchFamily="49" charset="0"/>
                <a:ea typeface="Menlo" panose="020B0609030804020204" pitchFamily="49" charset="0"/>
                <a:cs typeface="Menlo" panose="020B0609030804020204" pitchFamily="49" charset="0"/>
              </a:rPr>
              <a:t>    id	INTEGER PRIMARY KEY,</a:t>
            </a:r>
          </a:p>
          <a:p>
            <a:pPr lvl="0">
              <a:defRPr/>
            </a:pPr>
            <a:r>
              <a:rPr lang="en-US" sz="1400" dirty="0">
                <a:solidFill>
                  <a:schemeClr val="tx1"/>
                </a:solidFill>
                <a:latin typeface="Menlo" panose="020B0609030804020204" pitchFamily="49" charset="0"/>
                <a:ea typeface="Menlo" panose="020B0609030804020204" pitchFamily="49" charset="0"/>
                <a:cs typeface="Menlo" panose="020B0609030804020204" pitchFamily="49" charset="0"/>
              </a:rPr>
              <a:t>    </a:t>
            </a:r>
            <a:r>
              <a:rPr lang="en-US" sz="1400" dirty="0" err="1">
                <a:solidFill>
                  <a:schemeClr val="tx1"/>
                </a:solidFill>
                <a:latin typeface="Menlo" panose="020B0609030804020204" pitchFamily="49" charset="0"/>
                <a:ea typeface="Menlo" panose="020B0609030804020204" pitchFamily="49" charset="0"/>
                <a:cs typeface="Menlo" panose="020B0609030804020204" pitchFamily="49" charset="0"/>
              </a:rPr>
              <a:t>po_document</a:t>
            </a:r>
            <a:r>
              <a:rPr lang="en-US" sz="1400" dirty="0">
                <a:solidFill>
                  <a:schemeClr val="tx1"/>
                </a:solidFill>
                <a:latin typeface="Menlo" panose="020B0609030804020204" pitchFamily="49" charset="0"/>
                <a:ea typeface="Menlo" panose="020B0609030804020204" pitchFamily="49" charset="0"/>
                <a:cs typeface="Menlo" panose="020B0609030804020204" pitchFamily="49" charset="0"/>
              </a:rPr>
              <a:t> </a:t>
            </a:r>
            <a:r>
              <a:rPr lang="en-US" sz="1400" b="1" dirty="0">
                <a:solidFill>
                  <a:srgbClr val="0070C0"/>
                </a:solidFill>
                <a:latin typeface="Menlo" panose="020B0609030804020204" pitchFamily="49" charset="0"/>
                <a:ea typeface="Menlo" panose="020B0609030804020204" pitchFamily="49" charset="0"/>
                <a:cs typeface="Menlo" panose="020B0609030804020204" pitchFamily="49" charset="0"/>
              </a:rPr>
              <a:t>JSON</a:t>
            </a:r>
          </a:p>
          <a:p>
            <a:pPr lvl="0">
              <a:defRPr/>
            </a:pPr>
            <a:r>
              <a:rPr lang="en-US" sz="1400" dirty="0">
                <a:solidFill>
                  <a:schemeClr val="tx1"/>
                </a:solidFill>
                <a:latin typeface="Menlo" panose="020B0609030804020204" pitchFamily="49" charset="0"/>
                <a:ea typeface="Menlo" panose="020B0609030804020204" pitchFamily="49" charset="0"/>
                <a:cs typeface="Menlo" panose="020B0609030804020204" pitchFamily="49" charset="0"/>
              </a:rPr>
              <a:t>);</a:t>
            </a:r>
            <a:endParaRPr lang="en-US" sz="1400" dirty="0">
              <a:solidFill>
                <a:schemeClr val="tx1"/>
              </a:solidFill>
              <a:effectLst>
                <a:outerShdw blurRad="38100" dist="38100" dir="2700000" algn="tl">
                  <a:srgbClr val="000000">
                    <a:alpha val="43137"/>
                  </a:srgbClr>
                </a:outerShdw>
              </a:effectLst>
              <a:latin typeface="Menlo" panose="020B0609030804020204" pitchFamily="49" charset="0"/>
              <a:ea typeface="Menlo" panose="020B0609030804020204" pitchFamily="49" charset="0"/>
              <a:cs typeface="Menlo" panose="020B0609030804020204" pitchFamily="49" charset="0"/>
            </a:endParaRPr>
          </a:p>
        </p:txBody>
      </p:sp>
      <p:sp>
        <p:nvSpPr>
          <p:cNvPr id="2" name="Footer Placeholder 1">
            <a:extLst>
              <a:ext uri="{FF2B5EF4-FFF2-40B4-BE49-F238E27FC236}">
                <a16:creationId xmlns:a16="http://schemas.microsoft.com/office/drawing/2014/main" id="{2E720864-E6A7-FD44-BAA2-055C81EC7CC1}"/>
              </a:ext>
            </a:extLst>
          </p:cNvPr>
          <p:cNvSpPr>
            <a:spLocks noGrp="1"/>
          </p:cNvSpPr>
          <p:nvPr>
            <p:ph type="ftr" sz="quarter" idx="3"/>
          </p:nvPr>
        </p:nvSpPr>
        <p:spPr/>
        <p:txBody>
          <a:bodyPr/>
          <a:lstStyle/>
          <a:p>
            <a:r>
              <a:rPr lang="en-US"/>
              <a:t>Copyright © 2020, Oracle and/or its affiliates</a:t>
            </a:r>
            <a:endParaRPr lang="en-US" dirty="0"/>
          </a:p>
        </p:txBody>
      </p:sp>
      <p:sp>
        <p:nvSpPr>
          <p:cNvPr id="3" name="Slide Number Placeholder 2">
            <a:extLst>
              <a:ext uri="{FF2B5EF4-FFF2-40B4-BE49-F238E27FC236}">
                <a16:creationId xmlns:a16="http://schemas.microsoft.com/office/drawing/2014/main" id="{A11968F2-E1E2-5745-A6E8-9E7DDCF35032}"/>
              </a:ext>
            </a:extLst>
          </p:cNvPr>
          <p:cNvSpPr>
            <a:spLocks noGrp="1"/>
          </p:cNvSpPr>
          <p:nvPr>
            <p:ph type="sldNum" sz="quarter" idx="4"/>
          </p:nvPr>
        </p:nvSpPr>
        <p:spPr/>
        <p:txBody>
          <a:bodyPr/>
          <a:lstStyle/>
          <a:p>
            <a:fld id="{345D60D9-5372-5F40-9443-0F9AE5BDC3C8}" type="slidenum">
              <a:rPr lang="en-US" smtClean="0"/>
              <a:pPr/>
              <a:t>6</a:t>
            </a:fld>
            <a:endParaRPr lang="en-US" dirty="0"/>
          </a:p>
        </p:txBody>
      </p:sp>
      <p:sp>
        <p:nvSpPr>
          <p:cNvPr id="18" name="Text Placeholder 17">
            <a:extLst>
              <a:ext uri="{FF2B5EF4-FFF2-40B4-BE49-F238E27FC236}">
                <a16:creationId xmlns:a16="http://schemas.microsoft.com/office/drawing/2014/main" id="{FFE414AB-AE5C-9F49-813D-8FAF8E245BCD}"/>
              </a:ext>
            </a:extLst>
          </p:cNvPr>
          <p:cNvSpPr>
            <a:spLocks noGrp="1"/>
          </p:cNvSpPr>
          <p:nvPr>
            <p:ph type="body" sz="quarter" idx="14"/>
          </p:nvPr>
        </p:nvSpPr>
        <p:spPr/>
        <p:txBody>
          <a:bodyPr/>
          <a:lstStyle/>
          <a:p>
            <a:r>
              <a:rPr lang="en-US" b="1" dirty="0"/>
              <a:t>Integrated with the Oracle Database platform</a:t>
            </a:r>
          </a:p>
          <a:p>
            <a:pPr lvl="1"/>
            <a:r>
              <a:rPr lang="en-US" dirty="0"/>
              <a:t>Parallel Query</a:t>
            </a:r>
          </a:p>
          <a:p>
            <a:pPr lvl="1"/>
            <a:r>
              <a:rPr lang="en-US" dirty="0"/>
              <a:t>RAC</a:t>
            </a:r>
          </a:p>
          <a:p>
            <a:pPr lvl="1"/>
            <a:r>
              <a:rPr lang="en-US" dirty="0"/>
              <a:t>Golden Gate</a:t>
            </a:r>
          </a:p>
          <a:p>
            <a:pPr lvl="1"/>
            <a:r>
              <a:rPr lang="en-US" dirty="0"/>
              <a:t>…</a:t>
            </a:r>
          </a:p>
          <a:p>
            <a:pPr lvl="1"/>
            <a:r>
              <a:rPr lang="en-US" dirty="0"/>
              <a:t>Leverage Advanced Security features</a:t>
            </a:r>
          </a:p>
          <a:p>
            <a:pPr lvl="2"/>
            <a:r>
              <a:rPr lang="en-US" dirty="0"/>
              <a:t>VPD, Encryption, ..</a:t>
            </a:r>
          </a:p>
          <a:p>
            <a:pPr lvl="1"/>
            <a:r>
              <a:rPr lang="en-US" dirty="0"/>
              <a:t>Manage JSON together with other data</a:t>
            </a:r>
          </a:p>
          <a:p>
            <a:pPr lvl="2"/>
            <a:r>
              <a:rPr lang="en-US" dirty="0"/>
              <a:t>Operational simplicity from converged database</a:t>
            </a:r>
          </a:p>
          <a:p>
            <a:endParaRPr lang="en-US" dirty="0"/>
          </a:p>
        </p:txBody>
      </p:sp>
      <p:sp>
        <p:nvSpPr>
          <p:cNvPr id="17" name="Text Placeholder 16">
            <a:extLst>
              <a:ext uri="{FF2B5EF4-FFF2-40B4-BE49-F238E27FC236}">
                <a16:creationId xmlns:a16="http://schemas.microsoft.com/office/drawing/2014/main" id="{4726E481-811C-8F4C-81CC-52C4C0CB6E36}"/>
              </a:ext>
            </a:extLst>
          </p:cNvPr>
          <p:cNvSpPr>
            <a:spLocks noGrp="1"/>
          </p:cNvSpPr>
          <p:nvPr>
            <p:ph type="body" sz="quarter" idx="13"/>
          </p:nvPr>
        </p:nvSpPr>
        <p:spPr/>
        <p:txBody>
          <a:bodyPr/>
          <a:lstStyle/>
          <a:p>
            <a:r>
              <a:rPr lang="en-US" b="1" dirty="0"/>
              <a:t>JSON Binary Type</a:t>
            </a:r>
          </a:p>
          <a:p>
            <a:pPr lvl="1"/>
            <a:r>
              <a:rPr lang="en-US" dirty="0"/>
              <a:t>New datatype in SQL, PLSQL </a:t>
            </a:r>
          </a:p>
          <a:p>
            <a:pPr lvl="1"/>
            <a:r>
              <a:rPr lang="en-US" dirty="0"/>
              <a:t>Natively supported in OCI, JDBC</a:t>
            </a:r>
          </a:p>
          <a:p>
            <a:pPr lvl="1"/>
            <a:r>
              <a:rPr lang="en-US" dirty="0"/>
              <a:t>Based on OSON - Optimized Binary representation</a:t>
            </a:r>
          </a:p>
          <a:p>
            <a:pPr lvl="2"/>
            <a:r>
              <a:rPr lang="en-US" dirty="0"/>
              <a:t>Self-contained format</a:t>
            </a:r>
          </a:p>
          <a:p>
            <a:pPr lvl="2"/>
            <a:r>
              <a:rPr lang="en-US" dirty="0"/>
              <a:t>Fast field lookups</a:t>
            </a:r>
          </a:p>
          <a:p>
            <a:pPr lvl="2"/>
            <a:r>
              <a:rPr lang="en-US" dirty="0"/>
              <a:t>Piecewise Updatable</a:t>
            </a:r>
          </a:p>
          <a:p>
            <a:pPr lvl="1"/>
            <a:r>
              <a:rPr lang="en-US" dirty="0"/>
              <a:t>Scans up to </a:t>
            </a:r>
            <a:r>
              <a:rPr lang="en-US" b="1" dirty="0">
                <a:solidFill>
                  <a:srgbClr val="FF0000"/>
                </a:solidFill>
              </a:rPr>
              <a:t>10x</a:t>
            </a:r>
            <a:r>
              <a:rPr lang="en-US" dirty="0">
                <a:solidFill>
                  <a:srgbClr val="FF0000"/>
                </a:solidFill>
              </a:rPr>
              <a:t> </a:t>
            </a:r>
            <a:r>
              <a:rPr lang="en-US" dirty="0"/>
              <a:t>faster than text</a:t>
            </a:r>
          </a:p>
          <a:p>
            <a:pPr lvl="1"/>
            <a:r>
              <a:rPr lang="en-US" dirty="0"/>
              <a:t>Updates up to </a:t>
            </a:r>
            <a:r>
              <a:rPr lang="en-US" b="1" dirty="0">
                <a:solidFill>
                  <a:srgbClr val="FF0000"/>
                </a:solidFill>
              </a:rPr>
              <a:t>10x</a:t>
            </a:r>
            <a:r>
              <a:rPr lang="en-US" dirty="0"/>
              <a:t> faster than text</a:t>
            </a:r>
          </a:p>
          <a:p>
            <a:endParaRPr lang="en-US" dirty="0"/>
          </a:p>
        </p:txBody>
      </p:sp>
      <p:sp>
        <p:nvSpPr>
          <p:cNvPr id="16" name="Text Placeholder 15">
            <a:extLst>
              <a:ext uri="{FF2B5EF4-FFF2-40B4-BE49-F238E27FC236}">
                <a16:creationId xmlns:a16="http://schemas.microsoft.com/office/drawing/2014/main" id="{BE4A9A22-B1E0-8C4F-945B-F21B5269A1F3}"/>
              </a:ext>
            </a:extLst>
          </p:cNvPr>
          <p:cNvSpPr>
            <a:spLocks noGrp="1"/>
          </p:cNvSpPr>
          <p:nvPr>
            <p:ph type="body" sz="quarter" idx="12"/>
          </p:nvPr>
        </p:nvSpPr>
        <p:spPr/>
        <p:txBody>
          <a:bodyPr/>
          <a:lstStyle/>
          <a:p>
            <a:r>
              <a:rPr lang="en-US" i="1" dirty="0"/>
              <a:t>New datatype for optimized storage of JSON</a:t>
            </a:r>
          </a:p>
        </p:txBody>
      </p:sp>
      <p:sp>
        <p:nvSpPr>
          <p:cNvPr id="15" name="Title 14">
            <a:extLst>
              <a:ext uri="{FF2B5EF4-FFF2-40B4-BE49-F238E27FC236}">
                <a16:creationId xmlns:a16="http://schemas.microsoft.com/office/drawing/2014/main" id="{A998D001-FD6E-9042-A147-011C9B0BC8C7}"/>
              </a:ext>
            </a:extLst>
          </p:cNvPr>
          <p:cNvSpPr>
            <a:spLocks noGrp="1"/>
          </p:cNvSpPr>
          <p:nvPr>
            <p:ph type="title"/>
          </p:nvPr>
        </p:nvSpPr>
        <p:spPr/>
        <p:txBody>
          <a:bodyPr/>
          <a:lstStyle/>
          <a:p>
            <a:r>
              <a:rPr lang="en-US" dirty="0">
                <a:solidFill>
                  <a:srgbClr val="FF0000"/>
                </a:solidFill>
              </a:rPr>
              <a:t>1. JSON Type</a:t>
            </a:r>
            <a:endParaRPr lang="en-US" dirty="0"/>
          </a:p>
        </p:txBody>
      </p:sp>
    </p:spTree>
    <p:extLst>
      <p:ext uri="{BB962C8B-B14F-4D97-AF65-F5344CB8AC3E}">
        <p14:creationId xmlns:p14="http://schemas.microsoft.com/office/powerpoint/2010/main" val="2211650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4">
            <a:extLst>
              <a:ext uri="{FF2B5EF4-FFF2-40B4-BE49-F238E27FC236}">
                <a16:creationId xmlns:a16="http://schemas.microsoft.com/office/drawing/2014/main" id="{64C17C46-EA2C-134A-9DFC-913A1A51A973}"/>
              </a:ext>
            </a:extLst>
          </p:cNvPr>
          <p:cNvSpPr txBox="1">
            <a:spLocks/>
          </p:cNvSpPr>
          <p:nvPr/>
        </p:nvSpPr>
        <p:spPr>
          <a:xfrm>
            <a:off x="758951" y="1736344"/>
            <a:ext cx="5084064" cy="4261104"/>
          </a:xfrm>
          <a:prstGeom prst="rect">
            <a:avLst/>
          </a:prstGeom>
        </p:spPr>
        <p:txBody>
          <a:bodyPr vert="horz" lIns="0" tIns="0" rIns="0" bIns="0" rtlCol="0">
            <a:noAutofit/>
          </a:bodyPr>
          <a:lstStyle>
            <a:lvl1pPr marL="0" marR="0" indent="0" algn="l" defTabSz="914400" rtl="0" eaLnBrk="1" fontAlgn="auto" latinLnBrk="0" hangingPunct="1">
              <a:lnSpc>
                <a:spcPct val="95000"/>
              </a:lnSpc>
              <a:spcBef>
                <a:spcPts val="600"/>
              </a:spcBef>
              <a:spcAft>
                <a:spcPts val="0"/>
              </a:spcAft>
              <a:buClrTx/>
              <a:buSzTx/>
              <a:buFont typeface="System Font Regular"/>
              <a:buNone/>
              <a:tabLst/>
              <a:defRPr sz="2000" b="0" i="0" kern="1200">
                <a:solidFill>
                  <a:schemeClr val="tx1"/>
                </a:solidFill>
                <a:latin typeface="Oracle Sans" panose="020B0503020204020204" pitchFamily="34" charset="0"/>
                <a:ea typeface="+mn-ea"/>
                <a:cs typeface="Oracle Sans" panose="020B0503020204020204" pitchFamily="34" charset="0"/>
              </a:defRPr>
            </a:lvl1pPr>
            <a:lvl2pPr marL="365760" marR="0" indent="-182880" algn="l" defTabSz="914400" rtl="0" eaLnBrk="1" fontAlgn="auto" latinLnBrk="0" hangingPunct="1">
              <a:lnSpc>
                <a:spcPct val="95000"/>
              </a:lnSpc>
              <a:spcBef>
                <a:spcPts val="600"/>
              </a:spcBef>
              <a:spcAft>
                <a:spcPts val="0"/>
              </a:spcAft>
              <a:buClrTx/>
              <a:buSzPct val="100000"/>
              <a:buFont typeface="Arial" panose="020B0604020202020204" pitchFamily="34" charset="0"/>
              <a:buChar char="•"/>
              <a:tabLst/>
              <a:defRPr sz="1800" b="0" i="0" kern="1200">
                <a:solidFill>
                  <a:schemeClr val="tx1"/>
                </a:solidFill>
                <a:latin typeface="Oracle Sans" panose="020B0503020204020204" pitchFamily="34" charset="0"/>
                <a:ea typeface="+mn-ea"/>
                <a:cs typeface="Oracle Sans" panose="020B0503020204020204" pitchFamily="34" charset="0"/>
              </a:defRPr>
            </a:lvl2pPr>
            <a:lvl3pPr marL="731520" marR="0" indent="-182880" algn="l" defTabSz="914400" rtl="0" eaLnBrk="1" fontAlgn="auto" latinLnBrk="0" hangingPunct="1">
              <a:lnSpc>
                <a:spcPct val="95000"/>
              </a:lnSpc>
              <a:spcBef>
                <a:spcPts val="400"/>
              </a:spcBef>
              <a:spcAft>
                <a:spcPts val="0"/>
              </a:spcAft>
              <a:buClrTx/>
              <a:buSzPct val="120000"/>
              <a:buFont typeface="System Font Regular"/>
              <a:buChar char="-"/>
              <a:tabLst/>
              <a:defRPr sz="1600" kern="1200">
                <a:solidFill>
                  <a:schemeClr val="tx1"/>
                </a:solidFill>
                <a:latin typeface="Oracle Sans Light" panose="020B0403020204020204" pitchFamily="34" charset="0"/>
                <a:ea typeface="+mn-ea"/>
                <a:cs typeface="Oracle Sans Light" panose="020B0403020204020204" pitchFamily="34" charset="0"/>
              </a:defRPr>
            </a:lvl3pPr>
            <a:lvl4pPr marL="1097280" marR="0" indent="-182880" algn="l" defTabSz="914400" rtl="0" eaLnBrk="1" fontAlgn="auto" latinLnBrk="0" hangingPunct="1">
              <a:lnSpc>
                <a:spcPct val="95000"/>
              </a:lnSpc>
              <a:spcBef>
                <a:spcPts val="400"/>
              </a:spcBef>
              <a:spcAft>
                <a:spcPts val="0"/>
              </a:spcAft>
              <a:buClrTx/>
              <a:buSzPct val="100000"/>
              <a:buFont typeface="System Font Regular"/>
              <a:buChar char="◦"/>
              <a:tabLst/>
              <a:defRPr sz="1400" kern="1200">
                <a:solidFill>
                  <a:schemeClr val="tx1"/>
                </a:solidFill>
                <a:latin typeface="Oracle Sans Light" panose="020B0403020204020204" pitchFamily="34" charset="0"/>
                <a:ea typeface="+mn-ea"/>
                <a:cs typeface="Oracle Sans Light" panose="020B0403020204020204" pitchFamily="34" charset="0"/>
              </a:defRPr>
            </a:lvl4pPr>
            <a:lvl5pPr marL="1463040" marR="0" indent="-182880" algn="l" defTabSz="914400" rtl="0" eaLnBrk="1" fontAlgn="auto" latinLnBrk="0" hangingPunct="1">
              <a:lnSpc>
                <a:spcPct val="95000"/>
              </a:lnSpc>
              <a:spcBef>
                <a:spcPts val="400"/>
              </a:spcBef>
              <a:spcAft>
                <a:spcPts val="0"/>
              </a:spcAft>
              <a:buClrTx/>
              <a:buSzTx/>
              <a:buFont typeface="System Font Regular"/>
              <a:buChar char="•"/>
              <a:tabLst/>
              <a:defRPr sz="1200" kern="1200">
                <a:solidFill>
                  <a:schemeClr val="tx1"/>
                </a:solidFill>
                <a:latin typeface="Oracle Sans Light" panose="020B0403020204020204" pitchFamily="34" charset="0"/>
                <a:ea typeface="+mn-ea"/>
                <a:cs typeface="Oracle Sans Light" panose="020B0403020204020204" pitchFamily="34" charset="0"/>
              </a:defRPr>
            </a:lvl5pPr>
            <a:lvl6pPr marL="1828800" indent="-182880" algn="l" defTabSz="914400" rtl="0" eaLnBrk="1" latinLnBrk="0" hangingPunct="1">
              <a:lnSpc>
                <a:spcPct val="95000"/>
              </a:lnSpc>
              <a:spcBef>
                <a:spcPts val="400"/>
              </a:spcBef>
              <a:spcAft>
                <a:spcPts val="0"/>
              </a:spcAft>
              <a:buSzPct val="120000"/>
              <a:buFont typeface="System Font Regular"/>
              <a:buChar char="-"/>
              <a:defRPr sz="1200" b="0" i="0" kern="1200">
                <a:solidFill>
                  <a:schemeClr val="tx1"/>
                </a:solidFill>
                <a:latin typeface="Oracle Sans Light" panose="020B0403020204020204" pitchFamily="34" charset="0"/>
                <a:ea typeface="+mn-ea"/>
                <a:cs typeface="Oracle Sans Light" panose="020B0403020204020204" pitchFamily="34" charset="0"/>
              </a:defRPr>
            </a:lvl6pPr>
            <a:lvl7pPr marL="2194560" indent="-182880" algn="l" defTabSz="914400" rtl="0" eaLnBrk="1" latinLnBrk="0" hangingPunct="1">
              <a:lnSpc>
                <a:spcPct val="95000"/>
              </a:lnSpc>
              <a:spcBef>
                <a:spcPts val="400"/>
              </a:spcBef>
              <a:spcAft>
                <a:spcPts val="0"/>
              </a:spcAft>
              <a:buFont typeface="System Font Regular"/>
              <a:buChar char="◦"/>
              <a:defRPr sz="1200" b="0" i="0" kern="1200">
                <a:solidFill>
                  <a:schemeClr val="tx1"/>
                </a:solidFill>
                <a:latin typeface="Oracle Sans Light" panose="020B0403020204020204" pitchFamily="34" charset="0"/>
                <a:ea typeface="+mn-ea"/>
                <a:cs typeface="Oracle Sans Light" panose="020B0403020204020204" pitchFamily="34" charset="0"/>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b="1" dirty="0"/>
          </a:p>
          <a:p>
            <a:pPr lvl="1"/>
            <a:r>
              <a:rPr lang="en-US" dirty="0"/>
              <a:t>New JSON facilities in JDBC</a:t>
            </a:r>
            <a:br>
              <a:rPr lang="en-US" dirty="0"/>
            </a:br>
            <a:r>
              <a:rPr lang="en-US" dirty="0"/>
              <a:t>(package </a:t>
            </a:r>
            <a:r>
              <a:rPr lang="en-US" sz="1600" dirty="0" err="1">
                <a:latin typeface="Menlo" panose="020B0609030804020204" pitchFamily="49" charset="0"/>
                <a:ea typeface="Menlo" panose="020B0609030804020204" pitchFamily="49" charset="0"/>
                <a:cs typeface="Menlo" panose="020B0609030804020204" pitchFamily="49" charset="0"/>
              </a:rPr>
              <a:t>oracle.sql.json</a:t>
            </a:r>
            <a:r>
              <a:rPr lang="en-US" dirty="0"/>
              <a:t>)</a:t>
            </a:r>
            <a:br>
              <a:rPr lang="en-US" dirty="0"/>
            </a:br>
            <a:endParaRPr lang="en-US" sz="600" dirty="0"/>
          </a:p>
          <a:p>
            <a:pPr lvl="1"/>
            <a:r>
              <a:rPr lang="en-US" dirty="0"/>
              <a:t>Read, create, and modify JSON type values</a:t>
            </a:r>
            <a:br>
              <a:rPr lang="en-US" dirty="0"/>
            </a:br>
            <a:endParaRPr lang="en-US" sz="600" dirty="0"/>
          </a:p>
          <a:p>
            <a:pPr lvl="1"/>
            <a:r>
              <a:rPr lang="en-US" dirty="0"/>
              <a:t>Client-side OSON encoding</a:t>
            </a:r>
            <a:br>
              <a:rPr lang="en-US" dirty="0"/>
            </a:br>
            <a:endParaRPr lang="en-US" sz="600" dirty="0"/>
          </a:p>
          <a:p>
            <a:pPr lvl="1"/>
            <a:r>
              <a:rPr lang="en-US" dirty="0"/>
              <a:t>Object and stream APIs supporting SQL </a:t>
            </a:r>
            <a:br>
              <a:rPr lang="en-US" dirty="0"/>
            </a:br>
            <a:r>
              <a:rPr lang="en-US" dirty="0"/>
              <a:t>primitives (</a:t>
            </a:r>
            <a:r>
              <a:rPr lang="en-US" sz="1600" dirty="0">
                <a:latin typeface="Menlo" panose="020B0609030804020204" pitchFamily="49" charset="0"/>
                <a:ea typeface="Menlo" panose="020B0609030804020204" pitchFamily="49" charset="0"/>
                <a:cs typeface="Menlo" panose="020B0609030804020204" pitchFamily="49" charset="0"/>
              </a:rPr>
              <a:t>TIMESTAMP</a:t>
            </a:r>
            <a:r>
              <a:rPr lang="en-US" dirty="0"/>
              <a:t>, </a:t>
            </a:r>
            <a:r>
              <a:rPr lang="en-US" sz="1600" dirty="0">
                <a:latin typeface="Menlo" panose="020B0609030804020204" pitchFamily="49" charset="0"/>
                <a:ea typeface="Menlo" panose="020B0609030804020204" pitchFamily="49" charset="0"/>
                <a:cs typeface="Menlo" panose="020B0609030804020204" pitchFamily="49" charset="0"/>
              </a:rPr>
              <a:t>DATE</a:t>
            </a:r>
            <a:r>
              <a:rPr lang="en-US" dirty="0"/>
              <a:t>, </a:t>
            </a:r>
            <a:r>
              <a:rPr lang="en-US" sz="1600" dirty="0">
                <a:latin typeface="Menlo" panose="020B0609030804020204" pitchFamily="49" charset="0"/>
                <a:ea typeface="Menlo" panose="020B0609030804020204" pitchFamily="49" charset="0"/>
                <a:cs typeface="Menlo" panose="020B0609030804020204" pitchFamily="49" charset="0"/>
              </a:rPr>
              <a:t>RAW</a:t>
            </a:r>
            <a:r>
              <a:rPr lang="en-US" dirty="0"/>
              <a:t>, etc.)</a:t>
            </a:r>
            <a:br>
              <a:rPr lang="en-US" dirty="0"/>
            </a:br>
            <a:endParaRPr lang="en-US" sz="600" dirty="0"/>
          </a:p>
          <a:p>
            <a:pPr lvl="1"/>
            <a:r>
              <a:rPr lang="en-US" dirty="0"/>
              <a:t>Implements JSR-374 (</a:t>
            </a:r>
            <a:r>
              <a:rPr lang="en-US" sz="1600" dirty="0" err="1">
                <a:latin typeface="Menlo" panose="020B0609030804020204" pitchFamily="49" charset="0"/>
                <a:ea typeface="Menlo" panose="020B0609030804020204" pitchFamily="49" charset="0"/>
                <a:cs typeface="Menlo" panose="020B0609030804020204" pitchFamily="49" charset="0"/>
              </a:rPr>
              <a:t>javax.json</a:t>
            </a:r>
            <a:r>
              <a:rPr lang="en-US" dirty="0"/>
              <a:t>) </a:t>
            </a:r>
            <a:br>
              <a:rPr lang="en-US" dirty="0"/>
            </a:br>
            <a:r>
              <a:rPr lang="en-US" dirty="0"/>
              <a:t>directly over OSON.</a:t>
            </a:r>
            <a:br>
              <a:rPr lang="en-US" dirty="0"/>
            </a:br>
            <a:endParaRPr lang="en-US" sz="600" dirty="0"/>
          </a:p>
          <a:p>
            <a:pPr lvl="1"/>
            <a:r>
              <a:rPr lang="en-US" dirty="0"/>
              <a:t>Integrates with JSR-367 (</a:t>
            </a:r>
            <a:r>
              <a:rPr lang="en-US" sz="1600" dirty="0" err="1">
                <a:latin typeface="Menlo" panose="020B0609030804020204" pitchFamily="49" charset="0"/>
                <a:ea typeface="Menlo" panose="020B0609030804020204" pitchFamily="49" charset="0"/>
                <a:cs typeface="Menlo" panose="020B0609030804020204" pitchFamily="49" charset="0"/>
              </a:rPr>
              <a:t>javax.json.bind</a:t>
            </a:r>
            <a:r>
              <a:rPr lang="en-US" dirty="0"/>
              <a:t>) for automatic domain objects mappings to and from OSON</a:t>
            </a:r>
          </a:p>
        </p:txBody>
      </p:sp>
      <p:sp>
        <p:nvSpPr>
          <p:cNvPr id="9" name="TextBox 8">
            <a:extLst>
              <a:ext uri="{FF2B5EF4-FFF2-40B4-BE49-F238E27FC236}">
                <a16:creationId xmlns:a16="http://schemas.microsoft.com/office/drawing/2014/main" id="{79E16ED5-0EFA-A141-9738-662F71B4F6F8}"/>
              </a:ext>
            </a:extLst>
          </p:cNvPr>
          <p:cNvSpPr txBox="1"/>
          <p:nvPr/>
        </p:nvSpPr>
        <p:spPr>
          <a:xfrm>
            <a:off x="6437886" y="2026077"/>
            <a:ext cx="5385814" cy="3804384"/>
          </a:xfrm>
          <a:prstGeom prst="rect">
            <a:avLst/>
          </a:prstGeom>
          <a:gradFill flip="none" rotWithShape="1">
            <a:gsLst>
              <a:gs pos="0">
                <a:schemeClr val="tx1">
                  <a:lumMod val="10000"/>
                  <a:lumOff val="90000"/>
                </a:schemeClr>
              </a:gs>
              <a:gs pos="100000">
                <a:schemeClr val="bg2"/>
              </a:gs>
            </a:gsLst>
            <a:lin ang="16200000" scaled="0"/>
            <a:tileRect/>
          </a:gradFill>
          <a:ln w="12700">
            <a:solidFill>
              <a:schemeClr val="tx1">
                <a:lumMod val="50000"/>
                <a:lumOff val="50000"/>
              </a:schemeClr>
            </a:solidFill>
          </a:ln>
          <a:effectLst>
            <a:outerShdw blurRad="152400" dist="63500" dir="78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lnSpc>
                <a:spcPct val="95000"/>
              </a:lnSpc>
              <a:spcBef>
                <a:spcPts val="600"/>
              </a:spcBef>
            </a:pPr>
            <a:endParaRPr lang="en-US" sz="1500" dirty="0">
              <a:solidFill>
                <a:srgbClr val="000000"/>
              </a:solidFill>
              <a:latin typeface="Menlo" panose="020B0609030804020204" pitchFamily="49" charset="0"/>
              <a:cs typeface="Oracle Sans" panose="020B0503020204020204" pitchFamily="34" charset="0"/>
            </a:endParaRPr>
          </a:p>
          <a:p>
            <a:pPr lvl="0">
              <a:lnSpc>
                <a:spcPct val="95000"/>
              </a:lnSpc>
              <a:spcBef>
                <a:spcPts val="600"/>
              </a:spcBef>
            </a:pPr>
            <a:r>
              <a:rPr lang="en-US" sz="1500" dirty="0" err="1">
                <a:solidFill>
                  <a:srgbClr val="000000"/>
                </a:solidFill>
                <a:latin typeface="Menlo" panose="020B0609030804020204" pitchFamily="49" charset="0"/>
                <a:cs typeface="Oracle Sans" panose="020B0503020204020204" pitchFamily="34" charset="0"/>
              </a:rPr>
              <a:t>ResultSet</a:t>
            </a:r>
            <a:r>
              <a:rPr lang="en-US" sz="1500" dirty="0">
                <a:solidFill>
                  <a:srgbClr val="000000"/>
                </a:solidFill>
                <a:latin typeface="Menlo" panose="020B0609030804020204" pitchFamily="49" charset="0"/>
                <a:cs typeface="Oracle Sans" panose="020B0503020204020204" pitchFamily="34" charset="0"/>
              </a:rPr>
              <a:t> </a:t>
            </a:r>
            <a:r>
              <a:rPr lang="en-US" sz="1500" dirty="0" err="1">
                <a:solidFill>
                  <a:srgbClr val="7E504F"/>
                </a:solidFill>
                <a:latin typeface="Menlo" panose="020B0609030804020204" pitchFamily="49" charset="0"/>
                <a:cs typeface="Oracle Sans" panose="020B0503020204020204" pitchFamily="34" charset="0"/>
              </a:rPr>
              <a:t>rs</a:t>
            </a:r>
            <a:r>
              <a:rPr lang="en-US" sz="1500" dirty="0">
                <a:solidFill>
                  <a:srgbClr val="000000"/>
                </a:solidFill>
                <a:latin typeface="Menlo" panose="020B0609030804020204" pitchFamily="49" charset="0"/>
                <a:cs typeface="Oracle Sans" panose="020B0503020204020204" pitchFamily="34" charset="0"/>
              </a:rPr>
              <a:t> = </a:t>
            </a:r>
            <a:r>
              <a:rPr lang="en-US" sz="1500" dirty="0" err="1">
                <a:solidFill>
                  <a:srgbClr val="7E504F"/>
                </a:solidFill>
                <a:latin typeface="Menlo" panose="020B0609030804020204" pitchFamily="49" charset="0"/>
                <a:cs typeface="Oracle Sans" panose="020B0503020204020204" pitchFamily="34" charset="0"/>
              </a:rPr>
              <a:t>stmt</a:t>
            </a:r>
            <a:r>
              <a:rPr lang="en-US" sz="1500" dirty="0" err="1">
                <a:solidFill>
                  <a:srgbClr val="000000"/>
                </a:solidFill>
                <a:latin typeface="Menlo" panose="020B0609030804020204" pitchFamily="49" charset="0"/>
                <a:cs typeface="Oracle Sans" panose="020B0503020204020204" pitchFamily="34" charset="0"/>
              </a:rPr>
              <a:t>.executeQuery</a:t>
            </a:r>
            <a:r>
              <a:rPr lang="en-US" sz="1500" dirty="0">
                <a:solidFill>
                  <a:srgbClr val="000000"/>
                </a:solidFill>
                <a:latin typeface="Menlo" panose="020B0609030804020204" pitchFamily="49" charset="0"/>
                <a:cs typeface="Oracle Sans" panose="020B0503020204020204" pitchFamily="34" charset="0"/>
              </a:rPr>
              <a:t>(</a:t>
            </a:r>
            <a:br>
              <a:rPr lang="en-US" sz="1500" dirty="0">
                <a:solidFill>
                  <a:srgbClr val="000000"/>
                </a:solidFill>
                <a:latin typeface="Menlo" panose="020B0609030804020204" pitchFamily="49" charset="0"/>
                <a:cs typeface="Oracle Sans" panose="020B0503020204020204" pitchFamily="34" charset="0"/>
              </a:rPr>
            </a:br>
            <a:r>
              <a:rPr lang="en-US" sz="1500" dirty="0">
                <a:solidFill>
                  <a:srgbClr val="000000"/>
                </a:solidFill>
                <a:latin typeface="Menlo" panose="020B0609030804020204" pitchFamily="49" charset="0"/>
                <a:cs typeface="Oracle Sans" panose="020B0503020204020204" pitchFamily="34" charset="0"/>
              </a:rPr>
              <a:t>  </a:t>
            </a:r>
            <a:r>
              <a:rPr lang="en-US" sz="1500" dirty="0">
                <a:solidFill>
                  <a:srgbClr val="3933FF"/>
                </a:solidFill>
                <a:latin typeface="Menlo" panose="020B0609030804020204" pitchFamily="49" charset="0"/>
                <a:cs typeface="Oracle Sans" panose="020B0503020204020204" pitchFamily="34" charset="0"/>
              </a:rPr>
              <a:t>"</a:t>
            </a:r>
            <a:r>
              <a:rPr lang="en-US" sz="1500" dirty="0">
                <a:solidFill>
                  <a:srgbClr val="3932FF"/>
                </a:solidFill>
                <a:latin typeface="Menlo" panose="020B0609030804020204" pitchFamily="49" charset="0"/>
                <a:cs typeface="Oracle Sans" panose="020B0503020204020204" pitchFamily="34" charset="0"/>
              </a:rPr>
              <a:t>SELECT</a:t>
            </a:r>
            <a:r>
              <a:rPr lang="en-US" sz="1500" dirty="0">
                <a:solidFill>
                  <a:srgbClr val="3933FF"/>
                </a:solidFill>
                <a:latin typeface="Menlo" panose="020B0609030804020204" pitchFamily="49" charset="0"/>
                <a:cs typeface="Oracle Sans" panose="020B0503020204020204" pitchFamily="34" charset="0"/>
              </a:rPr>
              <a:t> </a:t>
            </a:r>
            <a:r>
              <a:rPr lang="en-US" sz="1500" dirty="0" err="1">
                <a:solidFill>
                  <a:srgbClr val="3933FF"/>
                </a:solidFill>
                <a:latin typeface="Menlo" panose="020B0609030804020204" pitchFamily="49" charset="0"/>
                <a:cs typeface="Oracle Sans" panose="020B0503020204020204" pitchFamily="34" charset="0"/>
              </a:rPr>
              <a:t>po_document</a:t>
            </a:r>
            <a:r>
              <a:rPr lang="en-US" sz="1500" dirty="0">
                <a:solidFill>
                  <a:srgbClr val="3933FF"/>
                </a:solidFill>
                <a:latin typeface="Menlo" panose="020B0609030804020204" pitchFamily="49" charset="0"/>
                <a:cs typeface="Oracle Sans" panose="020B0503020204020204" pitchFamily="34" charset="0"/>
              </a:rPr>
              <a:t> FROM </a:t>
            </a:r>
            <a:r>
              <a:rPr lang="en-US" sz="1500" dirty="0" err="1">
                <a:solidFill>
                  <a:srgbClr val="3933FF"/>
                </a:solidFill>
                <a:latin typeface="Menlo" panose="020B0609030804020204" pitchFamily="49" charset="0"/>
                <a:cs typeface="Oracle Sans" panose="020B0503020204020204" pitchFamily="34" charset="0"/>
              </a:rPr>
              <a:t>j_purchaseorder</a:t>
            </a:r>
            <a:r>
              <a:rPr lang="en-US" sz="1500" dirty="0">
                <a:solidFill>
                  <a:srgbClr val="3933FF"/>
                </a:solidFill>
                <a:latin typeface="Menlo" panose="020B0609030804020204" pitchFamily="49" charset="0"/>
                <a:cs typeface="Oracle Sans" panose="020B0503020204020204" pitchFamily="34" charset="0"/>
              </a:rPr>
              <a:t>"</a:t>
            </a:r>
            <a:br>
              <a:rPr lang="en-US" sz="1500" dirty="0">
                <a:solidFill>
                  <a:srgbClr val="3933FF"/>
                </a:solidFill>
                <a:latin typeface="Menlo" panose="020B0609030804020204" pitchFamily="49" charset="0"/>
                <a:cs typeface="Oracle Sans" panose="020B0503020204020204" pitchFamily="34" charset="0"/>
              </a:rPr>
            </a:br>
            <a:r>
              <a:rPr lang="en-US" sz="1500" dirty="0">
                <a:solidFill>
                  <a:srgbClr val="000000"/>
                </a:solidFill>
                <a:latin typeface="Menlo" panose="020B0609030804020204" pitchFamily="49" charset="0"/>
                <a:cs typeface="Oracle Sans" panose="020B0503020204020204" pitchFamily="34" charset="0"/>
              </a:rPr>
              <a:t>);</a:t>
            </a:r>
          </a:p>
          <a:p>
            <a:pPr lvl="0">
              <a:lnSpc>
                <a:spcPct val="95000"/>
              </a:lnSpc>
              <a:spcBef>
                <a:spcPts val="600"/>
              </a:spcBef>
            </a:pPr>
            <a:endParaRPr lang="en-US" sz="1500" dirty="0">
              <a:solidFill>
                <a:srgbClr val="3933FF"/>
              </a:solidFill>
              <a:latin typeface="Menlo" panose="020B0609030804020204" pitchFamily="49" charset="0"/>
              <a:cs typeface="Oracle Sans" panose="020B0503020204020204" pitchFamily="34" charset="0"/>
            </a:endParaRPr>
          </a:p>
          <a:p>
            <a:pPr lvl="0">
              <a:lnSpc>
                <a:spcPct val="95000"/>
              </a:lnSpc>
              <a:spcBef>
                <a:spcPts val="600"/>
              </a:spcBef>
            </a:pPr>
            <a:r>
              <a:rPr lang="en-US" sz="1500" dirty="0" err="1">
                <a:solidFill>
                  <a:srgbClr val="7E504F"/>
                </a:solidFill>
                <a:latin typeface="Menlo" panose="020B0609030804020204" pitchFamily="49" charset="0"/>
                <a:cs typeface="Oracle Sans" panose="020B0503020204020204" pitchFamily="34" charset="0"/>
              </a:rPr>
              <a:t>rs</a:t>
            </a:r>
            <a:r>
              <a:rPr lang="en-US" sz="1500" dirty="0" err="1">
                <a:solidFill>
                  <a:srgbClr val="312D2A"/>
                </a:solidFill>
                <a:latin typeface="Menlo" panose="020B0609030804020204" pitchFamily="49" charset="0"/>
                <a:cs typeface="Oracle Sans" panose="020B0503020204020204" pitchFamily="34" charset="0"/>
              </a:rPr>
              <a:t>.next</a:t>
            </a:r>
            <a:r>
              <a:rPr lang="en-US" sz="1500" dirty="0">
                <a:solidFill>
                  <a:srgbClr val="312D2A"/>
                </a:solidFill>
                <a:latin typeface="Menlo" panose="020B0609030804020204" pitchFamily="49" charset="0"/>
                <a:cs typeface="Oracle Sans" panose="020B0503020204020204" pitchFamily="34" charset="0"/>
              </a:rPr>
              <a:t>();</a:t>
            </a:r>
          </a:p>
          <a:p>
            <a:pPr lvl="0">
              <a:lnSpc>
                <a:spcPct val="95000"/>
              </a:lnSpc>
              <a:spcBef>
                <a:spcPts val="600"/>
              </a:spcBef>
            </a:pPr>
            <a:r>
              <a:rPr lang="en-US" sz="1500" dirty="0">
                <a:solidFill>
                  <a:srgbClr val="312D2A"/>
                </a:solidFill>
                <a:latin typeface="Menlo" panose="020B0609030804020204" pitchFamily="49" charset="0"/>
                <a:cs typeface="Oracle Sans" panose="020B0503020204020204" pitchFamily="34" charset="0"/>
              </a:rPr>
              <a:t> </a:t>
            </a:r>
          </a:p>
          <a:p>
            <a:pPr lvl="0">
              <a:lnSpc>
                <a:spcPct val="95000"/>
              </a:lnSpc>
              <a:spcBef>
                <a:spcPts val="600"/>
              </a:spcBef>
            </a:pPr>
            <a:r>
              <a:rPr lang="en-US" sz="1500" dirty="0" err="1">
                <a:solidFill>
                  <a:srgbClr val="312D2A"/>
                </a:solidFill>
                <a:latin typeface="Menlo" panose="020B0609030804020204" pitchFamily="49" charset="0"/>
                <a:cs typeface="Oracle Sans" panose="020B0503020204020204" pitchFamily="34" charset="0"/>
              </a:rPr>
              <a:t>JsonObject</a:t>
            </a:r>
            <a:r>
              <a:rPr lang="en-US" sz="1500" dirty="0">
                <a:solidFill>
                  <a:srgbClr val="312D2A"/>
                </a:solidFill>
                <a:latin typeface="Menlo" panose="020B0609030804020204" pitchFamily="49" charset="0"/>
                <a:cs typeface="Oracle Sans" panose="020B0503020204020204" pitchFamily="34" charset="0"/>
              </a:rPr>
              <a:t> </a:t>
            </a:r>
            <a:r>
              <a:rPr lang="en-US" sz="1500" dirty="0">
                <a:solidFill>
                  <a:srgbClr val="7E504F"/>
                </a:solidFill>
                <a:latin typeface="Menlo" panose="020B0609030804020204" pitchFamily="49" charset="0"/>
                <a:cs typeface="Oracle Sans" panose="020B0503020204020204" pitchFamily="34" charset="0"/>
              </a:rPr>
              <a:t>po</a:t>
            </a:r>
            <a:r>
              <a:rPr lang="en-US" sz="1500" dirty="0">
                <a:solidFill>
                  <a:srgbClr val="312D2A"/>
                </a:solidFill>
                <a:latin typeface="Menlo" panose="020B0609030804020204" pitchFamily="49" charset="0"/>
                <a:cs typeface="Oracle Sans" panose="020B0503020204020204" pitchFamily="34" charset="0"/>
              </a:rPr>
              <a:t> = </a:t>
            </a:r>
          </a:p>
          <a:p>
            <a:pPr lvl="0">
              <a:lnSpc>
                <a:spcPct val="95000"/>
              </a:lnSpc>
              <a:spcBef>
                <a:spcPts val="600"/>
              </a:spcBef>
            </a:pPr>
            <a:r>
              <a:rPr lang="en-US" sz="1500" dirty="0">
                <a:solidFill>
                  <a:srgbClr val="7E504F"/>
                </a:solidFill>
                <a:latin typeface="Menlo" panose="020B0609030804020204" pitchFamily="49" charset="0"/>
                <a:cs typeface="Oracle Sans" panose="020B0503020204020204" pitchFamily="34" charset="0"/>
              </a:rPr>
              <a:t>   </a:t>
            </a:r>
            <a:r>
              <a:rPr lang="en-US" sz="1500" dirty="0" err="1">
                <a:solidFill>
                  <a:srgbClr val="7E504F"/>
                </a:solidFill>
                <a:latin typeface="Menlo" panose="020B0609030804020204" pitchFamily="49" charset="0"/>
                <a:cs typeface="Oracle Sans" panose="020B0503020204020204" pitchFamily="34" charset="0"/>
              </a:rPr>
              <a:t>rs</a:t>
            </a:r>
            <a:r>
              <a:rPr lang="en-US" sz="1500" dirty="0" err="1">
                <a:solidFill>
                  <a:srgbClr val="312D2A"/>
                </a:solidFill>
                <a:latin typeface="Menlo" panose="020B0609030804020204" pitchFamily="49" charset="0"/>
                <a:cs typeface="Oracle Sans" panose="020B0503020204020204" pitchFamily="34" charset="0"/>
              </a:rPr>
              <a:t>.getObject</a:t>
            </a:r>
            <a:r>
              <a:rPr lang="en-US" sz="1500" dirty="0">
                <a:solidFill>
                  <a:srgbClr val="312D2A"/>
                </a:solidFill>
                <a:latin typeface="Menlo" panose="020B0609030804020204" pitchFamily="49" charset="0"/>
                <a:cs typeface="Oracle Sans" panose="020B0503020204020204" pitchFamily="34" charset="0"/>
              </a:rPr>
              <a:t>(1, </a:t>
            </a:r>
            <a:r>
              <a:rPr lang="en-US" sz="1500" dirty="0" err="1">
                <a:solidFill>
                  <a:srgbClr val="312D2A"/>
                </a:solidFill>
                <a:latin typeface="Menlo" panose="020B0609030804020204" pitchFamily="49" charset="0"/>
                <a:cs typeface="Oracle Sans" panose="020B0503020204020204" pitchFamily="34" charset="0"/>
              </a:rPr>
              <a:t>JsonObject.</a:t>
            </a:r>
            <a:r>
              <a:rPr lang="en-US" sz="1500" b="1" dirty="0" err="1">
                <a:solidFill>
                  <a:srgbClr val="931A68"/>
                </a:solidFill>
                <a:latin typeface="Menlo" panose="020B0609030804020204" pitchFamily="49" charset="0"/>
                <a:cs typeface="Oracle Sans" panose="020B0503020204020204" pitchFamily="34" charset="0"/>
              </a:rPr>
              <a:t>class</a:t>
            </a:r>
            <a:r>
              <a:rPr lang="en-US" sz="1500" dirty="0">
                <a:solidFill>
                  <a:srgbClr val="312D2A"/>
                </a:solidFill>
                <a:latin typeface="Menlo" panose="020B0609030804020204" pitchFamily="49" charset="0"/>
                <a:cs typeface="Oracle Sans" panose="020B0503020204020204" pitchFamily="34" charset="0"/>
              </a:rPr>
              <a:t>);</a:t>
            </a:r>
          </a:p>
          <a:p>
            <a:pPr lvl="0">
              <a:lnSpc>
                <a:spcPct val="95000"/>
              </a:lnSpc>
              <a:spcBef>
                <a:spcPts val="600"/>
              </a:spcBef>
            </a:pPr>
            <a:endParaRPr lang="en-US" sz="1500" dirty="0">
              <a:solidFill>
                <a:srgbClr val="312D2A"/>
              </a:solidFill>
              <a:latin typeface="Menlo" panose="020B0609030804020204" pitchFamily="49" charset="0"/>
              <a:cs typeface="Oracle Sans" panose="020B0503020204020204" pitchFamily="34" charset="0"/>
            </a:endParaRPr>
          </a:p>
          <a:p>
            <a:pPr lvl="0">
              <a:lnSpc>
                <a:spcPct val="95000"/>
              </a:lnSpc>
              <a:spcBef>
                <a:spcPts val="600"/>
              </a:spcBef>
            </a:pPr>
            <a:r>
              <a:rPr lang="en-US" sz="1500" dirty="0">
                <a:solidFill>
                  <a:schemeClr val="tx1"/>
                </a:solidFill>
                <a:latin typeface="Menlo" panose="020B0609030804020204" pitchFamily="49" charset="0"/>
                <a:cs typeface="Oracle Sans" panose="020B0503020204020204" pitchFamily="34" charset="0"/>
              </a:rPr>
              <a:t>int</a:t>
            </a:r>
            <a:r>
              <a:rPr lang="en-US" sz="1500" dirty="0">
                <a:solidFill>
                  <a:srgbClr val="312D2A"/>
                </a:solidFill>
                <a:latin typeface="Menlo" panose="020B0609030804020204" pitchFamily="49" charset="0"/>
                <a:cs typeface="Oracle Sans" panose="020B0503020204020204" pitchFamily="34" charset="0"/>
              </a:rPr>
              <a:t> </a:t>
            </a:r>
            <a:r>
              <a:rPr lang="en-US" sz="1500" dirty="0" err="1">
                <a:solidFill>
                  <a:srgbClr val="7E4F4F"/>
                </a:solidFill>
                <a:latin typeface="Menlo" panose="020B0609030804020204" pitchFamily="49" charset="0"/>
                <a:cs typeface="Oracle Sans" panose="020B0503020204020204" pitchFamily="34" charset="0"/>
              </a:rPr>
              <a:t>poNumber</a:t>
            </a:r>
            <a:r>
              <a:rPr lang="en-US" sz="1500" dirty="0">
                <a:solidFill>
                  <a:srgbClr val="312D2A"/>
                </a:solidFill>
                <a:latin typeface="Menlo" panose="020B0609030804020204" pitchFamily="49" charset="0"/>
                <a:cs typeface="Oracle Sans" panose="020B0503020204020204" pitchFamily="34" charset="0"/>
              </a:rPr>
              <a:t> = </a:t>
            </a:r>
            <a:r>
              <a:rPr lang="en-US" sz="1500" dirty="0" err="1">
                <a:solidFill>
                  <a:srgbClr val="7E4F4F"/>
                </a:solidFill>
                <a:latin typeface="Menlo" panose="020B0609030804020204" pitchFamily="49" charset="0"/>
                <a:cs typeface="Oracle Sans" panose="020B0503020204020204" pitchFamily="34" charset="0"/>
              </a:rPr>
              <a:t>po</a:t>
            </a:r>
            <a:r>
              <a:rPr lang="en-US" sz="1500" dirty="0" err="1">
                <a:solidFill>
                  <a:srgbClr val="312D2A"/>
                </a:solidFill>
                <a:latin typeface="Menlo" panose="020B0609030804020204" pitchFamily="49" charset="0"/>
                <a:cs typeface="Oracle Sans" panose="020B0503020204020204" pitchFamily="34" charset="0"/>
              </a:rPr>
              <a:t>.getInt</a:t>
            </a:r>
            <a:r>
              <a:rPr lang="en-US" sz="1500" dirty="0">
                <a:solidFill>
                  <a:srgbClr val="312D2A"/>
                </a:solidFill>
                <a:latin typeface="Menlo" panose="020B0609030804020204" pitchFamily="49" charset="0"/>
                <a:cs typeface="Oracle Sans" panose="020B0503020204020204" pitchFamily="34" charset="0"/>
              </a:rPr>
              <a:t>(</a:t>
            </a:r>
            <a:r>
              <a:rPr lang="en-US" sz="1500" dirty="0">
                <a:solidFill>
                  <a:srgbClr val="3932FF"/>
                </a:solidFill>
                <a:latin typeface="Menlo" panose="020B0609030804020204" pitchFamily="49" charset="0"/>
                <a:cs typeface="Oracle Sans" panose="020B0503020204020204" pitchFamily="34" charset="0"/>
              </a:rPr>
              <a:t>"</a:t>
            </a:r>
            <a:r>
              <a:rPr lang="en-US" sz="1500" dirty="0" err="1">
                <a:solidFill>
                  <a:srgbClr val="3932FF"/>
                </a:solidFill>
                <a:latin typeface="Menlo" panose="020B0609030804020204" pitchFamily="49" charset="0"/>
                <a:cs typeface="Oracle Sans" panose="020B0503020204020204" pitchFamily="34" charset="0"/>
              </a:rPr>
              <a:t>PONumber</a:t>
            </a:r>
            <a:r>
              <a:rPr lang="en-US" sz="1500" dirty="0">
                <a:solidFill>
                  <a:srgbClr val="3932FF"/>
                </a:solidFill>
                <a:latin typeface="Menlo" panose="020B0609030804020204" pitchFamily="49" charset="0"/>
                <a:cs typeface="Oracle Sans" panose="020B0503020204020204" pitchFamily="34" charset="0"/>
              </a:rPr>
              <a:t>"</a:t>
            </a:r>
            <a:r>
              <a:rPr lang="en-US" sz="1500" dirty="0">
                <a:solidFill>
                  <a:srgbClr val="312D2A"/>
                </a:solidFill>
                <a:latin typeface="Menlo" panose="020B0609030804020204" pitchFamily="49" charset="0"/>
                <a:cs typeface="Oracle Sans" panose="020B0503020204020204" pitchFamily="34" charset="0"/>
              </a:rPr>
              <a:t>);</a:t>
            </a:r>
          </a:p>
          <a:p>
            <a:pPr lvl="0">
              <a:lnSpc>
                <a:spcPct val="95000"/>
              </a:lnSpc>
              <a:spcBef>
                <a:spcPts val="600"/>
              </a:spcBef>
            </a:pPr>
            <a:r>
              <a:rPr lang="en-US" sz="1500" dirty="0">
                <a:solidFill>
                  <a:srgbClr val="312D2A"/>
                </a:solidFill>
                <a:latin typeface="Menlo" panose="020B0609030804020204" pitchFamily="49" charset="0"/>
                <a:cs typeface="Oracle Sans" panose="020B0503020204020204" pitchFamily="34" charset="0"/>
              </a:rPr>
              <a:t>String </a:t>
            </a:r>
            <a:r>
              <a:rPr lang="en-US" sz="1500" dirty="0">
                <a:solidFill>
                  <a:srgbClr val="7E4F4F"/>
                </a:solidFill>
                <a:latin typeface="Menlo" panose="020B0609030804020204" pitchFamily="49" charset="0"/>
                <a:cs typeface="Oracle Sans" panose="020B0503020204020204" pitchFamily="34" charset="0"/>
              </a:rPr>
              <a:t>user</a:t>
            </a:r>
            <a:r>
              <a:rPr lang="en-US" sz="1500" dirty="0">
                <a:solidFill>
                  <a:srgbClr val="312D2A"/>
                </a:solidFill>
                <a:latin typeface="Menlo" panose="020B0609030804020204" pitchFamily="49" charset="0"/>
                <a:cs typeface="Oracle Sans" panose="020B0503020204020204" pitchFamily="34" charset="0"/>
              </a:rPr>
              <a:t> = </a:t>
            </a:r>
            <a:r>
              <a:rPr lang="en-US" sz="1500" dirty="0" err="1">
                <a:solidFill>
                  <a:srgbClr val="7E4F4F"/>
                </a:solidFill>
                <a:latin typeface="Menlo" panose="020B0609030804020204" pitchFamily="49" charset="0"/>
                <a:cs typeface="Oracle Sans" panose="020B0503020204020204" pitchFamily="34" charset="0"/>
              </a:rPr>
              <a:t>po</a:t>
            </a:r>
            <a:r>
              <a:rPr lang="en-US" sz="1500" dirty="0" err="1">
                <a:solidFill>
                  <a:srgbClr val="312D2A"/>
                </a:solidFill>
                <a:latin typeface="Menlo" panose="020B0609030804020204" pitchFamily="49" charset="0"/>
                <a:cs typeface="Oracle Sans" panose="020B0503020204020204" pitchFamily="34" charset="0"/>
              </a:rPr>
              <a:t>.getString</a:t>
            </a:r>
            <a:r>
              <a:rPr lang="en-US" sz="1500" dirty="0">
                <a:solidFill>
                  <a:srgbClr val="312D2A"/>
                </a:solidFill>
                <a:latin typeface="Menlo" panose="020B0609030804020204" pitchFamily="49" charset="0"/>
                <a:cs typeface="Oracle Sans" panose="020B0503020204020204" pitchFamily="34" charset="0"/>
              </a:rPr>
              <a:t>(</a:t>
            </a:r>
            <a:r>
              <a:rPr lang="en-US" sz="1500" dirty="0">
                <a:solidFill>
                  <a:srgbClr val="3932FF"/>
                </a:solidFill>
                <a:latin typeface="Menlo" panose="020B0609030804020204" pitchFamily="49" charset="0"/>
                <a:cs typeface="Oracle Sans" panose="020B0503020204020204" pitchFamily="34" charset="0"/>
              </a:rPr>
              <a:t>"User"</a:t>
            </a:r>
            <a:r>
              <a:rPr lang="en-US" sz="1500" dirty="0">
                <a:solidFill>
                  <a:srgbClr val="312D2A"/>
                </a:solidFill>
                <a:latin typeface="Menlo" panose="020B0609030804020204" pitchFamily="49" charset="0"/>
                <a:cs typeface="Oracle Sans" panose="020B0503020204020204" pitchFamily="34" charset="0"/>
              </a:rPr>
              <a:t>);</a:t>
            </a:r>
          </a:p>
          <a:p>
            <a:pPr>
              <a:defRPr/>
            </a:pPr>
            <a:endParaRPr lang="en-US" sz="1600" dirty="0">
              <a:solidFill>
                <a:srgbClr val="0070C0"/>
              </a:solidFill>
              <a:effectLst>
                <a:outerShdw blurRad="38100" dist="38100" dir="2700000" algn="tl">
                  <a:srgbClr val="000000">
                    <a:alpha val="43137"/>
                  </a:srgbClr>
                </a:outerShdw>
              </a:effectLst>
            </a:endParaRPr>
          </a:p>
        </p:txBody>
      </p:sp>
      <p:sp>
        <p:nvSpPr>
          <p:cNvPr id="2" name="Footer Placeholder 1">
            <a:extLst>
              <a:ext uri="{FF2B5EF4-FFF2-40B4-BE49-F238E27FC236}">
                <a16:creationId xmlns:a16="http://schemas.microsoft.com/office/drawing/2014/main" id="{73C6D35F-9461-2245-8427-0039E0BEE37C}"/>
              </a:ext>
            </a:extLst>
          </p:cNvPr>
          <p:cNvSpPr>
            <a:spLocks noGrp="1"/>
          </p:cNvSpPr>
          <p:nvPr>
            <p:ph type="ftr" sz="quarter" idx="3"/>
          </p:nvPr>
        </p:nvSpPr>
        <p:spPr/>
        <p:txBody>
          <a:bodyPr/>
          <a:lstStyle/>
          <a:p>
            <a:r>
              <a:rPr lang="en-US"/>
              <a:t>Copyright © 2020, Oracle and/or its affiliates</a:t>
            </a:r>
            <a:endParaRPr lang="en-US" dirty="0"/>
          </a:p>
        </p:txBody>
      </p:sp>
      <p:sp>
        <p:nvSpPr>
          <p:cNvPr id="3" name="Slide Number Placeholder 2">
            <a:extLst>
              <a:ext uri="{FF2B5EF4-FFF2-40B4-BE49-F238E27FC236}">
                <a16:creationId xmlns:a16="http://schemas.microsoft.com/office/drawing/2014/main" id="{7507271F-A810-6244-BD15-CFB5BE3D8EF3}"/>
              </a:ext>
            </a:extLst>
          </p:cNvPr>
          <p:cNvSpPr>
            <a:spLocks noGrp="1"/>
          </p:cNvSpPr>
          <p:nvPr>
            <p:ph type="sldNum" sz="quarter" idx="4"/>
          </p:nvPr>
        </p:nvSpPr>
        <p:spPr/>
        <p:txBody>
          <a:bodyPr/>
          <a:lstStyle/>
          <a:p>
            <a:fld id="{345D60D9-5372-5F40-9443-0F9AE5BDC3C8}" type="slidenum">
              <a:rPr lang="en-US" smtClean="0"/>
              <a:pPr/>
              <a:t>7</a:t>
            </a:fld>
            <a:endParaRPr lang="en-US" dirty="0"/>
          </a:p>
        </p:txBody>
      </p:sp>
      <p:sp>
        <p:nvSpPr>
          <p:cNvPr id="10" name="Text Placeholder 9">
            <a:extLst>
              <a:ext uri="{FF2B5EF4-FFF2-40B4-BE49-F238E27FC236}">
                <a16:creationId xmlns:a16="http://schemas.microsoft.com/office/drawing/2014/main" id="{FEB77A25-7A28-814D-8BF5-BF41AA8F2551}"/>
              </a:ext>
            </a:extLst>
          </p:cNvPr>
          <p:cNvSpPr>
            <a:spLocks noGrp="1"/>
          </p:cNvSpPr>
          <p:nvPr>
            <p:ph type="body" sz="quarter" idx="12"/>
          </p:nvPr>
        </p:nvSpPr>
        <p:spPr/>
        <p:txBody>
          <a:bodyPr/>
          <a:lstStyle/>
          <a:p>
            <a:r>
              <a:rPr lang="en-US" i="1" dirty="0"/>
              <a:t>JDBC extended with native support for JSON</a:t>
            </a:r>
          </a:p>
        </p:txBody>
      </p:sp>
      <p:sp>
        <p:nvSpPr>
          <p:cNvPr id="6" name="Title 5">
            <a:extLst>
              <a:ext uri="{FF2B5EF4-FFF2-40B4-BE49-F238E27FC236}">
                <a16:creationId xmlns:a16="http://schemas.microsoft.com/office/drawing/2014/main" id="{A3B51484-AB8C-9448-9937-FA767BAAC0BF}"/>
              </a:ext>
            </a:extLst>
          </p:cNvPr>
          <p:cNvSpPr>
            <a:spLocks noGrp="1"/>
          </p:cNvSpPr>
          <p:nvPr>
            <p:ph type="title"/>
          </p:nvPr>
        </p:nvSpPr>
        <p:spPr/>
        <p:txBody>
          <a:bodyPr/>
          <a:lstStyle/>
          <a:p>
            <a:r>
              <a:rPr lang="en-US" dirty="0"/>
              <a:t>JSON Type</a:t>
            </a:r>
          </a:p>
        </p:txBody>
      </p:sp>
    </p:spTree>
    <p:extLst>
      <p:ext uri="{BB962C8B-B14F-4D97-AF65-F5344CB8AC3E}">
        <p14:creationId xmlns:p14="http://schemas.microsoft.com/office/powerpoint/2010/main" val="592394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C13322A-15A6-1B4E-BE17-15258E9C83AB}"/>
              </a:ext>
            </a:extLst>
          </p:cNvPr>
          <p:cNvSpPr>
            <a:spLocks noGrp="1"/>
          </p:cNvSpPr>
          <p:nvPr>
            <p:ph type="ftr" sz="quarter" idx="3"/>
          </p:nvPr>
        </p:nvSpPr>
        <p:spPr/>
        <p:txBody>
          <a:bodyPr/>
          <a:lstStyle/>
          <a:p>
            <a:r>
              <a:rPr lang="en-US"/>
              <a:t>Copyright © 2020, Oracle and/or its affiliates</a:t>
            </a:r>
            <a:endParaRPr lang="en-US" dirty="0"/>
          </a:p>
        </p:txBody>
      </p:sp>
      <p:sp>
        <p:nvSpPr>
          <p:cNvPr id="3" name="Slide Number Placeholder 2">
            <a:extLst>
              <a:ext uri="{FF2B5EF4-FFF2-40B4-BE49-F238E27FC236}">
                <a16:creationId xmlns:a16="http://schemas.microsoft.com/office/drawing/2014/main" id="{CB1B8562-0603-2C4B-A1F6-473987660E65}"/>
              </a:ext>
            </a:extLst>
          </p:cNvPr>
          <p:cNvSpPr>
            <a:spLocks noGrp="1"/>
          </p:cNvSpPr>
          <p:nvPr>
            <p:ph type="sldNum" sz="quarter" idx="4"/>
          </p:nvPr>
        </p:nvSpPr>
        <p:spPr/>
        <p:txBody>
          <a:bodyPr/>
          <a:lstStyle/>
          <a:p>
            <a:fld id="{345D60D9-5372-5F40-9443-0F9AE5BDC3C8}" type="slidenum">
              <a:rPr lang="en-US" smtClean="0"/>
              <a:pPr/>
              <a:t>8</a:t>
            </a:fld>
            <a:endParaRPr lang="en-US" dirty="0"/>
          </a:p>
        </p:txBody>
      </p:sp>
      <p:sp>
        <p:nvSpPr>
          <p:cNvPr id="11" name="Text Placeholder 10">
            <a:extLst>
              <a:ext uri="{FF2B5EF4-FFF2-40B4-BE49-F238E27FC236}">
                <a16:creationId xmlns:a16="http://schemas.microsoft.com/office/drawing/2014/main" id="{D503D7E0-C61B-4244-A52B-D338ABB46719}"/>
              </a:ext>
            </a:extLst>
          </p:cNvPr>
          <p:cNvSpPr>
            <a:spLocks noGrp="1"/>
          </p:cNvSpPr>
          <p:nvPr>
            <p:ph type="body" sz="quarter" idx="14"/>
          </p:nvPr>
        </p:nvSpPr>
        <p:spPr/>
        <p:txBody>
          <a:bodyPr/>
          <a:lstStyle/>
          <a:p>
            <a:endParaRPr lang="en-US" dirty="0"/>
          </a:p>
        </p:txBody>
      </p:sp>
      <p:sp>
        <p:nvSpPr>
          <p:cNvPr id="9" name="Text Placeholder 8">
            <a:extLst>
              <a:ext uri="{FF2B5EF4-FFF2-40B4-BE49-F238E27FC236}">
                <a16:creationId xmlns:a16="http://schemas.microsoft.com/office/drawing/2014/main" id="{04F07F59-0D63-A94A-9F58-2084302363AB}"/>
              </a:ext>
            </a:extLst>
          </p:cNvPr>
          <p:cNvSpPr>
            <a:spLocks noGrp="1"/>
          </p:cNvSpPr>
          <p:nvPr>
            <p:ph type="body" sz="quarter" idx="12"/>
          </p:nvPr>
        </p:nvSpPr>
        <p:spPr/>
        <p:txBody>
          <a:bodyPr/>
          <a:lstStyle/>
          <a:p>
            <a:r>
              <a:rPr lang="en-US" i="1" dirty="0"/>
              <a:t>New JSON_TRANSFORM operator</a:t>
            </a:r>
          </a:p>
        </p:txBody>
      </p:sp>
      <p:sp>
        <p:nvSpPr>
          <p:cNvPr id="4" name="Title 3">
            <a:extLst>
              <a:ext uri="{FF2B5EF4-FFF2-40B4-BE49-F238E27FC236}">
                <a16:creationId xmlns:a16="http://schemas.microsoft.com/office/drawing/2014/main" id="{A74AEF7E-5D98-0B40-8502-204F505C9C9E}"/>
              </a:ext>
            </a:extLst>
          </p:cNvPr>
          <p:cNvSpPr>
            <a:spLocks noGrp="1"/>
          </p:cNvSpPr>
          <p:nvPr>
            <p:ph type="title"/>
          </p:nvPr>
        </p:nvSpPr>
        <p:spPr/>
        <p:txBody>
          <a:bodyPr/>
          <a:lstStyle/>
          <a:p>
            <a:r>
              <a:rPr lang="en-US" dirty="0">
                <a:solidFill>
                  <a:srgbClr val="FF0000"/>
                </a:solidFill>
              </a:rPr>
              <a:t>2. JSON update</a:t>
            </a:r>
          </a:p>
        </p:txBody>
      </p:sp>
      <p:sp>
        <p:nvSpPr>
          <p:cNvPr id="12" name="Text Placeholder 5">
            <a:extLst>
              <a:ext uri="{FF2B5EF4-FFF2-40B4-BE49-F238E27FC236}">
                <a16:creationId xmlns:a16="http://schemas.microsoft.com/office/drawing/2014/main" id="{07413829-2BFA-0A40-8C1E-0B1FB35355E3}"/>
              </a:ext>
            </a:extLst>
          </p:cNvPr>
          <p:cNvSpPr>
            <a:spLocks noGrp="1"/>
          </p:cNvSpPr>
          <p:nvPr>
            <p:ph type="body" sz="quarter" idx="13"/>
          </p:nvPr>
        </p:nvSpPr>
        <p:spPr/>
        <p:txBody>
          <a:bodyPr/>
          <a:lstStyle/>
          <a:p>
            <a:r>
              <a:rPr lang="en-US" b="1" dirty="0" err="1"/>
              <a:t>JSON_Transform</a:t>
            </a:r>
            <a:r>
              <a:rPr lang="en-US" b="1" dirty="0"/>
              <a:t> </a:t>
            </a:r>
          </a:p>
          <a:p>
            <a:pPr marL="651510" lvl="1" indent="-285750"/>
            <a:r>
              <a:rPr lang="en-US" dirty="0"/>
              <a:t>new SQL/JSON operator following  existing SQL/JSON syntax and semantics, </a:t>
            </a:r>
            <a:r>
              <a:rPr lang="en-US" dirty="0" err="1"/>
              <a:t>e.g</a:t>
            </a:r>
            <a:r>
              <a:rPr lang="en-US" dirty="0"/>
              <a:t> predicates</a:t>
            </a:r>
          </a:p>
          <a:p>
            <a:pPr marL="651510" lvl="1" indent="-285750"/>
            <a:r>
              <a:rPr lang="en-US" dirty="0"/>
              <a:t>Allows multiple operations in one execution (e.g. SET, APPEND, REMOVE)</a:t>
            </a:r>
          </a:p>
          <a:p>
            <a:pPr marL="651510" lvl="1" indent="-285750"/>
            <a:r>
              <a:rPr lang="en-US" dirty="0"/>
              <a:t>Supports piece-wise updates</a:t>
            </a:r>
          </a:p>
          <a:p>
            <a:pPr marL="651510" lvl="1" indent="-285750"/>
            <a:r>
              <a:rPr lang="en-US" dirty="0" err="1"/>
              <a:t>JSON_Transform</a:t>
            </a:r>
            <a:r>
              <a:rPr lang="en-US" dirty="0"/>
              <a:t> over JSON type is optimized to reduce log sizes (partial updates on disk)</a:t>
            </a:r>
          </a:p>
          <a:p>
            <a:pPr marL="651510" lvl="1" indent="-285750"/>
            <a:r>
              <a:rPr lang="en-US" dirty="0" err="1"/>
              <a:t>JSON_Transform</a:t>
            </a:r>
            <a:r>
              <a:rPr lang="en-US" dirty="0"/>
              <a:t> in SELECT to modify data before shipping to client (e.g. remove private data)</a:t>
            </a:r>
          </a:p>
        </p:txBody>
      </p:sp>
    </p:spTree>
    <p:extLst>
      <p:ext uri="{BB962C8B-B14F-4D97-AF65-F5344CB8AC3E}">
        <p14:creationId xmlns:p14="http://schemas.microsoft.com/office/powerpoint/2010/main" val="2447014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C13322A-15A6-1B4E-BE17-15258E9C83AB}"/>
              </a:ext>
            </a:extLst>
          </p:cNvPr>
          <p:cNvSpPr>
            <a:spLocks noGrp="1"/>
          </p:cNvSpPr>
          <p:nvPr>
            <p:ph type="ftr" sz="quarter" idx="3"/>
          </p:nvPr>
        </p:nvSpPr>
        <p:spPr/>
        <p:txBody>
          <a:bodyPr/>
          <a:lstStyle/>
          <a:p>
            <a:r>
              <a:rPr lang="en-US"/>
              <a:t>Copyright © 2020, Oracle and/or its affiliates</a:t>
            </a:r>
            <a:endParaRPr lang="en-US" dirty="0"/>
          </a:p>
        </p:txBody>
      </p:sp>
      <p:sp>
        <p:nvSpPr>
          <p:cNvPr id="3" name="Slide Number Placeholder 2">
            <a:extLst>
              <a:ext uri="{FF2B5EF4-FFF2-40B4-BE49-F238E27FC236}">
                <a16:creationId xmlns:a16="http://schemas.microsoft.com/office/drawing/2014/main" id="{CB1B8562-0603-2C4B-A1F6-473987660E65}"/>
              </a:ext>
            </a:extLst>
          </p:cNvPr>
          <p:cNvSpPr>
            <a:spLocks noGrp="1"/>
          </p:cNvSpPr>
          <p:nvPr>
            <p:ph type="sldNum" sz="quarter" idx="4"/>
          </p:nvPr>
        </p:nvSpPr>
        <p:spPr/>
        <p:txBody>
          <a:bodyPr/>
          <a:lstStyle/>
          <a:p>
            <a:fld id="{345D60D9-5372-5F40-9443-0F9AE5BDC3C8}" type="slidenum">
              <a:rPr lang="en-US" smtClean="0"/>
              <a:pPr/>
              <a:t>9</a:t>
            </a:fld>
            <a:endParaRPr lang="en-US" dirty="0"/>
          </a:p>
        </p:txBody>
      </p:sp>
      <p:sp>
        <p:nvSpPr>
          <p:cNvPr id="5" name="Text Placeholder 4">
            <a:extLst>
              <a:ext uri="{FF2B5EF4-FFF2-40B4-BE49-F238E27FC236}">
                <a16:creationId xmlns:a16="http://schemas.microsoft.com/office/drawing/2014/main" id="{CED5EF29-3443-E24B-A2EB-EFA307846F4B}"/>
              </a:ext>
            </a:extLst>
          </p:cNvPr>
          <p:cNvSpPr>
            <a:spLocks noGrp="1"/>
          </p:cNvSpPr>
          <p:nvPr>
            <p:ph type="body" sz="quarter" idx="11"/>
          </p:nvPr>
        </p:nvSpPr>
        <p:spPr/>
        <p:txBody>
          <a:bodyPr/>
          <a:lstStyle/>
          <a:p>
            <a:r>
              <a:rPr lang="en-US" i="1" dirty="0"/>
              <a:t>JSON_TRANSFORM Example</a:t>
            </a:r>
          </a:p>
        </p:txBody>
      </p:sp>
      <p:sp>
        <p:nvSpPr>
          <p:cNvPr id="4" name="Title 3">
            <a:extLst>
              <a:ext uri="{FF2B5EF4-FFF2-40B4-BE49-F238E27FC236}">
                <a16:creationId xmlns:a16="http://schemas.microsoft.com/office/drawing/2014/main" id="{A74AEF7E-5D98-0B40-8502-204F505C9C9E}"/>
              </a:ext>
            </a:extLst>
          </p:cNvPr>
          <p:cNvSpPr>
            <a:spLocks noGrp="1"/>
          </p:cNvSpPr>
          <p:nvPr>
            <p:ph type="title"/>
          </p:nvPr>
        </p:nvSpPr>
        <p:spPr/>
        <p:txBody>
          <a:bodyPr/>
          <a:lstStyle/>
          <a:p>
            <a:r>
              <a:rPr lang="en-US" dirty="0"/>
              <a:t>JSON Update</a:t>
            </a:r>
          </a:p>
        </p:txBody>
      </p:sp>
      <p:sp>
        <p:nvSpPr>
          <p:cNvPr id="8" name="TextBox 7">
            <a:extLst>
              <a:ext uri="{FF2B5EF4-FFF2-40B4-BE49-F238E27FC236}">
                <a16:creationId xmlns:a16="http://schemas.microsoft.com/office/drawing/2014/main" id="{D094618F-92A2-EE4B-BFB6-09B2F415F2A4}"/>
              </a:ext>
            </a:extLst>
          </p:cNvPr>
          <p:cNvSpPr txBox="1"/>
          <p:nvPr/>
        </p:nvSpPr>
        <p:spPr>
          <a:xfrm>
            <a:off x="142087" y="3333125"/>
            <a:ext cx="5582852" cy="3394549"/>
          </a:xfrm>
          <a:prstGeom prst="rect">
            <a:avLst/>
          </a:prstGeom>
          <a:noFill/>
          <a:ln>
            <a:noFill/>
          </a:ln>
        </p:spPr>
        <p:txBody>
          <a:bodyPr wrap="square" lIns="0" tIns="0" rIns="0" bIns="0" rtlCol="0">
            <a:noAutofit/>
          </a:bodyPr>
          <a:lstStyle/>
          <a:p>
            <a:pPr lvl="1" defTabSz="303212">
              <a:spcBef>
                <a:spcPts val="800"/>
              </a:spcBef>
              <a:defRPr sz="1500"/>
            </a:pPr>
            <a:endParaRPr lang="en-US" sz="1600" dirty="0">
              <a:latin typeface="Courier" pitchFamily="2" charset="0"/>
            </a:endParaRPr>
          </a:p>
        </p:txBody>
      </p:sp>
      <p:sp>
        <p:nvSpPr>
          <p:cNvPr id="10" name="TextBox 9">
            <a:extLst>
              <a:ext uri="{FF2B5EF4-FFF2-40B4-BE49-F238E27FC236}">
                <a16:creationId xmlns:a16="http://schemas.microsoft.com/office/drawing/2014/main" id="{BAD7B769-A166-C845-9922-5407534F9F82}"/>
              </a:ext>
            </a:extLst>
          </p:cNvPr>
          <p:cNvSpPr txBox="1"/>
          <p:nvPr/>
        </p:nvSpPr>
        <p:spPr>
          <a:xfrm>
            <a:off x="2397544" y="1398191"/>
            <a:ext cx="8142994" cy="1824943"/>
          </a:xfrm>
          <a:prstGeom prst="rect">
            <a:avLst/>
          </a:prstGeom>
          <a:gradFill flip="none" rotWithShape="1">
            <a:gsLst>
              <a:gs pos="0">
                <a:schemeClr val="tx1">
                  <a:lumMod val="10000"/>
                  <a:lumOff val="90000"/>
                </a:schemeClr>
              </a:gs>
              <a:gs pos="100000">
                <a:schemeClr val="bg2"/>
              </a:gs>
            </a:gsLst>
            <a:lin ang="16200000" scaled="0"/>
            <a:tileRect/>
          </a:gradFill>
          <a:ln w="12700">
            <a:solidFill>
              <a:schemeClr val="tx1">
                <a:lumMod val="50000"/>
                <a:lumOff val="50000"/>
              </a:schemeClr>
            </a:solidFill>
          </a:ln>
          <a:effectLst>
            <a:outerShdw blurRad="152400" dist="63500" dir="78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lvl="0">
              <a:defRPr/>
            </a:pPr>
            <a:r>
              <a:rPr lang="en-US" sz="1600" dirty="0">
                <a:solidFill>
                  <a:schemeClr val="tx1"/>
                </a:solidFill>
                <a:latin typeface="Menlo" panose="020B0609030804020204" pitchFamily="49" charset="0"/>
                <a:ea typeface="Menlo" panose="020B0609030804020204" pitchFamily="49" charset="0"/>
                <a:cs typeface="Menlo" panose="020B0609030804020204" pitchFamily="49" charset="0"/>
              </a:rPr>
              <a:t>UPDATE employees e</a:t>
            </a:r>
            <a:br>
              <a:rPr lang="en-US" sz="1600" dirty="0">
                <a:solidFill>
                  <a:schemeClr val="tx1"/>
                </a:solidFill>
                <a:latin typeface="Menlo" panose="020B0609030804020204" pitchFamily="49" charset="0"/>
                <a:ea typeface="Menlo" panose="020B0609030804020204" pitchFamily="49" charset="0"/>
                <a:cs typeface="Menlo" panose="020B0609030804020204" pitchFamily="49" charset="0"/>
              </a:rPr>
            </a:br>
            <a:r>
              <a:rPr lang="en-US" sz="1600" dirty="0">
                <a:solidFill>
                  <a:schemeClr val="tx1"/>
                </a:solidFill>
                <a:latin typeface="Menlo" panose="020B0609030804020204" pitchFamily="49" charset="0"/>
                <a:ea typeface="Menlo" panose="020B0609030804020204" pitchFamily="49" charset="0"/>
                <a:cs typeface="Menlo" panose="020B0609030804020204" pitchFamily="49" charset="0"/>
              </a:rPr>
              <a:t>SET </a:t>
            </a:r>
            <a:r>
              <a:rPr lang="en-US" sz="1600" dirty="0" err="1">
                <a:solidFill>
                  <a:schemeClr val="tx1"/>
                </a:solidFill>
                <a:latin typeface="Menlo" panose="020B0609030804020204" pitchFamily="49" charset="0"/>
                <a:ea typeface="Menlo" panose="020B0609030804020204" pitchFamily="49" charset="0"/>
                <a:cs typeface="Menlo" panose="020B0609030804020204" pitchFamily="49" charset="0"/>
              </a:rPr>
              <a:t>e.jcol</a:t>
            </a:r>
            <a:r>
              <a:rPr lang="en-US" sz="1600" dirty="0">
                <a:solidFill>
                  <a:schemeClr val="tx1"/>
                </a:solidFill>
                <a:latin typeface="Menlo" panose="020B0609030804020204" pitchFamily="49" charset="0"/>
                <a:ea typeface="Menlo" panose="020B0609030804020204" pitchFamily="49" charset="0"/>
                <a:cs typeface="Menlo" panose="020B0609030804020204" pitchFamily="49" charset="0"/>
              </a:rPr>
              <a:t> =  </a:t>
            </a:r>
            <a:r>
              <a:rPr lang="en-US" sz="1600" b="1" dirty="0">
                <a:solidFill>
                  <a:srgbClr val="0070C0"/>
                </a:solidFill>
                <a:latin typeface="Menlo" panose="020B0609030804020204" pitchFamily="49" charset="0"/>
                <a:ea typeface="Menlo" panose="020B0609030804020204" pitchFamily="49" charset="0"/>
                <a:cs typeface="Menlo" panose="020B0609030804020204" pitchFamily="49" charset="0"/>
              </a:rPr>
              <a:t>JSON_TRANSFORM </a:t>
            </a:r>
            <a:r>
              <a:rPr lang="en-US" sz="1600" dirty="0">
                <a:solidFill>
                  <a:schemeClr val="tx1"/>
                </a:solidFill>
                <a:latin typeface="Menlo" panose="020B0609030804020204" pitchFamily="49" charset="0"/>
                <a:ea typeface="Menlo" panose="020B0609030804020204" pitchFamily="49" charset="0"/>
                <a:cs typeface="Menlo" panose="020B0609030804020204" pitchFamily="49" charset="0"/>
              </a:rPr>
              <a:t>(</a:t>
            </a:r>
            <a:r>
              <a:rPr lang="en-US" sz="1600" dirty="0" err="1">
                <a:solidFill>
                  <a:schemeClr val="tx1"/>
                </a:solidFill>
                <a:latin typeface="Menlo" panose="020B0609030804020204" pitchFamily="49" charset="0"/>
                <a:ea typeface="Menlo" panose="020B0609030804020204" pitchFamily="49" charset="0"/>
                <a:cs typeface="Menlo" panose="020B0609030804020204" pitchFamily="49" charset="0"/>
              </a:rPr>
              <a:t>e.jcol</a:t>
            </a:r>
            <a:r>
              <a:rPr lang="en-US" sz="1600" dirty="0">
                <a:solidFill>
                  <a:schemeClr val="tx1"/>
                </a:solidFill>
                <a:latin typeface="Menlo" panose="020B0609030804020204" pitchFamily="49" charset="0"/>
                <a:ea typeface="Menlo" panose="020B0609030804020204" pitchFamily="49" charset="0"/>
                <a:cs typeface="Menlo" panose="020B0609030804020204" pitchFamily="49" charset="0"/>
              </a:rPr>
              <a:t>, </a:t>
            </a:r>
            <a:br>
              <a:rPr lang="en-US" sz="1600" dirty="0">
                <a:solidFill>
                  <a:schemeClr val="tx1"/>
                </a:solidFill>
                <a:latin typeface="Menlo" panose="020B0609030804020204" pitchFamily="49" charset="0"/>
                <a:ea typeface="Menlo" panose="020B0609030804020204" pitchFamily="49" charset="0"/>
                <a:cs typeface="Menlo" panose="020B0609030804020204" pitchFamily="49" charset="0"/>
              </a:rPr>
            </a:br>
            <a:r>
              <a:rPr lang="en-US" sz="1600" dirty="0">
                <a:solidFill>
                  <a:schemeClr val="tx1"/>
                </a:solidFill>
                <a:latin typeface="Menlo" panose="020B0609030804020204" pitchFamily="49" charset="0"/>
                <a:ea typeface="Menlo" panose="020B0609030804020204" pitchFamily="49" charset="0"/>
                <a:cs typeface="Menlo" panose="020B0609030804020204" pitchFamily="49" charset="0"/>
              </a:rPr>
              <a:t>                   </a:t>
            </a:r>
            <a:r>
              <a:rPr lang="en-US" sz="1600" b="1" dirty="0">
                <a:solidFill>
                  <a:srgbClr val="0070C0"/>
                </a:solidFill>
                <a:latin typeface="Menlo" panose="020B0609030804020204" pitchFamily="49" charset="0"/>
                <a:ea typeface="Menlo" panose="020B0609030804020204" pitchFamily="49" charset="0"/>
                <a:cs typeface="Menlo" panose="020B0609030804020204" pitchFamily="49" charset="0"/>
              </a:rPr>
              <a:t>SET</a:t>
            </a:r>
            <a:r>
              <a:rPr lang="en-US" sz="1600" dirty="0">
                <a:solidFill>
                  <a:schemeClr val="tx1"/>
                </a:solidFill>
                <a:latin typeface="Menlo" panose="020B0609030804020204" pitchFamily="49" charset="0"/>
                <a:ea typeface="Menlo" panose="020B0609030804020204" pitchFamily="49" charset="0"/>
                <a:cs typeface="Menlo" panose="020B0609030804020204" pitchFamily="49" charset="0"/>
              </a:rPr>
              <a:t>    '$.job' = 'Surfing Instructor',</a:t>
            </a:r>
            <a:br>
              <a:rPr lang="en-US" sz="1600" dirty="0">
                <a:solidFill>
                  <a:schemeClr val="tx1"/>
                </a:solidFill>
                <a:latin typeface="Menlo" panose="020B0609030804020204" pitchFamily="49" charset="0"/>
                <a:ea typeface="Menlo" panose="020B0609030804020204" pitchFamily="49" charset="0"/>
                <a:cs typeface="Menlo" panose="020B0609030804020204" pitchFamily="49" charset="0"/>
              </a:rPr>
            </a:br>
            <a:r>
              <a:rPr lang="en-US" sz="1600" dirty="0">
                <a:solidFill>
                  <a:schemeClr val="tx1"/>
                </a:solidFill>
                <a:latin typeface="Menlo" panose="020B0609030804020204" pitchFamily="49" charset="0"/>
                <a:ea typeface="Menlo" panose="020B0609030804020204" pitchFamily="49" charset="0"/>
                <a:cs typeface="Menlo" panose="020B0609030804020204" pitchFamily="49" charset="0"/>
              </a:rPr>
              <a:t>                   </a:t>
            </a:r>
            <a:r>
              <a:rPr lang="en-US" sz="1600" b="1" dirty="0">
                <a:solidFill>
                  <a:srgbClr val="0070C0"/>
                </a:solidFill>
                <a:latin typeface="Menlo" panose="020B0609030804020204" pitchFamily="49" charset="0"/>
                <a:ea typeface="Menlo" panose="020B0609030804020204" pitchFamily="49" charset="0"/>
                <a:cs typeface="Menlo" panose="020B0609030804020204" pitchFamily="49" charset="0"/>
              </a:rPr>
              <a:t>SET</a:t>
            </a:r>
            <a:r>
              <a:rPr lang="en-US" sz="1600" dirty="0">
                <a:solidFill>
                  <a:schemeClr val="tx1"/>
                </a:solidFill>
                <a:latin typeface="Menlo" panose="020B0609030804020204" pitchFamily="49" charset="0"/>
                <a:ea typeface="Menlo" panose="020B0609030804020204" pitchFamily="49" charset="0"/>
                <a:cs typeface="Menlo" panose="020B0609030804020204" pitchFamily="49" charset="0"/>
              </a:rPr>
              <a:t>    '$.salary' = (</a:t>
            </a:r>
            <a:r>
              <a:rPr lang="en-US" sz="1600" dirty="0" err="1">
                <a:solidFill>
                  <a:schemeClr val="tx1"/>
                </a:solidFill>
                <a:latin typeface="Menlo" panose="020B0609030804020204" pitchFamily="49" charset="0"/>
                <a:ea typeface="Menlo" panose="020B0609030804020204" pitchFamily="49" charset="0"/>
                <a:cs typeface="Menlo" panose="020B0609030804020204" pitchFamily="49" charset="0"/>
              </a:rPr>
              <a:t>e.jcol.salary</a:t>
            </a:r>
            <a:r>
              <a:rPr lang="en-US" sz="1600" dirty="0">
                <a:solidFill>
                  <a:schemeClr val="tx1"/>
                </a:solidFill>
                <a:latin typeface="Menlo" panose="020B0609030804020204" pitchFamily="49" charset="0"/>
                <a:ea typeface="Menlo" panose="020B0609030804020204" pitchFamily="49" charset="0"/>
                <a:cs typeface="Menlo" panose="020B0609030804020204" pitchFamily="49" charset="0"/>
              </a:rPr>
              <a:t> / 3), </a:t>
            </a:r>
            <a:br>
              <a:rPr lang="en-US" sz="1600" dirty="0">
                <a:solidFill>
                  <a:schemeClr val="tx1"/>
                </a:solidFill>
                <a:latin typeface="Menlo" panose="020B0609030804020204" pitchFamily="49" charset="0"/>
                <a:ea typeface="Menlo" panose="020B0609030804020204" pitchFamily="49" charset="0"/>
                <a:cs typeface="Menlo" panose="020B0609030804020204" pitchFamily="49" charset="0"/>
              </a:rPr>
            </a:br>
            <a:r>
              <a:rPr lang="en-US" sz="1600" dirty="0">
                <a:solidFill>
                  <a:schemeClr val="tx1"/>
                </a:solidFill>
                <a:latin typeface="Menlo" panose="020B0609030804020204" pitchFamily="49" charset="0"/>
                <a:ea typeface="Menlo" panose="020B0609030804020204" pitchFamily="49" charset="0"/>
                <a:cs typeface="Menlo" panose="020B0609030804020204" pitchFamily="49" charset="0"/>
              </a:rPr>
              <a:t>                   </a:t>
            </a:r>
            <a:r>
              <a:rPr lang="en-US" sz="1600" b="1" dirty="0">
                <a:solidFill>
                  <a:srgbClr val="0070C0"/>
                </a:solidFill>
                <a:latin typeface="Menlo" panose="020B0609030804020204" pitchFamily="49" charset="0"/>
                <a:ea typeface="Menlo" panose="020B0609030804020204" pitchFamily="49" charset="0"/>
                <a:cs typeface="Menlo" panose="020B0609030804020204" pitchFamily="49" charset="0"/>
              </a:rPr>
              <a:t>REMOVE</a:t>
            </a:r>
            <a:r>
              <a:rPr lang="en-US" sz="1600" dirty="0">
                <a:solidFill>
                  <a:schemeClr val="tx1"/>
                </a:solidFill>
                <a:latin typeface="Menlo" panose="020B0609030804020204" pitchFamily="49" charset="0"/>
                <a:ea typeface="Menlo" panose="020B0609030804020204" pitchFamily="49" charset="0"/>
                <a:cs typeface="Menlo" panose="020B0609030804020204" pitchFamily="49" charset="0"/>
              </a:rPr>
              <a:t> '$.phones[*]?(@.type == "work")',</a:t>
            </a:r>
          </a:p>
          <a:p>
            <a:pPr lvl="0">
              <a:defRPr/>
            </a:pPr>
            <a:r>
              <a:rPr lang="en-US" sz="1600" dirty="0">
                <a:solidFill>
                  <a:schemeClr val="tx1"/>
                </a:solidFill>
                <a:latin typeface="Menlo" panose="020B0609030804020204" pitchFamily="49" charset="0"/>
                <a:ea typeface="Menlo" panose="020B0609030804020204" pitchFamily="49" charset="0"/>
                <a:cs typeface="Menlo" panose="020B0609030804020204" pitchFamily="49" charset="0"/>
              </a:rPr>
              <a:t>                   </a:t>
            </a:r>
            <a:r>
              <a:rPr lang="en-US" sz="1600" b="1" dirty="0">
                <a:solidFill>
                  <a:srgbClr val="0070C0"/>
                </a:solidFill>
                <a:latin typeface="Menlo" panose="020B0609030804020204" pitchFamily="49" charset="0"/>
                <a:ea typeface="Menlo" panose="020B0609030804020204" pitchFamily="49" charset="0"/>
                <a:cs typeface="Menlo" panose="020B0609030804020204" pitchFamily="49" charset="0"/>
              </a:rPr>
              <a:t>APPEND</a:t>
            </a:r>
            <a:r>
              <a:rPr lang="en-US" sz="1600" dirty="0">
                <a:solidFill>
                  <a:schemeClr val="tx1"/>
                </a:solidFill>
                <a:latin typeface="Menlo" panose="020B0609030804020204" pitchFamily="49" charset="0"/>
                <a:ea typeface="Menlo" panose="020B0609030804020204" pitchFamily="49" charset="0"/>
                <a:cs typeface="Menlo" panose="020B0609030804020204" pitchFamily="49" charset="0"/>
              </a:rPr>
              <a:t> '$.children' = 'Fiona’)</a:t>
            </a:r>
          </a:p>
          <a:p>
            <a:pPr lvl="0">
              <a:defRPr/>
            </a:pPr>
            <a:r>
              <a:rPr lang="en-US" sz="1600" dirty="0">
                <a:solidFill>
                  <a:schemeClr val="tx1"/>
                </a:solidFill>
                <a:latin typeface="Menlo" panose="020B0609030804020204" pitchFamily="49" charset="0"/>
                <a:ea typeface="Menlo" panose="020B0609030804020204" pitchFamily="49" charset="0"/>
                <a:cs typeface="Menlo" panose="020B0609030804020204" pitchFamily="49" charset="0"/>
              </a:rPr>
              <a:t>WHERE </a:t>
            </a:r>
            <a:r>
              <a:rPr lang="en-US" sz="1600" dirty="0" err="1">
                <a:solidFill>
                  <a:schemeClr val="tx1"/>
                </a:solidFill>
                <a:latin typeface="Menlo" panose="020B0609030804020204" pitchFamily="49" charset="0"/>
                <a:ea typeface="Menlo" panose="020B0609030804020204" pitchFamily="49" charset="0"/>
                <a:cs typeface="Menlo" panose="020B0609030804020204" pitchFamily="49" charset="0"/>
              </a:rPr>
              <a:t>e.jcol.id</a:t>
            </a:r>
            <a:r>
              <a:rPr lang="en-US" sz="1600" dirty="0">
                <a:solidFill>
                  <a:schemeClr val="tx1"/>
                </a:solidFill>
                <a:latin typeface="Menlo" panose="020B0609030804020204" pitchFamily="49" charset="0"/>
                <a:ea typeface="Menlo" panose="020B0609030804020204" pitchFamily="49" charset="0"/>
                <a:cs typeface="Menlo" panose="020B0609030804020204" pitchFamily="49" charset="0"/>
              </a:rPr>
              <a:t> = 123;</a:t>
            </a:r>
          </a:p>
        </p:txBody>
      </p:sp>
      <p:sp>
        <p:nvSpPr>
          <p:cNvPr id="11" name="Right Arrow 10">
            <a:extLst>
              <a:ext uri="{FF2B5EF4-FFF2-40B4-BE49-F238E27FC236}">
                <a16:creationId xmlns:a16="http://schemas.microsoft.com/office/drawing/2014/main" id="{9226940E-201F-274B-B864-47AF1000B250}"/>
              </a:ext>
            </a:extLst>
          </p:cNvPr>
          <p:cNvSpPr/>
          <p:nvPr/>
        </p:nvSpPr>
        <p:spPr>
          <a:xfrm>
            <a:off x="5348773" y="4523705"/>
            <a:ext cx="749300" cy="506694"/>
          </a:xfrm>
          <a:prstGeom prst="rightArrow">
            <a:avLst/>
          </a:prstGeom>
          <a:solidFill>
            <a:schemeClr val="tx1">
              <a:lumMod val="10000"/>
              <a:lumOff val="90000"/>
            </a:schemeClr>
          </a:solidFill>
          <a:ln w="38100">
            <a:solidFill>
              <a:schemeClr val="tx2">
                <a:lumMod val="50000"/>
                <a:lumOff val="50000"/>
              </a:schemeClr>
            </a:solidFill>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ln w="0"/>
              <a:solidFill>
                <a:schemeClr val="accent1"/>
              </a:solidFill>
              <a:effectLst>
                <a:outerShdw blurRad="38100" dist="25400" dir="5400000" algn="ctr" rotWithShape="0">
                  <a:srgbClr val="6E747A">
                    <a:alpha val="43000"/>
                  </a:srgbClr>
                </a:outerShdw>
              </a:effectLst>
            </a:endParaRPr>
          </a:p>
        </p:txBody>
      </p:sp>
      <p:sp>
        <p:nvSpPr>
          <p:cNvPr id="15" name="TextBox 14">
            <a:extLst>
              <a:ext uri="{FF2B5EF4-FFF2-40B4-BE49-F238E27FC236}">
                <a16:creationId xmlns:a16="http://schemas.microsoft.com/office/drawing/2014/main" id="{CF8963F1-96F2-BE46-85DD-30CAAD60E62F}"/>
              </a:ext>
            </a:extLst>
          </p:cNvPr>
          <p:cNvSpPr txBox="1"/>
          <p:nvPr/>
        </p:nvSpPr>
        <p:spPr>
          <a:xfrm>
            <a:off x="200495" y="3333125"/>
            <a:ext cx="5019898" cy="3038431"/>
          </a:xfrm>
          <a:prstGeom prst="rect">
            <a:avLst/>
          </a:prstGeom>
          <a:gradFill flip="none" rotWithShape="1">
            <a:gsLst>
              <a:gs pos="0">
                <a:schemeClr val="tx1">
                  <a:lumMod val="10000"/>
                  <a:lumOff val="90000"/>
                </a:schemeClr>
              </a:gs>
              <a:gs pos="100000">
                <a:schemeClr val="bg2"/>
              </a:gs>
            </a:gsLst>
            <a:lin ang="16200000" scaled="0"/>
            <a:tileRect/>
          </a:gradFill>
          <a:ln w="12700">
            <a:solidFill>
              <a:schemeClr val="tx1">
                <a:lumMod val="50000"/>
                <a:lumOff val="50000"/>
              </a:schemeClr>
            </a:solidFill>
          </a:ln>
          <a:effectLst>
            <a:outerShdw blurRad="152400" dist="63500" dir="78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defTabSz="303212">
              <a:defRPr sz="1500"/>
            </a:pPr>
            <a:r>
              <a:rPr lang="en-US" sz="1600" dirty="0">
                <a:solidFill>
                  <a:srgbClr val="312D2A"/>
                </a:solidFill>
                <a:latin typeface="Menlo" panose="020B0609030804020204" pitchFamily="49" charset="0"/>
                <a:ea typeface="Menlo" panose="020B0609030804020204" pitchFamily="49" charset="0"/>
                <a:cs typeface="Menlo" panose="020B0609030804020204" pitchFamily="49" charset="0"/>
              </a:rPr>
              <a:t>{</a:t>
            </a:r>
            <a:br>
              <a:rPr lang="en-US" sz="1600" dirty="0">
                <a:solidFill>
                  <a:srgbClr val="312D2A"/>
                </a:solidFill>
                <a:latin typeface="Menlo" panose="020B0609030804020204" pitchFamily="49" charset="0"/>
                <a:ea typeface="Menlo" panose="020B0609030804020204" pitchFamily="49" charset="0"/>
                <a:cs typeface="Menlo" panose="020B0609030804020204" pitchFamily="49" charset="0"/>
              </a:rPr>
            </a:br>
            <a:r>
              <a:rPr lang="en-US" sz="1600" dirty="0">
                <a:solidFill>
                  <a:srgbClr val="312D2A"/>
                </a:solidFill>
                <a:latin typeface="Menlo" panose="020B0609030804020204" pitchFamily="49" charset="0"/>
                <a:ea typeface="Menlo" panose="020B0609030804020204" pitchFamily="49" charset="0"/>
                <a:cs typeface="Menlo" panose="020B0609030804020204" pitchFamily="49" charset="0"/>
              </a:rPr>
              <a:t>  </a:t>
            </a:r>
            <a:r>
              <a:rPr lang="en-US" sz="1600" dirty="0">
                <a:solidFill>
                  <a:schemeClr val="accent2">
                    <a:lumMod val="50000"/>
                  </a:schemeClr>
                </a:solidFill>
                <a:latin typeface="Menlo" panose="020B0609030804020204" pitchFamily="49" charset="0"/>
                <a:ea typeface="Menlo" panose="020B0609030804020204" pitchFamily="49" charset="0"/>
                <a:cs typeface="Menlo" panose="020B0609030804020204" pitchFamily="49" charset="0"/>
              </a:rPr>
              <a:t>"id”</a:t>
            </a:r>
            <a:r>
              <a:rPr lang="en-US" sz="1600" dirty="0">
                <a:solidFill>
                  <a:srgbClr val="312D2A"/>
                </a:solidFill>
                <a:latin typeface="Menlo" panose="020B0609030804020204" pitchFamily="49" charset="0"/>
                <a:ea typeface="Menlo" panose="020B0609030804020204" pitchFamily="49" charset="0"/>
                <a:cs typeface="Menlo" panose="020B0609030804020204" pitchFamily="49" charset="0"/>
              </a:rPr>
              <a:t> : 123,</a:t>
            </a:r>
            <a:br>
              <a:rPr lang="en-US" sz="1600" dirty="0">
                <a:solidFill>
                  <a:srgbClr val="312D2A"/>
                </a:solidFill>
                <a:latin typeface="Menlo" panose="020B0609030804020204" pitchFamily="49" charset="0"/>
                <a:ea typeface="Menlo" panose="020B0609030804020204" pitchFamily="49" charset="0"/>
                <a:cs typeface="Menlo" panose="020B0609030804020204" pitchFamily="49" charset="0"/>
              </a:rPr>
            </a:br>
            <a:r>
              <a:rPr lang="en-US" sz="1600" dirty="0">
                <a:solidFill>
                  <a:srgbClr val="312D2A"/>
                </a:solidFill>
                <a:latin typeface="Menlo" panose="020B0609030804020204" pitchFamily="49" charset="0"/>
                <a:ea typeface="Menlo" panose="020B0609030804020204" pitchFamily="49" charset="0"/>
                <a:cs typeface="Menlo" panose="020B0609030804020204" pitchFamily="49" charset="0"/>
              </a:rPr>
              <a:t>  ”</a:t>
            </a:r>
            <a:r>
              <a:rPr lang="en-US" sz="1600" dirty="0">
                <a:solidFill>
                  <a:schemeClr val="accent2">
                    <a:lumMod val="50000"/>
                  </a:schemeClr>
                </a:solidFill>
                <a:latin typeface="Menlo" panose="020B0609030804020204" pitchFamily="49" charset="0"/>
                <a:ea typeface="Menlo" panose="020B0609030804020204" pitchFamily="49" charset="0"/>
                <a:cs typeface="Menlo" panose="020B0609030804020204" pitchFamily="49" charset="0"/>
              </a:rPr>
              <a:t>name</a:t>
            </a:r>
            <a:r>
              <a:rPr lang="en-US" sz="1600" dirty="0">
                <a:solidFill>
                  <a:srgbClr val="312D2A"/>
                </a:solidFill>
                <a:latin typeface="Menlo" panose="020B0609030804020204" pitchFamily="49" charset="0"/>
                <a:ea typeface="Menlo" panose="020B0609030804020204" pitchFamily="49" charset="0"/>
                <a:cs typeface="Menlo" panose="020B0609030804020204" pitchFamily="49" charset="0"/>
              </a:rPr>
              <a:t>” : "John Smith",</a:t>
            </a:r>
            <a:br>
              <a:rPr lang="en-US" sz="1600" dirty="0">
                <a:solidFill>
                  <a:srgbClr val="312D2A"/>
                </a:solidFill>
                <a:latin typeface="Menlo" panose="020B0609030804020204" pitchFamily="49" charset="0"/>
                <a:ea typeface="Menlo" panose="020B0609030804020204" pitchFamily="49" charset="0"/>
                <a:cs typeface="Menlo" panose="020B0609030804020204" pitchFamily="49" charset="0"/>
              </a:rPr>
            </a:br>
            <a:r>
              <a:rPr lang="en-US" sz="1600" dirty="0">
                <a:solidFill>
                  <a:srgbClr val="312D2A"/>
                </a:solidFill>
                <a:latin typeface="Menlo" panose="020B0609030804020204" pitchFamily="49" charset="0"/>
                <a:ea typeface="Menlo" panose="020B0609030804020204" pitchFamily="49" charset="0"/>
                <a:cs typeface="Menlo" panose="020B0609030804020204" pitchFamily="49" charset="0"/>
              </a:rPr>
              <a:t>  </a:t>
            </a:r>
            <a:r>
              <a:rPr lang="en-US" sz="1600" dirty="0">
                <a:solidFill>
                  <a:schemeClr val="accent2">
                    <a:lumMod val="50000"/>
                  </a:schemeClr>
                </a:solidFill>
                <a:latin typeface="Menlo" panose="020B0609030804020204" pitchFamily="49" charset="0"/>
                <a:ea typeface="Menlo" panose="020B0609030804020204" pitchFamily="49" charset="0"/>
                <a:cs typeface="Menlo" panose="020B0609030804020204" pitchFamily="49" charset="0"/>
              </a:rPr>
              <a:t>"age”</a:t>
            </a:r>
            <a:r>
              <a:rPr lang="en-US" sz="1600" dirty="0">
                <a:solidFill>
                  <a:srgbClr val="312D2A"/>
                </a:solidFill>
                <a:latin typeface="Menlo" panose="020B0609030804020204" pitchFamily="49" charset="0"/>
                <a:ea typeface="Menlo" panose="020B0609030804020204" pitchFamily="49" charset="0"/>
                <a:cs typeface="Menlo" panose="020B0609030804020204" pitchFamily="49" charset="0"/>
              </a:rPr>
              <a:t> : 25,</a:t>
            </a:r>
            <a:br>
              <a:rPr lang="en-US" sz="1600" dirty="0">
                <a:solidFill>
                  <a:srgbClr val="312D2A"/>
                </a:solidFill>
                <a:latin typeface="Menlo" panose="020B0609030804020204" pitchFamily="49" charset="0"/>
                <a:ea typeface="Menlo" panose="020B0609030804020204" pitchFamily="49" charset="0"/>
                <a:cs typeface="Menlo" panose="020B0609030804020204" pitchFamily="49" charset="0"/>
              </a:rPr>
            </a:br>
            <a:r>
              <a:rPr lang="en-US" sz="1600" dirty="0">
                <a:solidFill>
                  <a:srgbClr val="312D2A"/>
                </a:solidFill>
                <a:latin typeface="Menlo" panose="020B0609030804020204" pitchFamily="49" charset="0"/>
                <a:ea typeface="Menlo" panose="020B0609030804020204" pitchFamily="49" charset="0"/>
                <a:cs typeface="Menlo" panose="020B0609030804020204" pitchFamily="49" charset="0"/>
              </a:rPr>
              <a:t>  </a:t>
            </a:r>
            <a:r>
              <a:rPr lang="en-US" sz="1600" dirty="0">
                <a:solidFill>
                  <a:schemeClr val="accent2">
                    <a:lumMod val="50000"/>
                  </a:schemeClr>
                </a:solidFill>
                <a:latin typeface="Menlo" panose="020B0609030804020204" pitchFamily="49" charset="0"/>
                <a:ea typeface="Menlo" panose="020B0609030804020204" pitchFamily="49" charset="0"/>
                <a:cs typeface="Menlo" panose="020B0609030804020204" pitchFamily="49" charset="0"/>
              </a:rPr>
              <a:t>"job” </a:t>
            </a:r>
            <a:r>
              <a:rPr lang="en-US" sz="1600" dirty="0">
                <a:solidFill>
                  <a:srgbClr val="312D2A"/>
                </a:solidFill>
                <a:latin typeface="Menlo" panose="020B0609030804020204" pitchFamily="49" charset="0"/>
                <a:ea typeface="Menlo" panose="020B0609030804020204" pitchFamily="49" charset="0"/>
                <a:cs typeface="Menlo" panose="020B0609030804020204" pitchFamily="49" charset="0"/>
              </a:rPr>
              <a:t>: "Programmer",</a:t>
            </a:r>
            <a:br>
              <a:rPr lang="en-US" sz="1600" dirty="0">
                <a:solidFill>
                  <a:srgbClr val="312D2A"/>
                </a:solidFill>
                <a:latin typeface="Menlo" panose="020B0609030804020204" pitchFamily="49" charset="0"/>
                <a:ea typeface="Menlo" panose="020B0609030804020204" pitchFamily="49" charset="0"/>
                <a:cs typeface="Menlo" panose="020B0609030804020204" pitchFamily="49" charset="0"/>
              </a:rPr>
            </a:br>
            <a:r>
              <a:rPr lang="en-US" sz="1600" dirty="0">
                <a:solidFill>
                  <a:srgbClr val="312D2A"/>
                </a:solidFill>
                <a:latin typeface="Menlo" panose="020B0609030804020204" pitchFamily="49" charset="0"/>
                <a:ea typeface="Menlo" panose="020B0609030804020204" pitchFamily="49" charset="0"/>
                <a:cs typeface="Menlo" panose="020B0609030804020204" pitchFamily="49" charset="0"/>
              </a:rPr>
              <a:t>  </a:t>
            </a:r>
            <a:r>
              <a:rPr lang="en-US" sz="1600" dirty="0">
                <a:solidFill>
                  <a:schemeClr val="accent2">
                    <a:lumMod val="50000"/>
                  </a:schemeClr>
                </a:solidFill>
                <a:latin typeface="Menlo" panose="020B0609030804020204" pitchFamily="49" charset="0"/>
                <a:ea typeface="Menlo" panose="020B0609030804020204" pitchFamily="49" charset="0"/>
                <a:cs typeface="Menlo" panose="020B0609030804020204" pitchFamily="49" charset="0"/>
              </a:rPr>
              <a:t>"salary” </a:t>
            </a:r>
            <a:r>
              <a:rPr lang="en-US" sz="1600" dirty="0">
                <a:solidFill>
                  <a:srgbClr val="312D2A"/>
                </a:solidFill>
                <a:latin typeface="Menlo" panose="020B0609030804020204" pitchFamily="49" charset="0"/>
                <a:ea typeface="Menlo" panose="020B0609030804020204" pitchFamily="49" charset="0"/>
                <a:cs typeface="Menlo" panose="020B0609030804020204" pitchFamily="49" charset="0"/>
              </a:rPr>
              <a:t>: 60000,</a:t>
            </a:r>
            <a:br>
              <a:rPr lang="en-US" sz="1600" dirty="0">
                <a:solidFill>
                  <a:srgbClr val="312D2A"/>
                </a:solidFill>
                <a:latin typeface="Menlo" panose="020B0609030804020204" pitchFamily="49" charset="0"/>
                <a:ea typeface="Menlo" panose="020B0609030804020204" pitchFamily="49" charset="0"/>
                <a:cs typeface="Menlo" panose="020B0609030804020204" pitchFamily="49" charset="0"/>
              </a:rPr>
            </a:br>
            <a:r>
              <a:rPr lang="en-US" sz="1600" dirty="0">
                <a:solidFill>
                  <a:srgbClr val="312D2A"/>
                </a:solidFill>
                <a:latin typeface="Menlo" panose="020B0609030804020204" pitchFamily="49" charset="0"/>
                <a:ea typeface="Menlo" panose="020B0609030804020204" pitchFamily="49" charset="0"/>
                <a:cs typeface="Menlo" panose="020B0609030804020204" pitchFamily="49" charset="0"/>
              </a:rPr>
              <a:t>  </a:t>
            </a:r>
            <a:r>
              <a:rPr lang="en-US" sz="1600" dirty="0">
                <a:solidFill>
                  <a:schemeClr val="accent2">
                    <a:lumMod val="50000"/>
                  </a:schemeClr>
                </a:solidFill>
                <a:latin typeface="Menlo" panose="020B0609030804020204" pitchFamily="49" charset="0"/>
                <a:ea typeface="Menlo" panose="020B0609030804020204" pitchFamily="49" charset="0"/>
                <a:cs typeface="Menlo" panose="020B0609030804020204" pitchFamily="49" charset="0"/>
              </a:rPr>
              <a:t>"phones” </a:t>
            </a:r>
            <a:r>
              <a:rPr lang="en-US" sz="1600" dirty="0">
                <a:solidFill>
                  <a:srgbClr val="312D2A"/>
                </a:solidFill>
                <a:latin typeface="Menlo" panose="020B0609030804020204" pitchFamily="49" charset="0"/>
                <a:ea typeface="Menlo" panose="020B0609030804020204" pitchFamily="49" charset="0"/>
                <a:cs typeface="Menlo" panose="020B0609030804020204" pitchFamily="49" charset="0"/>
              </a:rPr>
              <a:t>: </a:t>
            </a:r>
          </a:p>
          <a:p>
            <a:pPr defTabSz="303212">
              <a:defRPr sz="1500"/>
            </a:pPr>
            <a:r>
              <a:rPr lang="en-US" sz="1600" dirty="0">
                <a:solidFill>
                  <a:srgbClr val="312D2A"/>
                </a:solidFill>
                <a:latin typeface="Menlo" panose="020B0609030804020204" pitchFamily="49" charset="0"/>
                <a:ea typeface="Menlo" panose="020B0609030804020204" pitchFamily="49" charset="0"/>
                <a:cs typeface="Menlo" panose="020B0609030804020204" pitchFamily="49" charset="0"/>
              </a:rPr>
              <a:t>    [ {"</a:t>
            </a:r>
            <a:r>
              <a:rPr lang="en-US" sz="1600" dirty="0">
                <a:solidFill>
                  <a:schemeClr val="accent2">
                    <a:lumMod val="50000"/>
                  </a:schemeClr>
                </a:solidFill>
                <a:latin typeface="Menlo" panose="020B0609030804020204" pitchFamily="49" charset="0"/>
                <a:ea typeface="Menlo" panose="020B0609030804020204" pitchFamily="49" charset="0"/>
                <a:cs typeface="Menlo" panose="020B0609030804020204" pitchFamily="49" charset="0"/>
              </a:rPr>
              <a:t>type</a:t>
            </a:r>
            <a:r>
              <a:rPr lang="en-US" sz="1600" dirty="0">
                <a:solidFill>
                  <a:srgbClr val="312D2A"/>
                </a:solidFill>
                <a:latin typeface="Menlo" panose="020B0609030804020204" pitchFamily="49" charset="0"/>
                <a:ea typeface="Menlo" panose="020B0609030804020204" pitchFamily="49" charset="0"/>
                <a:cs typeface="Menlo" panose="020B0609030804020204" pitchFamily="49" charset="0"/>
              </a:rPr>
              <a:t>” : "mobile", </a:t>
            </a:r>
            <a:br>
              <a:rPr lang="en-US" sz="1600" dirty="0">
                <a:solidFill>
                  <a:srgbClr val="312D2A"/>
                </a:solidFill>
                <a:latin typeface="Menlo" panose="020B0609030804020204" pitchFamily="49" charset="0"/>
                <a:ea typeface="Menlo" panose="020B0609030804020204" pitchFamily="49" charset="0"/>
                <a:cs typeface="Menlo" panose="020B0609030804020204" pitchFamily="49" charset="0"/>
              </a:rPr>
            </a:br>
            <a:r>
              <a:rPr lang="en-US" sz="1600" dirty="0">
                <a:solidFill>
                  <a:srgbClr val="312D2A"/>
                </a:solidFill>
                <a:latin typeface="Menlo" panose="020B0609030804020204" pitchFamily="49" charset="0"/>
                <a:ea typeface="Menlo" panose="020B0609030804020204" pitchFamily="49" charset="0"/>
                <a:cs typeface="Menlo" panose="020B0609030804020204" pitchFamily="49" charset="0"/>
              </a:rPr>
              <a:t>        "</a:t>
            </a:r>
            <a:r>
              <a:rPr lang="en-US" sz="1600" dirty="0">
                <a:solidFill>
                  <a:schemeClr val="accent2">
                    <a:lumMod val="50000"/>
                  </a:schemeClr>
                </a:solidFill>
                <a:latin typeface="Menlo" panose="020B0609030804020204" pitchFamily="49" charset="0"/>
                <a:ea typeface="Menlo" panose="020B0609030804020204" pitchFamily="49" charset="0"/>
                <a:cs typeface="Menlo" panose="020B0609030804020204" pitchFamily="49" charset="0"/>
              </a:rPr>
              <a:t>number</a:t>
            </a:r>
            <a:r>
              <a:rPr lang="en-US" sz="1600" dirty="0">
                <a:solidFill>
                  <a:srgbClr val="312D2A"/>
                </a:solidFill>
                <a:latin typeface="Menlo" panose="020B0609030804020204" pitchFamily="49" charset="0"/>
                <a:ea typeface="Menlo" panose="020B0609030804020204" pitchFamily="49" charset="0"/>
                <a:cs typeface="Menlo" panose="020B0609030804020204" pitchFamily="49" charset="0"/>
              </a:rPr>
              <a:t>” : "555-123-4567"},</a:t>
            </a:r>
            <a:br>
              <a:rPr lang="en-US" sz="1600" dirty="0">
                <a:solidFill>
                  <a:srgbClr val="312D2A"/>
                </a:solidFill>
                <a:latin typeface="Menlo" panose="020B0609030804020204" pitchFamily="49" charset="0"/>
                <a:ea typeface="Menlo" panose="020B0609030804020204" pitchFamily="49" charset="0"/>
                <a:cs typeface="Menlo" panose="020B0609030804020204" pitchFamily="49" charset="0"/>
              </a:rPr>
            </a:br>
            <a:r>
              <a:rPr lang="en-US" sz="1600" dirty="0">
                <a:solidFill>
                  <a:srgbClr val="312D2A"/>
                </a:solidFill>
                <a:latin typeface="Menlo" panose="020B0609030804020204" pitchFamily="49" charset="0"/>
                <a:ea typeface="Menlo" panose="020B0609030804020204" pitchFamily="49" charset="0"/>
                <a:cs typeface="Menlo" panose="020B0609030804020204" pitchFamily="49" charset="0"/>
              </a:rPr>
              <a:t>	   {"</a:t>
            </a:r>
            <a:r>
              <a:rPr lang="en-US" sz="1600" dirty="0">
                <a:solidFill>
                  <a:schemeClr val="accent2">
                    <a:lumMod val="50000"/>
                  </a:schemeClr>
                </a:solidFill>
                <a:latin typeface="Menlo" panose="020B0609030804020204" pitchFamily="49" charset="0"/>
                <a:ea typeface="Menlo" panose="020B0609030804020204" pitchFamily="49" charset="0"/>
                <a:cs typeface="Menlo" panose="020B0609030804020204" pitchFamily="49" charset="0"/>
              </a:rPr>
              <a:t>type</a:t>
            </a:r>
            <a:r>
              <a:rPr lang="en-US" sz="1600" dirty="0">
                <a:solidFill>
                  <a:srgbClr val="312D2A"/>
                </a:solidFill>
                <a:latin typeface="Menlo" panose="020B0609030804020204" pitchFamily="49" charset="0"/>
                <a:ea typeface="Menlo" panose="020B0609030804020204" pitchFamily="49" charset="0"/>
                <a:cs typeface="Menlo" panose="020B0609030804020204" pitchFamily="49" charset="0"/>
              </a:rPr>
              <a:t>” : "work", </a:t>
            </a:r>
            <a:br>
              <a:rPr lang="en-US" sz="1600" dirty="0">
                <a:solidFill>
                  <a:srgbClr val="312D2A"/>
                </a:solidFill>
                <a:latin typeface="Menlo" panose="020B0609030804020204" pitchFamily="49" charset="0"/>
                <a:ea typeface="Menlo" panose="020B0609030804020204" pitchFamily="49" charset="0"/>
                <a:cs typeface="Menlo" panose="020B0609030804020204" pitchFamily="49" charset="0"/>
              </a:rPr>
            </a:br>
            <a:r>
              <a:rPr lang="en-US" sz="1600" dirty="0">
                <a:solidFill>
                  <a:srgbClr val="312D2A"/>
                </a:solidFill>
                <a:latin typeface="Menlo" panose="020B0609030804020204" pitchFamily="49" charset="0"/>
                <a:ea typeface="Menlo" panose="020B0609030804020204" pitchFamily="49" charset="0"/>
                <a:cs typeface="Menlo" panose="020B0609030804020204" pitchFamily="49" charset="0"/>
              </a:rPr>
              <a:t>       </a:t>
            </a:r>
            <a:r>
              <a:rPr lang="en-US" sz="1600" dirty="0">
                <a:solidFill>
                  <a:schemeClr val="accent2">
                    <a:lumMod val="50000"/>
                  </a:schemeClr>
                </a:solidFill>
                <a:latin typeface="Menlo" panose="020B0609030804020204" pitchFamily="49" charset="0"/>
                <a:ea typeface="Menlo" panose="020B0609030804020204" pitchFamily="49" charset="0"/>
                <a:cs typeface="Menlo" panose="020B0609030804020204" pitchFamily="49" charset="0"/>
              </a:rPr>
              <a:t>"number</a:t>
            </a:r>
            <a:r>
              <a:rPr lang="en-US" sz="1600" dirty="0">
                <a:solidFill>
                  <a:srgbClr val="312D2A"/>
                </a:solidFill>
                <a:latin typeface="Menlo" panose="020B0609030804020204" pitchFamily="49" charset="0"/>
                <a:ea typeface="Menlo" panose="020B0609030804020204" pitchFamily="49" charset="0"/>
                <a:cs typeface="Menlo" panose="020B0609030804020204" pitchFamily="49" charset="0"/>
              </a:rPr>
              <a:t>” : "555-999-1111"} ],</a:t>
            </a:r>
            <a:br>
              <a:rPr lang="en-US" sz="1600" dirty="0">
                <a:solidFill>
                  <a:srgbClr val="312D2A"/>
                </a:solidFill>
                <a:latin typeface="Menlo" panose="020B0609030804020204" pitchFamily="49" charset="0"/>
                <a:ea typeface="Menlo" panose="020B0609030804020204" pitchFamily="49" charset="0"/>
                <a:cs typeface="Menlo" panose="020B0609030804020204" pitchFamily="49" charset="0"/>
              </a:rPr>
            </a:br>
            <a:r>
              <a:rPr lang="en-US" sz="1600" dirty="0">
                <a:solidFill>
                  <a:srgbClr val="312D2A"/>
                </a:solidFill>
                <a:latin typeface="Menlo" panose="020B0609030804020204" pitchFamily="49" charset="0"/>
                <a:ea typeface="Menlo" panose="020B0609030804020204" pitchFamily="49" charset="0"/>
                <a:cs typeface="Menlo" panose="020B0609030804020204" pitchFamily="49" charset="0"/>
              </a:rPr>
              <a:t>  </a:t>
            </a:r>
            <a:r>
              <a:rPr lang="en-US" sz="1600" dirty="0">
                <a:solidFill>
                  <a:schemeClr val="accent2">
                    <a:lumMod val="50000"/>
                  </a:schemeClr>
                </a:solidFill>
                <a:latin typeface="Menlo" panose="020B0609030804020204" pitchFamily="49" charset="0"/>
                <a:ea typeface="Menlo" panose="020B0609030804020204" pitchFamily="49" charset="0"/>
                <a:cs typeface="Menlo" panose="020B0609030804020204" pitchFamily="49" charset="0"/>
              </a:rPr>
              <a:t>"children” </a:t>
            </a:r>
            <a:r>
              <a:rPr lang="en-US" sz="1600" dirty="0">
                <a:solidFill>
                  <a:srgbClr val="312D2A"/>
                </a:solidFill>
                <a:latin typeface="Menlo" panose="020B0609030804020204" pitchFamily="49" charset="0"/>
                <a:ea typeface="Menlo" panose="020B0609030804020204" pitchFamily="49" charset="0"/>
                <a:cs typeface="Menlo" panose="020B0609030804020204" pitchFamily="49" charset="0"/>
              </a:rPr>
              <a:t>:["</a:t>
            </a:r>
            <a:r>
              <a:rPr lang="en-US" sz="1600" dirty="0" err="1">
                <a:solidFill>
                  <a:srgbClr val="312D2A"/>
                </a:solidFill>
                <a:latin typeface="Menlo" panose="020B0609030804020204" pitchFamily="49" charset="0"/>
                <a:ea typeface="Menlo" panose="020B0609030804020204" pitchFamily="49" charset="0"/>
                <a:cs typeface="Menlo" panose="020B0609030804020204" pitchFamily="49" charset="0"/>
              </a:rPr>
              <a:t>Sydney","Sierra</a:t>
            </a:r>
            <a:r>
              <a:rPr lang="en-US" sz="1600" dirty="0">
                <a:solidFill>
                  <a:srgbClr val="312D2A"/>
                </a:solidFill>
                <a:latin typeface="Menlo" panose="020B0609030804020204" pitchFamily="49" charset="0"/>
                <a:ea typeface="Menlo" panose="020B0609030804020204" pitchFamily="49" charset="0"/>
                <a:cs typeface="Menlo" panose="020B0609030804020204" pitchFamily="49" charset="0"/>
              </a:rPr>
              <a:t>"]</a:t>
            </a:r>
            <a:br>
              <a:rPr lang="en-US" sz="1600" b="1" dirty="0">
                <a:solidFill>
                  <a:srgbClr val="312D2A"/>
                </a:solidFill>
                <a:latin typeface="Menlo" panose="020B0609030804020204" pitchFamily="49" charset="0"/>
                <a:ea typeface="Menlo" panose="020B0609030804020204" pitchFamily="49" charset="0"/>
                <a:cs typeface="Menlo" panose="020B0609030804020204" pitchFamily="49" charset="0"/>
              </a:rPr>
            </a:br>
            <a:r>
              <a:rPr lang="en-US" sz="1600" dirty="0">
                <a:solidFill>
                  <a:srgbClr val="312D2A"/>
                </a:solidFill>
                <a:latin typeface="Menlo" panose="020B0609030804020204" pitchFamily="49" charset="0"/>
                <a:ea typeface="Menlo" panose="020B0609030804020204" pitchFamily="49" charset="0"/>
                <a:cs typeface="Menlo" panose="020B0609030804020204" pitchFamily="49" charset="0"/>
              </a:rPr>
              <a:t>}</a:t>
            </a:r>
          </a:p>
        </p:txBody>
      </p:sp>
      <p:sp>
        <p:nvSpPr>
          <p:cNvPr id="16" name="TextBox 15">
            <a:extLst>
              <a:ext uri="{FF2B5EF4-FFF2-40B4-BE49-F238E27FC236}">
                <a16:creationId xmlns:a16="http://schemas.microsoft.com/office/drawing/2014/main" id="{58FC3115-7FC3-FC47-8BBA-7A3C6E78CFFD}"/>
              </a:ext>
            </a:extLst>
          </p:cNvPr>
          <p:cNvSpPr txBox="1"/>
          <p:nvPr/>
        </p:nvSpPr>
        <p:spPr>
          <a:xfrm>
            <a:off x="6260909" y="3428999"/>
            <a:ext cx="5789004" cy="2870037"/>
          </a:xfrm>
          <a:prstGeom prst="rect">
            <a:avLst/>
          </a:prstGeom>
          <a:gradFill flip="none" rotWithShape="1">
            <a:gsLst>
              <a:gs pos="0">
                <a:schemeClr val="tx1">
                  <a:lumMod val="10000"/>
                  <a:lumOff val="90000"/>
                </a:schemeClr>
              </a:gs>
              <a:gs pos="100000">
                <a:schemeClr val="bg2"/>
              </a:gs>
            </a:gsLst>
            <a:lin ang="16200000" scaled="0"/>
            <a:tileRect/>
          </a:gradFill>
          <a:ln w="12700">
            <a:solidFill>
              <a:schemeClr val="tx1">
                <a:lumMod val="50000"/>
                <a:lumOff val="50000"/>
              </a:schemeClr>
            </a:solidFill>
          </a:ln>
          <a:effectLst>
            <a:outerShdw blurRad="152400" dist="63500" dir="7800000" algn="tl"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defTabSz="303212">
              <a:defRPr sz="1500"/>
            </a:pPr>
            <a:r>
              <a:rPr lang="en-US" sz="1600" dirty="0">
                <a:solidFill>
                  <a:srgbClr val="312D2A"/>
                </a:solidFill>
                <a:latin typeface="Menlo" panose="020B0609030804020204" pitchFamily="49" charset="0"/>
                <a:ea typeface="Menlo" panose="020B0609030804020204" pitchFamily="49" charset="0"/>
                <a:cs typeface="Menlo" panose="020B0609030804020204" pitchFamily="49" charset="0"/>
              </a:rPr>
              <a:t>{</a:t>
            </a:r>
            <a:br>
              <a:rPr lang="en-US" sz="1600" dirty="0">
                <a:solidFill>
                  <a:srgbClr val="312D2A"/>
                </a:solidFill>
                <a:latin typeface="Menlo" panose="020B0609030804020204" pitchFamily="49" charset="0"/>
                <a:ea typeface="Menlo" panose="020B0609030804020204" pitchFamily="49" charset="0"/>
                <a:cs typeface="Menlo" panose="020B0609030804020204" pitchFamily="49" charset="0"/>
              </a:rPr>
            </a:br>
            <a:r>
              <a:rPr lang="en-US" sz="1600" dirty="0">
                <a:solidFill>
                  <a:srgbClr val="312D2A"/>
                </a:solidFill>
                <a:latin typeface="Menlo" panose="020B0609030804020204" pitchFamily="49" charset="0"/>
                <a:ea typeface="Menlo" panose="020B0609030804020204" pitchFamily="49" charset="0"/>
                <a:cs typeface="Menlo" panose="020B0609030804020204" pitchFamily="49" charset="0"/>
              </a:rPr>
              <a:t>  </a:t>
            </a:r>
            <a:r>
              <a:rPr lang="en-US" sz="1600" dirty="0">
                <a:solidFill>
                  <a:schemeClr val="accent2">
                    <a:lumMod val="50000"/>
                  </a:schemeClr>
                </a:solidFill>
                <a:latin typeface="Menlo" panose="020B0609030804020204" pitchFamily="49" charset="0"/>
                <a:ea typeface="Menlo" panose="020B0609030804020204" pitchFamily="49" charset="0"/>
                <a:cs typeface="Menlo" panose="020B0609030804020204" pitchFamily="49" charset="0"/>
              </a:rPr>
              <a:t>"id” </a:t>
            </a:r>
            <a:r>
              <a:rPr lang="en-US" sz="1600" dirty="0">
                <a:solidFill>
                  <a:srgbClr val="312D2A"/>
                </a:solidFill>
                <a:latin typeface="Menlo" panose="020B0609030804020204" pitchFamily="49" charset="0"/>
                <a:ea typeface="Menlo" panose="020B0609030804020204" pitchFamily="49" charset="0"/>
                <a:cs typeface="Menlo" panose="020B0609030804020204" pitchFamily="49" charset="0"/>
              </a:rPr>
              <a:t>:123,</a:t>
            </a:r>
            <a:br>
              <a:rPr lang="en-US" sz="1600" dirty="0">
                <a:solidFill>
                  <a:srgbClr val="312D2A"/>
                </a:solidFill>
                <a:latin typeface="Menlo" panose="020B0609030804020204" pitchFamily="49" charset="0"/>
                <a:ea typeface="Menlo" panose="020B0609030804020204" pitchFamily="49" charset="0"/>
                <a:cs typeface="Menlo" panose="020B0609030804020204" pitchFamily="49" charset="0"/>
              </a:rPr>
            </a:br>
            <a:r>
              <a:rPr lang="en-US" sz="1600" dirty="0">
                <a:solidFill>
                  <a:srgbClr val="312D2A"/>
                </a:solidFill>
                <a:latin typeface="Menlo" panose="020B0609030804020204" pitchFamily="49" charset="0"/>
                <a:ea typeface="Menlo" panose="020B0609030804020204" pitchFamily="49" charset="0"/>
                <a:cs typeface="Menlo" panose="020B0609030804020204" pitchFamily="49" charset="0"/>
              </a:rPr>
              <a:t>  </a:t>
            </a:r>
            <a:r>
              <a:rPr lang="en-US" sz="1600" dirty="0">
                <a:solidFill>
                  <a:schemeClr val="accent2">
                    <a:lumMod val="50000"/>
                  </a:schemeClr>
                </a:solidFill>
                <a:latin typeface="Menlo" panose="020B0609030804020204" pitchFamily="49" charset="0"/>
                <a:ea typeface="Menlo" panose="020B0609030804020204" pitchFamily="49" charset="0"/>
                <a:cs typeface="Menlo" panose="020B0609030804020204" pitchFamily="49" charset="0"/>
              </a:rPr>
              <a:t>"name" </a:t>
            </a:r>
            <a:r>
              <a:rPr lang="en-US" sz="1600" dirty="0">
                <a:solidFill>
                  <a:srgbClr val="312D2A"/>
                </a:solidFill>
                <a:latin typeface="Menlo" panose="020B0609030804020204" pitchFamily="49" charset="0"/>
                <a:ea typeface="Menlo" panose="020B0609030804020204" pitchFamily="49" charset="0"/>
                <a:cs typeface="Menlo" panose="020B0609030804020204" pitchFamily="49" charset="0"/>
              </a:rPr>
              <a:t>: "John Smith",</a:t>
            </a:r>
            <a:br>
              <a:rPr lang="en-US" sz="1600" dirty="0">
                <a:solidFill>
                  <a:srgbClr val="312D2A"/>
                </a:solidFill>
                <a:latin typeface="Menlo" panose="020B0609030804020204" pitchFamily="49" charset="0"/>
                <a:ea typeface="Menlo" panose="020B0609030804020204" pitchFamily="49" charset="0"/>
                <a:cs typeface="Menlo" panose="020B0609030804020204" pitchFamily="49" charset="0"/>
              </a:rPr>
            </a:br>
            <a:r>
              <a:rPr lang="en-US" sz="1600" dirty="0">
                <a:solidFill>
                  <a:srgbClr val="312D2A"/>
                </a:solidFill>
                <a:latin typeface="Menlo" panose="020B0609030804020204" pitchFamily="49" charset="0"/>
                <a:ea typeface="Menlo" panose="020B0609030804020204" pitchFamily="49" charset="0"/>
                <a:cs typeface="Menlo" panose="020B0609030804020204" pitchFamily="49" charset="0"/>
              </a:rPr>
              <a:t>  </a:t>
            </a:r>
            <a:r>
              <a:rPr lang="en-US" sz="1600" dirty="0">
                <a:solidFill>
                  <a:schemeClr val="accent2">
                    <a:lumMod val="50000"/>
                  </a:schemeClr>
                </a:solidFill>
                <a:latin typeface="Menlo" panose="020B0609030804020204" pitchFamily="49" charset="0"/>
                <a:ea typeface="Menlo" panose="020B0609030804020204" pitchFamily="49" charset="0"/>
                <a:cs typeface="Menlo" panose="020B0609030804020204" pitchFamily="49" charset="0"/>
              </a:rPr>
              <a:t>"age " </a:t>
            </a:r>
            <a:r>
              <a:rPr lang="en-US" sz="1600" dirty="0">
                <a:solidFill>
                  <a:srgbClr val="312D2A"/>
                </a:solidFill>
                <a:latin typeface="Menlo" panose="020B0609030804020204" pitchFamily="49" charset="0"/>
                <a:ea typeface="Menlo" panose="020B0609030804020204" pitchFamily="49" charset="0"/>
                <a:cs typeface="Menlo" panose="020B0609030804020204" pitchFamily="49" charset="0"/>
              </a:rPr>
              <a:t>: 25,</a:t>
            </a:r>
            <a:br>
              <a:rPr lang="en-US" sz="1600" dirty="0">
                <a:solidFill>
                  <a:srgbClr val="312D2A"/>
                </a:solidFill>
                <a:latin typeface="Menlo" panose="020B0609030804020204" pitchFamily="49" charset="0"/>
                <a:ea typeface="Menlo" panose="020B0609030804020204" pitchFamily="49" charset="0"/>
                <a:cs typeface="Menlo" panose="020B0609030804020204" pitchFamily="49" charset="0"/>
              </a:rPr>
            </a:br>
            <a:r>
              <a:rPr lang="en-US" sz="1600" dirty="0">
                <a:solidFill>
                  <a:srgbClr val="312D2A"/>
                </a:solidFill>
                <a:latin typeface="Menlo" panose="020B0609030804020204" pitchFamily="49" charset="0"/>
                <a:ea typeface="Menlo" panose="020B0609030804020204" pitchFamily="49" charset="0"/>
                <a:cs typeface="Menlo" panose="020B0609030804020204" pitchFamily="49" charset="0"/>
              </a:rPr>
              <a:t>  </a:t>
            </a:r>
            <a:r>
              <a:rPr lang="en-US" sz="1600" dirty="0">
                <a:solidFill>
                  <a:schemeClr val="accent2">
                    <a:lumMod val="50000"/>
                  </a:schemeClr>
                </a:solidFill>
                <a:latin typeface="Menlo" panose="020B0609030804020204" pitchFamily="49" charset="0"/>
                <a:ea typeface="Menlo" panose="020B0609030804020204" pitchFamily="49" charset="0"/>
                <a:cs typeface="Menlo" panose="020B0609030804020204" pitchFamily="49" charset="0"/>
              </a:rPr>
              <a:t>"job "</a:t>
            </a:r>
            <a:r>
              <a:rPr lang="en-US" sz="1600" dirty="0">
                <a:solidFill>
                  <a:srgbClr val="312D2A"/>
                </a:solidFill>
                <a:latin typeface="Menlo" panose="020B0609030804020204" pitchFamily="49" charset="0"/>
                <a:ea typeface="Menlo" panose="020B0609030804020204" pitchFamily="49" charset="0"/>
                <a:cs typeface="Menlo" panose="020B0609030804020204" pitchFamily="49" charset="0"/>
              </a:rPr>
              <a:t> : </a:t>
            </a:r>
            <a:r>
              <a:rPr lang="en-US" sz="1600" b="1" dirty="0">
                <a:solidFill>
                  <a:schemeClr val="tx1"/>
                </a:solidFill>
                <a:latin typeface="Menlo" panose="020B0609030804020204" pitchFamily="49" charset="0"/>
                <a:ea typeface="Menlo" panose="020B0609030804020204" pitchFamily="49" charset="0"/>
                <a:cs typeface="Menlo" panose="020B0609030804020204" pitchFamily="49" charset="0"/>
              </a:rPr>
              <a:t>"Surfing Instructor",</a:t>
            </a:r>
            <a:br>
              <a:rPr lang="en-US" sz="1600" dirty="0">
                <a:solidFill>
                  <a:srgbClr val="312D2A"/>
                </a:solidFill>
                <a:latin typeface="Menlo" panose="020B0609030804020204" pitchFamily="49" charset="0"/>
                <a:ea typeface="Menlo" panose="020B0609030804020204" pitchFamily="49" charset="0"/>
                <a:cs typeface="Menlo" panose="020B0609030804020204" pitchFamily="49" charset="0"/>
              </a:rPr>
            </a:br>
            <a:r>
              <a:rPr lang="en-US" sz="1600" dirty="0">
                <a:solidFill>
                  <a:srgbClr val="312D2A"/>
                </a:solidFill>
                <a:latin typeface="Menlo" panose="020B0609030804020204" pitchFamily="49" charset="0"/>
                <a:ea typeface="Menlo" panose="020B0609030804020204" pitchFamily="49" charset="0"/>
                <a:cs typeface="Menlo" panose="020B0609030804020204" pitchFamily="49" charset="0"/>
              </a:rPr>
              <a:t>  </a:t>
            </a:r>
            <a:r>
              <a:rPr lang="en-US" sz="1600" dirty="0">
                <a:solidFill>
                  <a:schemeClr val="accent2">
                    <a:lumMod val="50000"/>
                  </a:schemeClr>
                </a:solidFill>
                <a:latin typeface="Menlo" panose="020B0609030804020204" pitchFamily="49" charset="0"/>
                <a:ea typeface="Menlo" panose="020B0609030804020204" pitchFamily="49" charset="0"/>
                <a:cs typeface="Menlo" panose="020B0609030804020204" pitchFamily="49" charset="0"/>
              </a:rPr>
              <a:t>"salary” </a:t>
            </a:r>
            <a:r>
              <a:rPr lang="en-US" sz="1600" dirty="0">
                <a:solidFill>
                  <a:srgbClr val="312D2A"/>
                </a:solidFill>
                <a:latin typeface="Menlo" panose="020B0609030804020204" pitchFamily="49" charset="0"/>
                <a:ea typeface="Menlo" panose="020B0609030804020204" pitchFamily="49" charset="0"/>
                <a:cs typeface="Menlo" panose="020B0609030804020204" pitchFamily="49" charset="0"/>
              </a:rPr>
              <a:t>: </a:t>
            </a:r>
            <a:r>
              <a:rPr lang="en-US" sz="1600" b="1" dirty="0">
                <a:solidFill>
                  <a:schemeClr val="tx1"/>
                </a:solidFill>
                <a:latin typeface="Menlo" panose="020B0609030804020204" pitchFamily="49" charset="0"/>
                <a:ea typeface="Menlo" panose="020B0609030804020204" pitchFamily="49" charset="0"/>
                <a:cs typeface="Menlo" panose="020B0609030804020204" pitchFamily="49" charset="0"/>
              </a:rPr>
              <a:t>20000</a:t>
            </a:r>
            <a:r>
              <a:rPr lang="en-US" sz="1600" dirty="0">
                <a:solidFill>
                  <a:srgbClr val="312D2A"/>
                </a:solidFill>
                <a:latin typeface="Menlo" panose="020B0609030804020204" pitchFamily="49" charset="0"/>
                <a:ea typeface="Menlo" panose="020B0609030804020204" pitchFamily="49" charset="0"/>
                <a:cs typeface="Menlo" panose="020B0609030804020204" pitchFamily="49" charset="0"/>
              </a:rPr>
              <a:t>,</a:t>
            </a:r>
            <a:br>
              <a:rPr lang="en-US" sz="1600" dirty="0">
                <a:solidFill>
                  <a:srgbClr val="312D2A"/>
                </a:solidFill>
                <a:latin typeface="Menlo" panose="020B0609030804020204" pitchFamily="49" charset="0"/>
                <a:ea typeface="Menlo" panose="020B0609030804020204" pitchFamily="49" charset="0"/>
                <a:cs typeface="Menlo" panose="020B0609030804020204" pitchFamily="49" charset="0"/>
              </a:rPr>
            </a:br>
            <a:r>
              <a:rPr lang="en-US" sz="1600" dirty="0">
                <a:solidFill>
                  <a:srgbClr val="312D2A"/>
                </a:solidFill>
                <a:latin typeface="Menlo" panose="020B0609030804020204" pitchFamily="49" charset="0"/>
                <a:ea typeface="Menlo" panose="020B0609030804020204" pitchFamily="49" charset="0"/>
                <a:cs typeface="Menlo" panose="020B0609030804020204" pitchFamily="49" charset="0"/>
              </a:rPr>
              <a:t>  </a:t>
            </a:r>
            <a:r>
              <a:rPr lang="en-US" sz="1600" b="1" dirty="0">
                <a:solidFill>
                  <a:schemeClr val="accent2">
                    <a:lumMod val="50000"/>
                  </a:schemeClr>
                </a:solidFill>
                <a:latin typeface="Menlo" panose="020B0609030804020204" pitchFamily="49" charset="0"/>
                <a:ea typeface="Menlo" panose="020B0609030804020204" pitchFamily="49" charset="0"/>
                <a:cs typeface="Menlo" panose="020B0609030804020204" pitchFamily="49" charset="0"/>
              </a:rPr>
              <a:t>"phones” </a:t>
            </a:r>
            <a:r>
              <a:rPr lang="en-US" sz="1600" dirty="0">
                <a:solidFill>
                  <a:srgbClr val="312D2A"/>
                </a:solidFill>
                <a:latin typeface="Menlo" panose="020B0609030804020204" pitchFamily="49" charset="0"/>
                <a:ea typeface="Menlo" panose="020B0609030804020204" pitchFamily="49" charset="0"/>
                <a:cs typeface="Menlo" panose="020B0609030804020204" pitchFamily="49" charset="0"/>
              </a:rPr>
              <a:t>:</a:t>
            </a:r>
          </a:p>
          <a:p>
            <a:pPr defTabSz="303212">
              <a:defRPr sz="1500"/>
            </a:pPr>
            <a:r>
              <a:rPr lang="en-US" sz="1600" dirty="0">
                <a:solidFill>
                  <a:srgbClr val="312D2A"/>
                </a:solidFill>
                <a:latin typeface="Menlo" panose="020B0609030804020204" pitchFamily="49" charset="0"/>
                <a:ea typeface="Menlo" panose="020B0609030804020204" pitchFamily="49" charset="0"/>
                <a:cs typeface="Menlo" panose="020B0609030804020204" pitchFamily="49" charset="0"/>
              </a:rPr>
              <a:t>    [ {</a:t>
            </a:r>
            <a:r>
              <a:rPr lang="en-US" sz="1600" dirty="0">
                <a:solidFill>
                  <a:schemeClr val="accent2">
                    <a:lumMod val="50000"/>
                  </a:schemeClr>
                </a:solidFill>
                <a:latin typeface="Menlo" panose="020B0609030804020204" pitchFamily="49" charset="0"/>
                <a:ea typeface="Menlo" panose="020B0609030804020204" pitchFamily="49" charset="0"/>
                <a:cs typeface="Menlo" panose="020B0609030804020204" pitchFamily="49" charset="0"/>
              </a:rPr>
              <a:t>"type” </a:t>
            </a:r>
            <a:r>
              <a:rPr lang="en-US" sz="1600" dirty="0">
                <a:solidFill>
                  <a:srgbClr val="312D2A"/>
                </a:solidFill>
                <a:latin typeface="Menlo" panose="020B0609030804020204" pitchFamily="49" charset="0"/>
                <a:ea typeface="Menlo" panose="020B0609030804020204" pitchFamily="49" charset="0"/>
                <a:cs typeface="Menlo" panose="020B0609030804020204" pitchFamily="49" charset="0"/>
              </a:rPr>
              <a:t>: "mobile", </a:t>
            </a:r>
            <a:br>
              <a:rPr lang="en-US" sz="1600" dirty="0">
                <a:solidFill>
                  <a:srgbClr val="312D2A"/>
                </a:solidFill>
                <a:latin typeface="Menlo" panose="020B0609030804020204" pitchFamily="49" charset="0"/>
                <a:ea typeface="Menlo" panose="020B0609030804020204" pitchFamily="49" charset="0"/>
                <a:cs typeface="Menlo" panose="020B0609030804020204" pitchFamily="49" charset="0"/>
              </a:rPr>
            </a:br>
            <a:r>
              <a:rPr lang="en-US" sz="1600" dirty="0">
                <a:solidFill>
                  <a:srgbClr val="312D2A"/>
                </a:solidFill>
                <a:latin typeface="Menlo" panose="020B0609030804020204" pitchFamily="49" charset="0"/>
                <a:ea typeface="Menlo" panose="020B0609030804020204" pitchFamily="49" charset="0"/>
                <a:cs typeface="Menlo" panose="020B0609030804020204" pitchFamily="49" charset="0"/>
              </a:rPr>
              <a:t>       </a:t>
            </a:r>
            <a:r>
              <a:rPr lang="en-US" sz="1600" dirty="0">
                <a:solidFill>
                  <a:schemeClr val="accent2">
                    <a:lumMod val="50000"/>
                  </a:schemeClr>
                </a:solidFill>
                <a:latin typeface="Menlo" panose="020B0609030804020204" pitchFamily="49" charset="0"/>
                <a:ea typeface="Menlo" panose="020B0609030804020204" pitchFamily="49" charset="0"/>
                <a:cs typeface="Menlo" panose="020B0609030804020204" pitchFamily="49" charset="0"/>
              </a:rPr>
              <a:t>"number” </a:t>
            </a:r>
            <a:r>
              <a:rPr lang="en-US" sz="1600" dirty="0">
                <a:solidFill>
                  <a:srgbClr val="312D2A"/>
                </a:solidFill>
                <a:latin typeface="Menlo" panose="020B0609030804020204" pitchFamily="49" charset="0"/>
                <a:ea typeface="Menlo" panose="020B0609030804020204" pitchFamily="49" charset="0"/>
                <a:cs typeface="Menlo" panose="020B0609030804020204" pitchFamily="49" charset="0"/>
              </a:rPr>
              <a:t>: "555-123-4567"} ],</a:t>
            </a:r>
          </a:p>
          <a:p>
            <a:pPr defTabSz="303212">
              <a:defRPr sz="1500"/>
            </a:pPr>
            <a:r>
              <a:rPr lang="en-US" sz="1600" dirty="0">
                <a:solidFill>
                  <a:srgbClr val="312D2A"/>
                </a:solidFill>
                <a:latin typeface="Menlo" panose="020B0609030804020204" pitchFamily="49" charset="0"/>
                <a:ea typeface="Menlo" panose="020B0609030804020204" pitchFamily="49" charset="0"/>
                <a:cs typeface="Menlo" panose="020B0609030804020204" pitchFamily="49" charset="0"/>
              </a:rPr>
              <a:t>  </a:t>
            </a:r>
            <a:r>
              <a:rPr lang="en-US" sz="1600" dirty="0">
                <a:solidFill>
                  <a:schemeClr val="accent2">
                    <a:lumMod val="50000"/>
                  </a:schemeClr>
                </a:solidFill>
                <a:latin typeface="Menlo" panose="020B0609030804020204" pitchFamily="49" charset="0"/>
                <a:ea typeface="Menlo" panose="020B0609030804020204" pitchFamily="49" charset="0"/>
                <a:cs typeface="Menlo" panose="020B0609030804020204" pitchFamily="49" charset="0"/>
              </a:rPr>
              <a:t>"children” </a:t>
            </a:r>
            <a:r>
              <a:rPr lang="en-US" sz="1600" dirty="0">
                <a:solidFill>
                  <a:srgbClr val="312D2A"/>
                </a:solidFill>
                <a:latin typeface="Menlo" panose="020B0609030804020204" pitchFamily="49" charset="0"/>
                <a:ea typeface="Menlo" panose="020B0609030804020204" pitchFamily="49" charset="0"/>
                <a:cs typeface="Menlo" panose="020B0609030804020204" pitchFamily="49" charset="0"/>
              </a:rPr>
              <a:t>: ["</a:t>
            </a:r>
            <a:r>
              <a:rPr lang="en-US" sz="1600" dirty="0" err="1">
                <a:solidFill>
                  <a:srgbClr val="312D2A"/>
                </a:solidFill>
                <a:latin typeface="Menlo" panose="020B0609030804020204" pitchFamily="49" charset="0"/>
                <a:ea typeface="Menlo" panose="020B0609030804020204" pitchFamily="49" charset="0"/>
                <a:cs typeface="Menlo" panose="020B0609030804020204" pitchFamily="49" charset="0"/>
              </a:rPr>
              <a:t>Sydney","Sierra","</a:t>
            </a:r>
            <a:r>
              <a:rPr lang="en-US" sz="1600" b="1" dirty="0" err="1">
                <a:solidFill>
                  <a:schemeClr val="tx1"/>
                </a:solidFill>
                <a:latin typeface="Menlo" panose="020B0609030804020204" pitchFamily="49" charset="0"/>
                <a:ea typeface="Menlo" panose="020B0609030804020204" pitchFamily="49" charset="0"/>
                <a:cs typeface="Menlo" panose="020B0609030804020204" pitchFamily="49" charset="0"/>
              </a:rPr>
              <a:t>Fiona</a:t>
            </a:r>
            <a:r>
              <a:rPr lang="en-US" sz="1600" dirty="0">
                <a:solidFill>
                  <a:srgbClr val="312D2A"/>
                </a:solidFill>
                <a:latin typeface="Menlo" panose="020B0609030804020204" pitchFamily="49" charset="0"/>
                <a:ea typeface="Menlo" panose="020B0609030804020204" pitchFamily="49" charset="0"/>
                <a:cs typeface="Menlo" panose="020B0609030804020204" pitchFamily="49" charset="0"/>
              </a:rPr>
              <a:t>"]</a:t>
            </a:r>
          </a:p>
          <a:p>
            <a:pPr defTabSz="303212">
              <a:defRPr sz="1500"/>
            </a:pPr>
            <a:r>
              <a:rPr lang="en-US" sz="1600" dirty="0">
                <a:solidFill>
                  <a:srgbClr val="312D2A"/>
                </a:solidFill>
                <a:latin typeface="Menlo" panose="020B0609030804020204" pitchFamily="49" charset="0"/>
                <a:ea typeface="Menlo" panose="020B0609030804020204" pitchFamily="49" charset="0"/>
                <a:cs typeface="Menlo" panose="020B0609030804020204" pitchFamily="49" charset="0"/>
              </a:rPr>
              <a:t>}</a:t>
            </a:r>
          </a:p>
        </p:txBody>
      </p:sp>
    </p:spTree>
    <p:extLst>
      <p:ext uri="{BB962C8B-B14F-4D97-AF65-F5344CB8AC3E}">
        <p14:creationId xmlns:p14="http://schemas.microsoft.com/office/powerpoint/2010/main" val="3367570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Parent Master">
  <a:themeElements>
    <a:clrScheme name="Redwood">
      <a:dk1>
        <a:srgbClr val="312D2A"/>
      </a:dk1>
      <a:lt1>
        <a:srgbClr val="FCFBFA"/>
      </a:lt1>
      <a:dk2>
        <a:srgbClr val="312D2A"/>
      </a:dk2>
      <a:lt2>
        <a:srgbClr val="FCFBFA"/>
      </a:lt2>
      <a:accent1>
        <a:srgbClr val="C74634"/>
      </a:accent1>
      <a:accent2>
        <a:srgbClr val="FACD62"/>
      </a:accent2>
      <a:accent3>
        <a:srgbClr val="94AFAF"/>
      </a:accent3>
      <a:accent4>
        <a:srgbClr val="2B6242"/>
      </a:accent4>
      <a:accent5>
        <a:srgbClr val="AE562C"/>
      </a:accent5>
      <a:accent6>
        <a:srgbClr val="759C6C"/>
      </a:accent6>
      <a:hlink>
        <a:srgbClr val="2C5967"/>
      </a:hlink>
      <a:folHlink>
        <a:srgbClr val="2C5967"/>
      </a:folHlink>
    </a:clrScheme>
    <a:fontScheme name="Oracle">
      <a:majorFont>
        <a:latin typeface="Georgia"/>
        <a:ea typeface=""/>
        <a:cs typeface=""/>
      </a:majorFont>
      <a:minorFont>
        <a:latin typeface="Oracle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custClrLst>
    <a:custClr name="Ocean">
      <a:srgbClr val="2C5967"/>
    </a:custClr>
    <a:custClr name="Surf">
      <a:srgbClr val="41817E"/>
    </a:custClr>
    <a:custClr name="Sand">
      <a:srgbClr val="E5DBBE"/>
    </a:custClr>
    <a:custClr name="Pebble">
      <a:srgbClr val="8B8580"/>
    </a:custClr>
    <a:custClr name="Granite">
      <a:srgbClr val="67605B"/>
    </a:custClr>
  </a:custClrLst>
  <a:extLst>
    <a:ext uri="{05A4C25C-085E-4340-85A3-A5531E510DB2}">
      <thm15:themeFamily xmlns:thm15="http://schemas.microsoft.com/office/thememl/2012/main" name="Presentation6" id="{C3C44A9E-780F-9B47-80E5-BB3110F26FF6}" vid="{6CFD8646-4EDE-BE44-831B-7DD9777C06A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57941</TotalTime>
  <Words>3296</Words>
  <Application>Microsoft Macintosh PowerPoint</Application>
  <PresentationFormat>Widescreen</PresentationFormat>
  <Paragraphs>468</Paragraphs>
  <Slides>37</Slides>
  <Notes>20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37</vt:i4>
      </vt:variant>
    </vt:vector>
  </HeadingPairs>
  <TitlesOfParts>
    <vt:vector size="49" baseType="lpstr">
      <vt:lpstr>Arial</vt:lpstr>
      <vt:lpstr>Calibri</vt:lpstr>
      <vt:lpstr>Courier</vt:lpstr>
      <vt:lpstr>Courier New</vt:lpstr>
      <vt:lpstr>Georgia</vt:lpstr>
      <vt:lpstr>Menlo</vt:lpstr>
      <vt:lpstr>Oracle Sans</vt:lpstr>
      <vt:lpstr>Oracle Sans Extra Bold</vt:lpstr>
      <vt:lpstr>Oracle Sans Light</vt:lpstr>
      <vt:lpstr>System Font Regular</vt:lpstr>
      <vt:lpstr>Wingdings</vt:lpstr>
      <vt:lpstr>Parent Master</vt:lpstr>
      <vt:lpstr>Oracle JSON Database &amp; Autonomous Database What’s new in 21c</vt:lpstr>
      <vt:lpstr>PowerPoint Presentation</vt:lpstr>
      <vt:lpstr>Oracle Converged Database - Enables Simplicity and Data Synergy</vt:lpstr>
      <vt:lpstr>Summary</vt:lpstr>
      <vt:lpstr>PowerPoint Presentation</vt:lpstr>
      <vt:lpstr>1. JSON Type</vt:lpstr>
      <vt:lpstr>JSON Type</vt:lpstr>
      <vt:lpstr>2. JSON update</vt:lpstr>
      <vt:lpstr>JSON Update</vt:lpstr>
      <vt:lpstr>3. Multivalued Index (MVI)</vt:lpstr>
      <vt:lpstr>MultiValued Index</vt:lpstr>
      <vt:lpstr>4. SQL/JSON Enhancements</vt:lpstr>
      <vt:lpstr>SQL/JSON Enhancements</vt:lpstr>
      <vt:lpstr>5. SODA Enhancements</vt:lpstr>
      <vt:lpstr>SODA Enhancements</vt:lpstr>
      <vt:lpstr>6. Performance Improvements</vt:lpstr>
      <vt:lpstr>7. Autonomous JSON Database</vt:lpstr>
      <vt:lpstr>PowerPoint Presentation</vt:lpstr>
      <vt:lpstr>PowerPoint Presentation</vt:lpstr>
      <vt:lpstr>Deep Dive Slides (remove before sharing externally)</vt:lpstr>
      <vt:lpstr>PowerPoint Presentation</vt:lpstr>
      <vt:lpstr>Native JSON – Advanced Optimizations</vt:lpstr>
      <vt:lpstr>OSON – Oracle’s optimized Binary JSON</vt:lpstr>
      <vt:lpstr>PowerPoint Presentation</vt:lpstr>
      <vt:lpstr>PowerPoint Presentation</vt:lpstr>
      <vt:lpstr>PowerPoint Presentation</vt:lpstr>
      <vt:lpstr>PowerPoint Presentation</vt:lpstr>
      <vt:lpstr>Query Plan Using  MVI</vt:lpstr>
      <vt:lpstr>3. Indexing JSON Array Data</vt:lpstr>
      <vt:lpstr>PowerPoint Presentation</vt:lpstr>
      <vt:lpstr>Example - Multivalued Index Content</vt:lpstr>
      <vt:lpstr>Answer JSON_EXISTS Query Using MVI</vt:lpstr>
      <vt:lpstr>Query Plan Using  MVI</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goes here (up to two lines)</dc:title>
  <dc:creator>Marty Gubar</dc:creator>
  <cp:lastModifiedBy>Vikas Arora</cp:lastModifiedBy>
  <cp:revision>561</cp:revision>
  <cp:lastPrinted>2020-09-26T01:51:51Z</cp:lastPrinted>
  <dcterms:created xsi:type="dcterms:W3CDTF">2020-04-30T18:50:01Z</dcterms:created>
  <dcterms:modified xsi:type="dcterms:W3CDTF">2021-01-22T22:52:53Z</dcterms:modified>
</cp:coreProperties>
</file>