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1" r:id="rId1"/>
  </p:sldMasterIdLst>
  <p:notesMasterIdLst>
    <p:notesMasterId r:id="rId13"/>
  </p:notesMasterIdLst>
  <p:sldIdLst>
    <p:sldId id="6928" r:id="rId2"/>
    <p:sldId id="7277" r:id="rId3"/>
    <p:sldId id="7278" r:id="rId4"/>
    <p:sldId id="7273" r:id="rId5"/>
    <p:sldId id="7274" r:id="rId6"/>
    <p:sldId id="7275" r:id="rId7"/>
    <p:sldId id="7276" r:id="rId8"/>
    <p:sldId id="7266" r:id="rId9"/>
    <p:sldId id="4285" r:id="rId10"/>
    <p:sldId id="4291" r:id="rId11"/>
    <p:sldId id="7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Light Theme" id="{97E5D356-5E1C-4C00-B956-86ABE712CB54}">
          <p14:sldIdLst>
            <p14:sldId id="6928"/>
            <p14:sldId id="7277"/>
            <p14:sldId id="7278"/>
            <p14:sldId id="7273"/>
            <p14:sldId id="7274"/>
            <p14:sldId id="7275"/>
            <p14:sldId id="7276"/>
            <p14:sldId id="7266"/>
            <p14:sldId id="4285"/>
            <p14:sldId id="4291"/>
            <p14:sldId id="7271"/>
          </p14:sldIdLst>
        </p14:section>
      </p14:sectionLst>
    </p:ext>
    <p:ext uri="{EFAFB233-063F-42B5-8137-9DF3F51BA10A}">
      <p15:sldGuideLst xmlns:p15="http://schemas.microsoft.com/office/powerpoint/2012/main">
        <p15:guide id="1" orient="horz" pos="3552" userDrawn="1">
          <p15:clr>
            <a:srgbClr val="A4A3A4"/>
          </p15:clr>
        </p15:guide>
        <p15:guide id="2" pos="7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3E0"/>
    <a:srgbClr val="D2CDC7"/>
    <a:srgbClr val="A8A29B"/>
    <a:srgbClr val="BBD1D1"/>
    <a:srgbClr val="E0E2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2474" autoAdjust="0"/>
    <p:restoredTop sz="86399"/>
  </p:normalViewPr>
  <p:slideViewPr>
    <p:cSldViewPr snapToGrid="0" showGuides="1">
      <p:cViewPr varScale="1">
        <p:scale>
          <a:sx n="96" d="100"/>
          <a:sy n="96" d="100"/>
        </p:scale>
        <p:origin x="192" y="160"/>
      </p:cViewPr>
      <p:guideLst>
        <p:guide orient="horz" pos="3552"/>
        <p:guide pos="7224"/>
      </p:guideLst>
    </p:cSldViewPr>
  </p:slideViewPr>
  <p:outlineViewPr>
    <p:cViewPr>
      <p:scale>
        <a:sx n="33" d="100"/>
        <a:sy n="33" d="100"/>
      </p:scale>
      <p:origin x="0" y="-28196"/>
    </p:cViewPr>
  </p:outlineViewPr>
  <p:notesTextViewPr>
    <p:cViewPr>
      <p:scale>
        <a:sx n="1" d="1"/>
        <a:sy n="1" d="1"/>
      </p:scale>
      <p:origin x="0" y="0"/>
    </p:cViewPr>
  </p:notesTextViewPr>
  <p:sorterViewPr>
    <p:cViewPr varScale="1">
      <p:scale>
        <a:sx n="1" d="1"/>
        <a:sy n="1" d="1"/>
      </p:scale>
      <p:origin x="0" y="-1983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Small Docs</a:t>
            </a:r>
            <a:r>
              <a:rPr lang="en-US" baseline="0" dirty="0"/>
              <a:t> (&lt; 10KB)</a:t>
            </a:r>
            <a:endParaRPr lang="en-US"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OSON </c:v>
                </c:pt>
              </c:strCache>
            </c:strRef>
          </c:tx>
          <c:spPr>
            <a:solidFill>
              <a:schemeClr val="accent1"/>
            </a:solidFill>
            <a:ln>
              <a:noFill/>
            </a:ln>
            <a:effectLst/>
          </c:spPr>
          <c:invertIfNegative val="0"/>
          <c:cat>
            <c:strRef>
              <c:f>Sheet1!$A$2:$A$6</c:f>
              <c:strCache>
                <c:ptCount val="5"/>
                <c:pt idx="0">
                  <c:v>D1</c:v>
                </c:pt>
                <c:pt idx="1">
                  <c:v>D2</c:v>
                </c:pt>
                <c:pt idx="2">
                  <c:v>D3</c:v>
                </c:pt>
                <c:pt idx="3">
                  <c:v>D4</c:v>
                </c:pt>
                <c:pt idx="4">
                  <c:v>D5</c:v>
                </c:pt>
              </c:strCache>
            </c:strRef>
          </c:cat>
          <c:val>
            <c:numRef>
              <c:f>Sheet1!$B$2:$B$6</c:f>
              <c:numCache>
                <c:formatCode>#,##0</c:formatCode>
                <c:ptCount val="5"/>
                <c:pt idx="0" formatCode="General">
                  <c:v>524</c:v>
                </c:pt>
                <c:pt idx="1">
                  <c:v>1950</c:v>
                </c:pt>
                <c:pt idx="2">
                  <c:v>2160</c:v>
                </c:pt>
                <c:pt idx="3">
                  <c:v>2476</c:v>
                </c:pt>
                <c:pt idx="4">
                  <c:v>5591</c:v>
                </c:pt>
              </c:numCache>
            </c:numRef>
          </c:val>
          <c:extLst>
            <c:ext xmlns:c16="http://schemas.microsoft.com/office/drawing/2014/chart" uri="{C3380CC4-5D6E-409C-BE32-E72D297353CC}">
              <c16:uniqueId val="{00000000-608F-A643-97EC-551E682B85D5}"/>
            </c:ext>
          </c:extLst>
        </c:ser>
        <c:ser>
          <c:idx val="1"/>
          <c:order val="1"/>
          <c:tx>
            <c:strRef>
              <c:f>Sheet1!$C$1</c:f>
              <c:strCache>
                <c:ptCount val="1"/>
                <c:pt idx="0">
                  <c:v>BSON </c:v>
                </c:pt>
              </c:strCache>
            </c:strRef>
          </c:tx>
          <c:spPr>
            <a:solidFill>
              <a:schemeClr val="accent2"/>
            </a:solidFill>
            <a:ln>
              <a:noFill/>
            </a:ln>
            <a:effectLst/>
          </c:spPr>
          <c:invertIfNegative val="0"/>
          <c:cat>
            <c:strRef>
              <c:f>Sheet1!$A$2:$A$6</c:f>
              <c:strCache>
                <c:ptCount val="5"/>
                <c:pt idx="0">
                  <c:v>D1</c:v>
                </c:pt>
                <c:pt idx="1">
                  <c:v>D2</c:v>
                </c:pt>
                <c:pt idx="2">
                  <c:v>D3</c:v>
                </c:pt>
                <c:pt idx="3">
                  <c:v>D4</c:v>
                </c:pt>
                <c:pt idx="4">
                  <c:v>D5</c:v>
                </c:pt>
              </c:strCache>
            </c:strRef>
          </c:cat>
          <c:val>
            <c:numRef>
              <c:f>Sheet1!$C$2:$C$6</c:f>
              <c:numCache>
                <c:formatCode>#,##0</c:formatCode>
                <c:ptCount val="5"/>
                <c:pt idx="0" formatCode="General">
                  <c:v>764</c:v>
                </c:pt>
                <c:pt idx="1">
                  <c:v>1813</c:v>
                </c:pt>
                <c:pt idx="2">
                  <c:v>3094</c:v>
                </c:pt>
                <c:pt idx="3">
                  <c:v>3293</c:v>
                </c:pt>
                <c:pt idx="4">
                  <c:v>8440</c:v>
                </c:pt>
              </c:numCache>
            </c:numRef>
          </c:val>
          <c:extLst>
            <c:ext xmlns:c16="http://schemas.microsoft.com/office/drawing/2014/chart" uri="{C3380CC4-5D6E-409C-BE32-E72D297353CC}">
              <c16:uniqueId val="{00000001-608F-A643-97EC-551E682B85D5}"/>
            </c:ext>
          </c:extLst>
        </c:ser>
        <c:ser>
          <c:idx val="2"/>
          <c:order val="2"/>
          <c:tx>
            <c:strRef>
              <c:f>Sheet1!$D$1</c:f>
              <c:strCache>
                <c:ptCount val="1"/>
                <c:pt idx="0">
                  <c:v>JSON</c:v>
                </c:pt>
              </c:strCache>
            </c:strRef>
          </c:tx>
          <c:spPr>
            <a:solidFill>
              <a:schemeClr val="accent3"/>
            </a:solidFill>
            <a:ln>
              <a:noFill/>
            </a:ln>
            <a:effectLst/>
          </c:spPr>
          <c:invertIfNegative val="0"/>
          <c:cat>
            <c:strRef>
              <c:f>Sheet1!$A$2:$A$6</c:f>
              <c:strCache>
                <c:ptCount val="5"/>
                <c:pt idx="0">
                  <c:v>D1</c:v>
                </c:pt>
                <c:pt idx="1">
                  <c:v>D2</c:v>
                </c:pt>
                <c:pt idx="2">
                  <c:v>D3</c:v>
                </c:pt>
                <c:pt idx="3">
                  <c:v>D4</c:v>
                </c:pt>
                <c:pt idx="4">
                  <c:v>D5</c:v>
                </c:pt>
              </c:strCache>
            </c:strRef>
          </c:cat>
          <c:val>
            <c:numRef>
              <c:f>Sheet1!$D$2:$D$6</c:f>
              <c:numCache>
                <c:formatCode>#,##0</c:formatCode>
                <c:ptCount val="5"/>
                <c:pt idx="0" formatCode="General">
                  <c:v>613</c:v>
                </c:pt>
                <c:pt idx="1">
                  <c:v>1782</c:v>
                </c:pt>
                <c:pt idx="2">
                  <c:v>2608</c:v>
                </c:pt>
                <c:pt idx="3">
                  <c:v>2943</c:v>
                </c:pt>
                <c:pt idx="4">
                  <c:v>8842</c:v>
                </c:pt>
              </c:numCache>
            </c:numRef>
          </c:val>
          <c:extLst>
            <c:ext xmlns:c16="http://schemas.microsoft.com/office/drawing/2014/chart" uri="{C3380CC4-5D6E-409C-BE32-E72D297353CC}">
              <c16:uniqueId val="{00000002-608F-A643-97EC-551E682B85D5}"/>
            </c:ext>
          </c:extLst>
        </c:ser>
        <c:dLbls>
          <c:showLegendKey val="0"/>
          <c:showVal val="0"/>
          <c:showCatName val="0"/>
          <c:showSerName val="0"/>
          <c:showPercent val="0"/>
          <c:showBubbleSize val="0"/>
        </c:dLbls>
        <c:gapWidth val="219"/>
        <c:overlap val="-27"/>
        <c:axId val="1313901567"/>
        <c:axId val="1313903199"/>
      </c:barChart>
      <c:catAx>
        <c:axId val="13139015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13903199"/>
        <c:crosses val="autoZero"/>
        <c:auto val="1"/>
        <c:lblAlgn val="ctr"/>
        <c:lblOffset val="100"/>
        <c:noMultiLvlLbl val="0"/>
      </c:catAx>
      <c:valAx>
        <c:axId val="13139031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1" i="0" u="none" strike="noStrike" kern="1200" baseline="0">
                    <a:solidFill>
                      <a:schemeClr val="tx1">
                        <a:lumMod val="65000"/>
                        <a:lumOff val="35000"/>
                      </a:schemeClr>
                    </a:solidFill>
                    <a:latin typeface="+mn-lt"/>
                    <a:ea typeface="+mn-ea"/>
                    <a:cs typeface="+mn-cs"/>
                  </a:defRPr>
                </a:pPr>
                <a:r>
                  <a:rPr lang="en-US" b="1" dirty="0"/>
                  <a:t>Document Size</a:t>
                </a:r>
                <a:r>
                  <a:rPr lang="en-US" b="1" baseline="0" dirty="0"/>
                  <a:t> (Bytes)</a:t>
                </a:r>
                <a:endParaRPr lang="en-US" b="1" dirty="0"/>
              </a:p>
            </c:rich>
          </c:tx>
          <c:overlay val="0"/>
          <c:spPr>
            <a:noFill/>
            <a:ln>
              <a:noFill/>
            </a:ln>
            <a:effectLst/>
          </c:spPr>
          <c:txPr>
            <a:bodyPr rot="-5400000" spcFirstLastPara="1" vertOverflow="ellipsis" vert="horz" wrap="square" anchor="ctr" anchorCtr="1"/>
            <a:lstStyle/>
            <a:p>
              <a:pPr>
                <a:defRPr sz="133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139015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Medium docs (&lt; 1MB)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OSON </c:v>
                </c:pt>
              </c:strCache>
            </c:strRef>
          </c:tx>
          <c:spPr>
            <a:solidFill>
              <a:schemeClr val="accent1"/>
            </a:solidFill>
            <a:ln>
              <a:noFill/>
            </a:ln>
            <a:effectLst/>
          </c:spPr>
          <c:invertIfNegative val="0"/>
          <c:cat>
            <c:strRef>
              <c:f>Sheet1!$A$2:$A$4</c:f>
              <c:strCache>
                <c:ptCount val="3"/>
                <c:pt idx="0">
                  <c:v>D6</c:v>
                </c:pt>
                <c:pt idx="1">
                  <c:v>D7</c:v>
                </c:pt>
                <c:pt idx="2">
                  <c:v>D8</c:v>
                </c:pt>
              </c:strCache>
            </c:strRef>
          </c:cat>
          <c:val>
            <c:numRef>
              <c:f>Sheet1!$B$2:$B$4</c:f>
              <c:numCache>
                <c:formatCode>#,##0</c:formatCode>
                <c:ptCount val="3"/>
                <c:pt idx="0">
                  <c:v>20486</c:v>
                </c:pt>
                <c:pt idx="1">
                  <c:v>38383</c:v>
                </c:pt>
                <c:pt idx="2">
                  <c:v>103897</c:v>
                </c:pt>
              </c:numCache>
            </c:numRef>
          </c:val>
          <c:extLst>
            <c:ext xmlns:c16="http://schemas.microsoft.com/office/drawing/2014/chart" uri="{C3380CC4-5D6E-409C-BE32-E72D297353CC}">
              <c16:uniqueId val="{00000000-C235-C341-A7D0-E9323B5528AA}"/>
            </c:ext>
          </c:extLst>
        </c:ser>
        <c:ser>
          <c:idx val="1"/>
          <c:order val="1"/>
          <c:tx>
            <c:strRef>
              <c:f>Sheet1!$C$1</c:f>
              <c:strCache>
                <c:ptCount val="1"/>
                <c:pt idx="0">
                  <c:v>BSON </c:v>
                </c:pt>
              </c:strCache>
            </c:strRef>
          </c:tx>
          <c:spPr>
            <a:solidFill>
              <a:schemeClr val="accent2"/>
            </a:solidFill>
            <a:ln>
              <a:noFill/>
            </a:ln>
            <a:effectLst/>
          </c:spPr>
          <c:invertIfNegative val="0"/>
          <c:cat>
            <c:strRef>
              <c:f>Sheet1!$A$2:$A$4</c:f>
              <c:strCache>
                <c:ptCount val="3"/>
                <c:pt idx="0">
                  <c:v>D6</c:v>
                </c:pt>
                <c:pt idx="1">
                  <c:v>D7</c:v>
                </c:pt>
                <c:pt idx="2">
                  <c:v>D8</c:v>
                </c:pt>
              </c:strCache>
            </c:strRef>
          </c:cat>
          <c:val>
            <c:numRef>
              <c:f>Sheet1!$C$2:$C$4</c:f>
              <c:numCache>
                <c:formatCode>#,##0</c:formatCode>
                <c:ptCount val="3"/>
                <c:pt idx="0">
                  <c:v>37526</c:v>
                </c:pt>
                <c:pt idx="1">
                  <c:v>75195</c:v>
                </c:pt>
                <c:pt idx="2">
                  <c:v>133307</c:v>
                </c:pt>
              </c:numCache>
            </c:numRef>
          </c:val>
          <c:extLst>
            <c:ext xmlns:c16="http://schemas.microsoft.com/office/drawing/2014/chart" uri="{C3380CC4-5D6E-409C-BE32-E72D297353CC}">
              <c16:uniqueId val="{00000001-C235-C341-A7D0-E9323B5528AA}"/>
            </c:ext>
          </c:extLst>
        </c:ser>
        <c:ser>
          <c:idx val="2"/>
          <c:order val="2"/>
          <c:tx>
            <c:strRef>
              <c:f>Sheet1!$D$1</c:f>
              <c:strCache>
                <c:ptCount val="1"/>
                <c:pt idx="0">
                  <c:v>JSON</c:v>
                </c:pt>
              </c:strCache>
            </c:strRef>
          </c:tx>
          <c:spPr>
            <a:solidFill>
              <a:schemeClr val="accent3"/>
            </a:solidFill>
            <a:ln>
              <a:noFill/>
            </a:ln>
            <a:effectLst/>
          </c:spPr>
          <c:invertIfNegative val="0"/>
          <c:cat>
            <c:strRef>
              <c:f>Sheet1!$A$2:$A$4</c:f>
              <c:strCache>
                <c:ptCount val="3"/>
                <c:pt idx="0">
                  <c:v>D6</c:v>
                </c:pt>
                <c:pt idx="1">
                  <c:v>D7</c:v>
                </c:pt>
                <c:pt idx="2">
                  <c:v>D8</c:v>
                </c:pt>
              </c:strCache>
            </c:strRef>
          </c:cat>
          <c:val>
            <c:numRef>
              <c:f>Sheet1!$D$2:$D$4</c:f>
              <c:numCache>
                <c:formatCode>#,##0</c:formatCode>
                <c:ptCount val="3"/>
                <c:pt idx="0">
                  <c:v>40285</c:v>
                </c:pt>
                <c:pt idx="1">
                  <c:v>76861</c:v>
                </c:pt>
                <c:pt idx="2">
                  <c:v>141051</c:v>
                </c:pt>
              </c:numCache>
            </c:numRef>
          </c:val>
          <c:extLst>
            <c:ext xmlns:c16="http://schemas.microsoft.com/office/drawing/2014/chart" uri="{C3380CC4-5D6E-409C-BE32-E72D297353CC}">
              <c16:uniqueId val="{00000002-C235-C341-A7D0-E9323B5528AA}"/>
            </c:ext>
          </c:extLst>
        </c:ser>
        <c:dLbls>
          <c:showLegendKey val="0"/>
          <c:showVal val="0"/>
          <c:showCatName val="0"/>
          <c:showSerName val="0"/>
          <c:showPercent val="0"/>
          <c:showBubbleSize val="0"/>
        </c:dLbls>
        <c:gapWidth val="219"/>
        <c:overlap val="-27"/>
        <c:axId val="1313901567"/>
        <c:axId val="1313903199"/>
      </c:barChart>
      <c:catAx>
        <c:axId val="13139015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13903199"/>
        <c:crosses val="autoZero"/>
        <c:auto val="1"/>
        <c:lblAlgn val="ctr"/>
        <c:lblOffset val="100"/>
        <c:noMultiLvlLbl val="0"/>
      </c:catAx>
      <c:valAx>
        <c:axId val="13139031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b="1" dirty="0"/>
                  <a:t>Document size (Bytes)</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139015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Large docs (&gt; 1MB)</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OSON </c:v>
                </c:pt>
              </c:strCache>
            </c:strRef>
          </c:tx>
          <c:spPr>
            <a:solidFill>
              <a:schemeClr val="accent1"/>
            </a:solidFill>
            <a:ln>
              <a:noFill/>
            </a:ln>
            <a:effectLst/>
          </c:spPr>
          <c:invertIfNegative val="0"/>
          <c:cat>
            <c:strRef>
              <c:f>Sheet1!$A$2:$A$4</c:f>
              <c:strCache>
                <c:ptCount val="3"/>
                <c:pt idx="0">
                  <c:v>D9</c:v>
                </c:pt>
                <c:pt idx="1">
                  <c:v>D10</c:v>
                </c:pt>
                <c:pt idx="2">
                  <c:v>D11</c:v>
                </c:pt>
              </c:strCache>
            </c:strRef>
          </c:cat>
          <c:val>
            <c:numRef>
              <c:f>Sheet1!$B$2:$B$4</c:f>
              <c:numCache>
                <c:formatCode>#,##0</c:formatCode>
                <c:ptCount val="3"/>
                <c:pt idx="0">
                  <c:v>483053</c:v>
                </c:pt>
                <c:pt idx="1">
                  <c:v>2167101</c:v>
                </c:pt>
                <c:pt idx="2">
                  <c:v>13801333</c:v>
                </c:pt>
              </c:numCache>
            </c:numRef>
          </c:val>
          <c:extLst>
            <c:ext xmlns:c16="http://schemas.microsoft.com/office/drawing/2014/chart" uri="{C3380CC4-5D6E-409C-BE32-E72D297353CC}">
              <c16:uniqueId val="{00000000-3663-F245-AD4C-FE96DF32FABC}"/>
            </c:ext>
          </c:extLst>
        </c:ser>
        <c:ser>
          <c:idx val="1"/>
          <c:order val="1"/>
          <c:tx>
            <c:strRef>
              <c:f>Sheet1!$C$1</c:f>
              <c:strCache>
                <c:ptCount val="1"/>
                <c:pt idx="0">
                  <c:v>BSON </c:v>
                </c:pt>
              </c:strCache>
            </c:strRef>
          </c:tx>
          <c:spPr>
            <a:solidFill>
              <a:schemeClr val="accent2"/>
            </a:solidFill>
            <a:ln>
              <a:noFill/>
            </a:ln>
            <a:effectLst/>
          </c:spPr>
          <c:invertIfNegative val="0"/>
          <c:cat>
            <c:strRef>
              <c:f>Sheet1!$A$2:$A$4</c:f>
              <c:strCache>
                <c:ptCount val="3"/>
                <c:pt idx="0">
                  <c:v>D9</c:v>
                </c:pt>
                <c:pt idx="1">
                  <c:v>D10</c:v>
                </c:pt>
                <c:pt idx="2">
                  <c:v>D11</c:v>
                </c:pt>
              </c:strCache>
            </c:strRef>
          </c:cat>
          <c:val>
            <c:numRef>
              <c:f>Sheet1!$C$2:$C$4</c:f>
              <c:numCache>
                <c:formatCode>#,##0</c:formatCode>
                <c:ptCount val="3"/>
                <c:pt idx="0" formatCode="General">
                  <c:v>0</c:v>
                </c:pt>
                <c:pt idx="1">
                  <c:v>3303387</c:v>
                </c:pt>
                <c:pt idx="2">
                  <c:v>37352414</c:v>
                </c:pt>
              </c:numCache>
            </c:numRef>
          </c:val>
          <c:extLst>
            <c:ext xmlns:c16="http://schemas.microsoft.com/office/drawing/2014/chart" uri="{C3380CC4-5D6E-409C-BE32-E72D297353CC}">
              <c16:uniqueId val="{00000001-3663-F245-AD4C-FE96DF32FABC}"/>
            </c:ext>
          </c:extLst>
        </c:ser>
        <c:ser>
          <c:idx val="2"/>
          <c:order val="2"/>
          <c:tx>
            <c:strRef>
              <c:f>Sheet1!$D$1</c:f>
              <c:strCache>
                <c:ptCount val="1"/>
                <c:pt idx="0">
                  <c:v>JSON</c:v>
                </c:pt>
              </c:strCache>
            </c:strRef>
          </c:tx>
          <c:spPr>
            <a:solidFill>
              <a:schemeClr val="accent3"/>
            </a:solidFill>
            <a:ln>
              <a:noFill/>
            </a:ln>
            <a:effectLst/>
          </c:spPr>
          <c:invertIfNegative val="0"/>
          <c:cat>
            <c:strRef>
              <c:f>Sheet1!$A$2:$A$4</c:f>
              <c:strCache>
                <c:ptCount val="3"/>
                <c:pt idx="0">
                  <c:v>D9</c:v>
                </c:pt>
                <c:pt idx="1">
                  <c:v>D10</c:v>
                </c:pt>
                <c:pt idx="2">
                  <c:v>D11</c:v>
                </c:pt>
              </c:strCache>
            </c:strRef>
          </c:cat>
          <c:val>
            <c:numRef>
              <c:f>Sheet1!$D$2:$D$4</c:f>
              <c:numCache>
                <c:formatCode>#,##0</c:formatCode>
                <c:ptCount val="3"/>
                <c:pt idx="0">
                  <c:v>682228</c:v>
                </c:pt>
                <c:pt idx="1">
                  <c:v>3374379</c:v>
                </c:pt>
                <c:pt idx="2">
                  <c:v>41548995</c:v>
                </c:pt>
              </c:numCache>
            </c:numRef>
          </c:val>
          <c:extLst>
            <c:ext xmlns:c16="http://schemas.microsoft.com/office/drawing/2014/chart" uri="{C3380CC4-5D6E-409C-BE32-E72D297353CC}">
              <c16:uniqueId val="{00000002-3663-F245-AD4C-FE96DF32FABC}"/>
            </c:ext>
          </c:extLst>
        </c:ser>
        <c:dLbls>
          <c:showLegendKey val="0"/>
          <c:showVal val="0"/>
          <c:showCatName val="0"/>
          <c:showSerName val="0"/>
          <c:showPercent val="0"/>
          <c:showBubbleSize val="0"/>
        </c:dLbls>
        <c:gapWidth val="219"/>
        <c:overlap val="-27"/>
        <c:axId val="1313901567"/>
        <c:axId val="1313903199"/>
      </c:barChart>
      <c:catAx>
        <c:axId val="13139015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13903199"/>
        <c:crosses val="autoZero"/>
        <c:auto val="1"/>
        <c:lblAlgn val="ctr"/>
        <c:lblOffset val="100"/>
        <c:noMultiLvlLbl val="0"/>
      </c:catAx>
      <c:valAx>
        <c:axId val="131390319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b="1" dirty="0"/>
                  <a:t>Document</a:t>
                </a:r>
                <a:r>
                  <a:rPr lang="en-US" b="1" baseline="0" dirty="0"/>
                  <a:t> Size (Bytes)</a:t>
                </a:r>
                <a:endParaRPr lang="en-US" b="1"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139015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YCSB workload with ID Index</a:t>
            </a:r>
            <a:r>
              <a:rPr lang="en-US" baseline="0" dirty="0"/>
              <a:t> only</a:t>
            </a:r>
            <a:endParaRPr lang="en-US" dirty="0"/>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OracleDB 19c+</c:v>
                </c:pt>
              </c:strCache>
            </c:strRef>
          </c:tx>
          <c:spPr>
            <a:solidFill>
              <a:schemeClr val="accent1">
                <a:alpha val="85000"/>
              </a:schemeClr>
            </a:solidFill>
            <a:ln w="9525" cap="flat" cmpd="sng" algn="ctr">
              <a:solidFill>
                <a:schemeClr val="lt1">
                  <a:alpha val="50000"/>
                </a:schemeClr>
              </a:solidFill>
              <a:round/>
            </a:ln>
            <a:effectLst/>
          </c:spPr>
          <c:invertIfNegative val="0"/>
          <c:cat>
            <c:strRef>
              <c:f>Sheet1!$A$2:$A$8</c:f>
              <c:strCache>
                <c:ptCount val="7"/>
                <c:pt idx="0">
                  <c:v>Workload F (Read: 50%, Read-modify-writes: 50%)</c:v>
                </c:pt>
                <c:pt idx="1">
                  <c:v>Workload E (Scans: 95%, Inserts: 5%)</c:v>
                </c:pt>
                <c:pt idx="2">
                  <c:v>Workload D (Reads: 95%, Inserts: 5%)</c:v>
                </c:pt>
                <c:pt idx="3">
                  <c:v>Workload C (Reads: 100%)</c:v>
                </c:pt>
                <c:pt idx="4">
                  <c:v>Workload B (Reads: 95%, Updates: 5%)</c:v>
                </c:pt>
                <c:pt idx="5">
                  <c:v>Workload A (Reads: 50%, Updates: 50%)</c:v>
                </c:pt>
                <c:pt idx="6">
                  <c:v>Insert (Inserts: 100%)</c:v>
                </c:pt>
              </c:strCache>
            </c:strRef>
          </c:cat>
          <c:val>
            <c:numRef>
              <c:f>Sheet1!$B$2:$B$8</c:f>
              <c:numCache>
                <c:formatCode>#,##0</c:formatCode>
                <c:ptCount val="7"/>
                <c:pt idx="0">
                  <c:v>32407</c:v>
                </c:pt>
                <c:pt idx="1">
                  <c:v>29938</c:v>
                </c:pt>
                <c:pt idx="2">
                  <c:v>150364</c:v>
                </c:pt>
                <c:pt idx="3">
                  <c:v>200183</c:v>
                </c:pt>
                <c:pt idx="4">
                  <c:v>120631</c:v>
                </c:pt>
                <c:pt idx="5">
                  <c:v>37674</c:v>
                </c:pt>
                <c:pt idx="6">
                  <c:v>46098</c:v>
                </c:pt>
              </c:numCache>
            </c:numRef>
          </c:val>
          <c:extLst>
            <c:ext xmlns:c16="http://schemas.microsoft.com/office/drawing/2014/chart" uri="{C3380CC4-5D6E-409C-BE32-E72D297353CC}">
              <c16:uniqueId val="{00000000-FB5F-B247-AE32-32B796743455}"/>
            </c:ext>
          </c:extLst>
        </c:ser>
        <c:ser>
          <c:idx val="1"/>
          <c:order val="1"/>
          <c:tx>
            <c:strRef>
              <c:f>Sheet1!$C$1</c:f>
              <c:strCache>
                <c:ptCount val="1"/>
                <c:pt idx="0">
                  <c:v>MongoDB 4.0.10</c:v>
                </c:pt>
              </c:strCache>
            </c:strRef>
          </c:tx>
          <c:spPr>
            <a:solidFill>
              <a:schemeClr val="accent3">
                <a:alpha val="85000"/>
              </a:schemeClr>
            </a:solidFill>
            <a:ln w="9525" cap="flat" cmpd="sng" algn="ctr">
              <a:solidFill>
                <a:schemeClr val="lt1">
                  <a:alpha val="50000"/>
                </a:schemeClr>
              </a:solidFill>
              <a:round/>
            </a:ln>
            <a:effectLst/>
          </c:spPr>
          <c:invertIfNegative val="0"/>
          <c:cat>
            <c:strRef>
              <c:f>Sheet1!$A$2:$A$8</c:f>
              <c:strCache>
                <c:ptCount val="7"/>
                <c:pt idx="0">
                  <c:v>Workload F (Read: 50%, Read-modify-writes: 50%)</c:v>
                </c:pt>
                <c:pt idx="1">
                  <c:v>Workload E (Scans: 95%, Inserts: 5%)</c:v>
                </c:pt>
                <c:pt idx="2">
                  <c:v>Workload D (Reads: 95%, Inserts: 5%)</c:v>
                </c:pt>
                <c:pt idx="3">
                  <c:v>Workload C (Reads: 100%)</c:v>
                </c:pt>
                <c:pt idx="4">
                  <c:v>Workload B (Reads: 95%, Updates: 5%)</c:v>
                </c:pt>
                <c:pt idx="5">
                  <c:v>Workload A (Reads: 50%, Updates: 50%)</c:v>
                </c:pt>
                <c:pt idx="6">
                  <c:v>Insert (Inserts: 100%)</c:v>
                </c:pt>
              </c:strCache>
            </c:strRef>
          </c:cat>
          <c:val>
            <c:numRef>
              <c:f>Sheet1!$C$2:$C$8</c:f>
              <c:numCache>
                <c:formatCode>#,##0</c:formatCode>
                <c:ptCount val="7"/>
                <c:pt idx="0">
                  <c:v>33263</c:v>
                </c:pt>
                <c:pt idx="1">
                  <c:v>26323</c:v>
                </c:pt>
                <c:pt idx="2">
                  <c:v>119418</c:v>
                </c:pt>
                <c:pt idx="3">
                  <c:v>160931</c:v>
                </c:pt>
                <c:pt idx="4">
                  <c:v>115379</c:v>
                </c:pt>
                <c:pt idx="5">
                  <c:v>37895</c:v>
                </c:pt>
                <c:pt idx="6">
                  <c:v>14359</c:v>
                </c:pt>
              </c:numCache>
            </c:numRef>
          </c:val>
          <c:extLst>
            <c:ext xmlns:c16="http://schemas.microsoft.com/office/drawing/2014/chart" uri="{C3380CC4-5D6E-409C-BE32-E72D297353CC}">
              <c16:uniqueId val="{00000001-FB5F-B247-AE32-32B796743455}"/>
            </c:ext>
          </c:extLst>
        </c:ser>
        <c:dLbls>
          <c:showLegendKey val="0"/>
          <c:showVal val="0"/>
          <c:showCatName val="0"/>
          <c:showSerName val="0"/>
          <c:showPercent val="0"/>
          <c:showBubbleSize val="0"/>
        </c:dLbls>
        <c:gapWidth val="150"/>
        <c:axId val="2002919632"/>
        <c:axId val="1996635328"/>
      </c:barChart>
      <c:catAx>
        <c:axId val="2002919632"/>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US" dirty="0"/>
                  <a:t>YCSB Workloads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996635328"/>
        <c:crosses val="autoZero"/>
        <c:auto val="1"/>
        <c:lblAlgn val="ctr"/>
        <c:lblOffset val="100"/>
        <c:noMultiLvlLbl val="0"/>
      </c:catAx>
      <c:valAx>
        <c:axId val="1996635328"/>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US" dirty="0"/>
                  <a:t>Throughput</a:t>
                </a:r>
                <a:r>
                  <a:rPr lang="en-US" baseline="0" dirty="0"/>
                  <a:t> (ops/sec)</a:t>
                </a:r>
                <a:endParaRPr lang="en-US" dirty="0"/>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2002919632"/>
        <c:crosses val="autoZero"/>
        <c:crossBetween val="between"/>
      </c:valAx>
      <c:spPr>
        <a:noFill/>
        <a:ln>
          <a:noFill/>
        </a:ln>
        <a:effectLst/>
      </c:spPr>
    </c:plotArea>
    <c:legend>
      <c:legendPos val="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Customer1 workload with ID</a:t>
            </a:r>
            <a:r>
              <a:rPr lang="en-US" baseline="0" dirty="0"/>
              <a:t> index only</a:t>
            </a:r>
            <a:endParaRPr lang="en-US" dirty="0"/>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Oracle DB 19c+</c:v>
                </c:pt>
              </c:strCache>
            </c:strRef>
          </c:tx>
          <c:spPr>
            <a:solidFill>
              <a:schemeClr val="accent1">
                <a:alpha val="85000"/>
              </a:schemeClr>
            </a:solidFill>
            <a:ln w="9525" cap="flat" cmpd="sng" algn="ctr">
              <a:solidFill>
                <a:schemeClr val="lt1">
                  <a:alpha val="50000"/>
                </a:schemeClr>
              </a:solidFill>
              <a:round/>
            </a:ln>
            <a:effectLst/>
          </c:spPr>
          <c:invertIfNegative val="0"/>
          <c:cat>
            <c:strRef>
              <c:f>Sheet1!$A$2:$A$3</c:f>
              <c:strCache>
                <c:ptCount val="2"/>
                <c:pt idx="0">
                  <c:v>Read</c:v>
                </c:pt>
                <c:pt idx="1">
                  <c:v>Insert</c:v>
                </c:pt>
              </c:strCache>
            </c:strRef>
          </c:cat>
          <c:val>
            <c:numRef>
              <c:f>Sheet1!$B$2:$B$3</c:f>
              <c:numCache>
                <c:formatCode>General</c:formatCode>
                <c:ptCount val="2"/>
                <c:pt idx="0">
                  <c:v>30775</c:v>
                </c:pt>
                <c:pt idx="1">
                  <c:v>10907</c:v>
                </c:pt>
              </c:numCache>
            </c:numRef>
          </c:val>
          <c:extLst>
            <c:ext xmlns:c16="http://schemas.microsoft.com/office/drawing/2014/chart" uri="{C3380CC4-5D6E-409C-BE32-E72D297353CC}">
              <c16:uniqueId val="{00000000-FB5F-B247-AE32-32B796743455}"/>
            </c:ext>
          </c:extLst>
        </c:ser>
        <c:ser>
          <c:idx val="1"/>
          <c:order val="1"/>
          <c:tx>
            <c:strRef>
              <c:f>Sheet1!$C$1</c:f>
              <c:strCache>
                <c:ptCount val="1"/>
                <c:pt idx="0">
                  <c:v>MongoDB 4.0.10</c:v>
                </c:pt>
              </c:strCache>
            </c:strRef>
          </c:tx>
          <c:spPr>
            <a:solidFill>
              <a:schemeClr val="accent3">
                <a:alpha val="85000"/>
              </a:schemeClr>
            </a:solidFill>
            <a:ln w="9525" cap="flat" cmpd="sng" algn="ctr">
              <a:solidFill>
                <a:schemeClr val="lt1">
                  <a:alpha val="50000"/>
                </a:schemeClr>
              </a:solidFill>
              <a:round/>
            </a:ln>
            <a:effectLst/>
          </c:spPr>
          <c:invertIfNegative val="0"/>
          <c:cat>
            <c:strRef>
              <c:f>Sheet1!$A$2:$A$3</c:f>
              <c:strCache>
                <c:ptCount val="2"/>
                <c:pt idx="0">
                  <c:v>Read</c:v>
                </c:pt>
                <c:pt idx="1">
                  <c:v>Insert</c:v>
                </c:pt>
              </c:strCache>
            </c:strRef>
          </c:cat>
          <c:val>
            <c:numRef>
              <c:f>Sheet1!$C$2:$C$3</c:f>
              <c:numCache>
                <c:formatCode>General</c:formatCode>
                <c:ptCount val="2"/>
                <c:pt idx="0">
                  <c:v>15130</c:v>
                </c:pt>
                <c:pt idx="1">
                  <c:v>5142</c:v>
                </c:pt>
              </c:numCache>
            </c:numRef>
          </c:val>
          <c:extLst>
            <c:ext xmlns:c16="http://schemas.microsoft.com/office/drawing/2014/chart" uri="{C3380CC4-5D6E-409C-BE32-E72D297353CC}">
              <c16:uniqueId val="{00000001-FB5F-B247-AE32-32B796743455}"/>
            </c:ext>
          </c:extLst>
        </c:ser>
        <c:dLbls>
          <c:showLegendKey val="0"/>
          <c:showVal val="0"/>
          <c:showCatName val="0"/>
          <c:showSerName val="0"/>
          <c:showPercent val="0"/>
          <c:showBubbleSize val="0"/>
        </c:dLbls>
        <c:gapWidth val="150"/>
        <c:axId val="2002919632"/>
        <c:axId val="1996635328"/>
      </c:barChart>
      <c:catAx>
        <c:axId val="2002919632"/>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US" dirty="0"/>
                  <a:t>Customer1 Workloads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996635328"/>
        <c:crosses val="autoZero"/>
        <c:auto val="1"/>
        <c:lblAlgn val="ctr"/>
        <c:lblOffset val="100"/>
        <c:noMultiLvlLbl val="0"/>
      </c:catAx>
      <c:valAx>
        <c:axId val="1996635328"/>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US" dirty="0"/>
                  <a:t>Throughput</a:t>
                </a:r>
                <a:r>
                  <a:rPr lang="en-US" baseline="0" dirty="0"/>
                  <a:t> (ops/sec)</a:t>
                </a:r>
                <a:endParaRPr lang="en-US" dirty="0"/>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2002919632"/>
        <c:crosses val="autoZero"/>
        <c:crossBetween val="between"/>
      </c:valAx>
      <c:spPr>
        <a:noFill/>
        <a:ln>
          <a:noFill/>
        </a:ln>
        <a:effectLst/>
      </c:spPr>
    </c:plotArea>
    <c:legend>
      <c:legendPos val="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baseline="0" dirty="0"/>
              <a:t>Compressed Data</a:t>
            </a:r>
            <a:endParaRPr lang="en-US" dirty="0"/>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Oracle DB 19c+</c:v>
                </c:pt>
              </c:strCache>
            </c:strRef>
          </c:tx>
          <c:spPr>
            <a:solidFill>
              <a:schemeClr val="accent1">
                <a:alpha val="85000"/>
              </a:schemeClr>
            </a:solidFill>
            <a:ln w="9525" cap="flat" cmpd="sng" algn="ctr">
              <a:solidFill>
                <a:schemeClr val="lt1">
                  <a:alpha val="50000"/>
                </a:schemeClr>
              </a:solidFill>
              <a:round/>
            </a:ln>
            <a:effectLst/>
          </c:spPr>
          <c:invertIfNegative val="0"/>
          <c:cat>
            <c:strRef>
              <c:f>Sheet1!$A$2</c:f>
              <c:strCache>
                <c:ptCount val="1"/>
                <c:pt idx="0">
                  <c:v>Binary data size</c:v>
                </c:pt>
              </c:strCache>
            </c:strRef>
          </c:cat>
          <c:val>
            <c:numRef>
              <c:f>Sheet1!$B$2</c:f>
              <c:numCache>
                <c:formatCode>General</c:formatCode>
                <c:ptCount val="1"/>
                <c:pt idx="0">
                  <c:v>46916</c:v>
                </c:pt>
              </c:numCache>
            </c:numRef>
          </c:val>
          <c:extLst>
            <c:ext xmlns:c16="http://schemas.microsoft.com/office/drawing/2014/chart" uri="{C3380CC4-5D6E-409C-BE32-E72D297353CC}">
              <c16:uniqueId val="{00000000-0C2C-7246-9E56-6D0F0024FFC4}"/>
            </c:ext>
          </c:extLst>
        </c:ser>
        <c:ser>
          <c:idx val="1"/>
          <c:order val="1"/>
          <c:tx>
            <c:strRef>
              <c:f>Sheet1!$C$1</c:f>
              <c:strCache>
                <c:ptCount val="1"/>
                <c:pt idx="0">
                  <c:v>MongoDB 4.0.10</c:v>
                </c:pt>
              </c:strCache>
            </c:strRef>
          </c:tx>
          <c:spPr>
            <a:solidFill>
              <a:schemeClr val="accent3">
                <a:alpha val="85000"/>
              </a:schemeClr>
            </a:solidFill>
            <a:ln w="9525" cap="flat" cmpd="sng" algn="ctr">
              <a:solidFill>
                <a:schemeClr val="lt1">
                  <a:alpha val="50000"/>
                </a:schemeClr>
              </a:solidFill>
              <a:round/>
            </a:ln>
            <a:effectLst/>
          </c:spPr>
          <c:invertIfNegative val="0"/>
          <c:cat>
            <c:strRef>
              <c:f>Sheet1!$A$2</c:f>
              <c:strCache>
                <c:ptCount val="1"/>
                <c:pt idx="0">
                  <c:v>Binary data size</c:v>
                </c:pt>
              </c:strCache>
            </c:strRef>
          </c:cat>
          <c:val>
            <c:numRef>
              <c:f>Sheet1!$C$2</c:f>
              <c:numCache>
                <c:formatCode>General</c:formatCode>
                <c:ptCount val="1"/>
                <c:pt idx="0">
                  <c:v>83834</c:v>
                </c:pt>
              </c:numCache>
            </c:numRef>
          </c:val>
          <c:extLst>
            <c:ext xmlns:c16="http://schemas.microsoft.com/office/drawing/2014/chart" uri="{C3380CC4-5D6E-409C-BE32-E72D297353CC}">
              <c16:uniqueId val="{00000001-0C2C-7246-9E56-6D0F0024FFC4}"/>
            </c:ext>
          </c:extLst>
        </c:ser>
        <c:dLbls>
          <c:showLegendKey val="0"/>
          <c:showVal val="0"/>
          <c:showCatName val="0"/>
          <c:showSerName val="0"/>
          <c:showPercent val="0"/>
          <c:showBubbleSize val="0"/>
        </c:dLbls>
        <c:gapWidth val="150"/>
        <c:axId val="2002919632"/>
        <c:axId val="1996635328"/>
      </c:barChart>
      <c:catAx>
        <c:axId val="2002919632"/>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1996635328"/>
        <c:crosses val="autoZero"/>
        <c:auto val="1"/>
        <c:lblAlgn val="ctr"/>
        <c:lblOffset val="100"/>
        <c:noMultiLvlLbl val="0"/>
      </c:catAx>
      <c:valAx>
        <c:axId val="1996635328"/>
        <c:scaling>
          <c:orientation val="minMax"/>
        </c:scaling>
        <c:delete val="0"/>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US" dirty="0"/>
                  <a:t>Size (KB)</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2002919632"/>
        <c:crosses val="autoZero"/>
        <c:crossBetween val="between"/>
      </c:valAx>
      <c:spPr>
        <a:noFill/>
        <a:ln>
          <a:noFill/>
        </a:ln>
        <a:effectLst/>
      </c:spPr>
    </c:plotArea>
    <c:legend>
      <c:legendPos val="t"/>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4F9C25BA-F9B0-4418-8CA0-3A9DF1256BA5}" type="datetimeFigureOut">
              <a:rPr lang="en-US" smtClean="0"/>
              <a:t>10/26/20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DC5964-3162-43B5-B1EC-63C8D166D7D3}" type="slidenum">
              <a:rPr lang="en-US" smtClean="0"/>
              <a:t>‹#›</a:t>
            </a:fld>
            <a:endParaRPr lang="en-US"/>
          </a:p>
        </p:txBody>
      </p:sp>
    </p:spTree>
    <p:extLst>
      <p:ext uri="{BB962C8B-B14F-4D97-AF65-F5344CB8AC3E}">
        <p14:creationId xmlns:p14="http://schemas.microsoft.com/office/powerpoint/2010/main" val="684971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1</a:t>
            </a:fld>
            <a:endParaRPr lang="en-US"/>
          </a:p>
        </p:txBody>
      </p:sp>
    </p:spTree>
    <p:extLst>
      <p:ext uri="{BB962C8B-B14F-4D97-AF65-F5344CB8AC3E}">
        <p14:creationId xmlns:p14="http://schemas.microsoft.com/office/powerpoint/2010/main" val="1352942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2</a:t>
            </a:fld>
            <a:endParaRPr lang="en-US"/>
          </a:p>
        </p:txBody>
      </p:sp>
    </p:spTree>
    <p:extLst>
      <p:ext uri="{BB962C8B-B14F-4D97-AF65-F5344CB8AC3E}">
        <p14:creationId xmlns:p14="http://schemas.microsoft.com/office/powerpoint/2010/main" val="166747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4</a:t>
            </a:fld>
            <a:endParaRPr lang="en-US"/>
          </a:p>
        </p:txBody>
      </p:sp>
    </p:spTree>
    <p:extLst>
      <p:ext uri="{BB962C8B-B14F-4D97-AF65-F5344CB8AC3E}">
        <p14:creationId xmlns:p14="http://schemas.microsoft.com/office/powerpoint/2010/main" val="2155810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5</a:t>
            </a:fld>
            <a:endParaRPr lang="en-US"/>
          </a:p>
        </p:txBody>
      </p:sp>
    </p:spTree>
    <p:extLst>
      <p:ext uri="{BB962C8B-B14F-4D97-AF65-F5344CB8AC3E}">
        <p14:creationId xmlns:p14="http://schemas.microsoft.com/office/powerpoint/2010/main" val="3579368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EDC5964-3162-43B5-B1EC-63C8D166D7D3}" type="slidenum">
              <a:rPr lang="en-US" smtClean="0"/>
              <a:t>6</a:t>
            </a:fld>
            <a:endParaRPr lang="en-US"/>
          </a:p>
        </p:txBody>
      </p:sp>
    </p:spTree>
    <p:extLst>
      <p:ext uri="{BB962C8B-B14F-4D97-AF65-F5344CB8AC3E}">
        <p14:creationId xmlns:p14="http://schemas.microsoft.com/office/powerpoint/2010/main" val="7494355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EDC5964-3162-43B5-B1EC-63C8D166D7D3}" type="slidenum">
              <a:rPr lang="en-US" smtClean="0"/>
              <a:t>8</a:t>
            </a:fld>
            <a:endParaRPr lang="en-US"/>
          </a:p>
        </p:txBody>
      </p:sp>
    </p:spTree>
    <p:extLst>
      <p:ext uri="{BB962C8B-B14F-4D97-AF65-F5344CB8AC3E}">
        <p14:creationId xmlns:p14="http://schemas.microsoft.com/office/powerpoint/2010/main" val="1432999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confluence.oraclecorp.com</a:t>
            </a:r>
            <a:r>
              <a:rPr lang="en-US" dirty="0"/>
              <a:t>/confluence/display/OLTPP/</a:t>
            </a:r>
            <a:r>
              <a:rPr lang="en-US" dirty="0" err="1"/>
              <a:t>Document+DB+vs+ATP-S#DocumentDBvsATP-S-Soda</a:t>
            </a:r>
            <a:r>
              <a:rPr lang="en-US" dirty="0"/>
              <a:t>(</a:t>
            </a:r>
            <a:r>
              <a:rPr lang="en-US" dirty="0" err="1"/>
              <a:t>SchemaandClientsideOSONencodingenhancements</a:t>
            </a:r>
            <a:r>
              <a:rPr lang="en-US" dirty="0"/>
              <a:t>)</a:t>
            </a:r>
          </a:p>
        </p:txBody>
      </p:sp>
      <p:sp>
        <p:nvSpPr>
          <p:cNvPr id="4" name="Slide Number Placeholder 3"/>
          <p:cNvSpPr>
            <a:spLocks noGrp="1"/>
          </p:cNvSpPr>
          <p:nvPr>
            <p:ph type="sldNum" sz="quarter" idx="5"/>
          </p:nvPr>
        </p:nvSpPr>
        <p:spPr/>
        <p:txBody>
          <a:bodyPr/>
          <a:lstStyle/>
          <a:p>
            <a:fld id="{DACC16FB-9D68-C74B-AABD-CDFC2ED74F24}" type="slidenum">
              <a:rPr lang="en-US" smtClean="0"/>
              <a:t>9</a:t>
            </a:fld>
            <a:endParaRPr lang="en-US"/>
          </a:p>
        </p:txBody>
      </p:sp>
    </p:spTree>
    <p:extLst>
      <p:ext uri="{BB962C8B-B14F-4D97-AF65-F5344CB8AC3E}">
        <p14:creationId xmlns:p14="http://schemas.microsoft.com/office/powerpoint/2010/main" val="899700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confluence.oraclecorp.com</a:t>
            </a:r>
            <a:r>
              <a:rPr lang="en-US" dirty="0"/>
              <a:t>/confluence/display/OLTPP/</a:t>
            </a:r>
            <a:r>
              <a:rPr lang="en-US" dirty="0" err="1"/>
              <a:t>Document+DB+vs+ATP-S#DocumentDBvsATP-S-BofA</a:t>
            </a:r>
            <a:endParaRPr lang="en-US" dirty="0"/>
          </a:p>
        </p:txBody>
      </p:sp>
      <p:sp>
        <p:nvSpPr>
          <p:cNvPr id="4" name="Slide Number Placeholder 3"/>
          <p:cNvSpPr>
            <a:spLocks noGrp="1"/>
          </p:cNvSpPr>
          <p:nvPr>
            <p:ph type="sldNum" sz="quarter" idx="5"/>
          </p:nvPr>
        </p:nvSpPr>
        <p:spPr/>
        <p:txBody>
          <a:bodyPr/>
          <a:lstStyle/>
          <a:p>
            <a:fld id="{DACC16FB-9D68-C74B-AABD-CDFC2ED74F24}" type="slidenum">
              <a:rPr lang="en-US" smtClean="0"/>
              <a:t>10</a:t>
            </a:fld>
            <a:endParaRPr lang="en-US"/>
          </a:p>
        </p:txBody>
      </p:sp>
    </p:spTree>
    <p:extLst>
      <p:ext uri="{BB962C8B-B14F-4D97-AF65-F5344CB8AC3E}">
        <p14:creationId xmlns:p14="http://schemas.microsoft.com/office/powerpoint/2010/main" val="33509324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381000"/>
            <a:ext cx="4572000" cy="25733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C72D9AE-7182-4680-8F79-479C4181FF08}" type="slidenum">
              <a:rPr lang="en-US" smtClean="0"/>
              <a:pPr/>
              <a:t>11</a:t>
            </a:fld>
            <a:endParaRPr lang="en-US" dirty="0"/>
          </a:p>
        </p:txBody>
      </p:sp>
    </p:spTree>
    <p:extLst>
      <p:ext uri="{BB962C8B-B14F-4D97-AF65-F5344CB8AC3E}">
        <p14:creationId xmlns:p14="http://schemas.microsoft.com/office/powerpoint/2010/main" val="30226823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7.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5.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9.png"/><Relationship Id="rId1" Type="http://schemas.openxmlformats.org/officeDocument/2006/relationships/slideMaster" Target="../slideMasters/slideMaster1.xml"/><Relationship Id="rId5" Type="http://schemas.openxmlformats.org/officeDocument/2006/relationships/image" Target="../media/image20.png"/><Relationship Id="rId4" Type="http://schemas.openxmlformats.org/officeDocument/2006/relationships/image" Target="../media/image15.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1.png"/><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g"/><Relationship Id="rId1" Type="http://schemas.openxmlformats.org/officeDocument/2006/relationships/slideMaster" Target="../slideMasters/slideMaster1.xml"/><Relationship Id="rId4" Type="http://schemas.openxmlformats.org/officeDocument/2006/relationships/image" Target="../media/image15.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Master" Target="../slideMasters/slideMaster1.xml"/><Relationship Id="rId4" Type="http://schemas.openxmlformats.org/officeDocument/2006/relationships/image" Target="../media/image27.svg"/></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8.png"/><Relationship Id="rId1" Type="http://schemas.openxmlformats.org/officeDocument/2006/relationships/slideMaster" Target="../slideMasters/slideMaster1.xml"/><Relationship Id="rId4" Type="http://schemas.openxmlformats.org/officeDocument/2006/relationships/image" Target="../media/image7.jp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Light - Title with Abstract Border">
    <p:bg>
      <p:bgPr>
        <a:solidFill>
          <a:schemeClr val="bg2"/>
        </a:solidFill>
        <a:effectLst/>
      </p:bgPr>
    </p:bg>
    <p:spTree>
      <p:nvGrpSpPr>
        <p:cNvPr id="1" name=""/>
        <p:cNvGrpSpPr/>
        <p:nvPr/>
      </p:nvGrpSpPr>
      <p:grpSpPr>
        <a:xfrm>
          <a:off x="0" y="0"/>
          <a:ext cx="0" cy="0"/>
          <a:chOff x="0" y="0"/>
          <a:chExt cx="0" cy="0"/>
        </a:xfrm>
      </p:grpSpPr>
      <p:pic>
        <p:nvPicPr>
          <p:cNvPr id="11" name="Abstract Illustration">
            <a:extLst>
              <a:ext uri="{FF2B5EF4-FFF2-40B4-BE49-F238E27FC236}">
                <a16:creationId xmlns:a16="http://schemas.microsoft.com/office/drawing/2014/main" id="{E5246624-F21C-C74D-A490-03903A0F510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0" name="OTag">
            <a:extLst>
              <a:ext uri="{FF2B5EF4-FFF2-40B4-BE49-F238E27FC236}">
                <a16:creationId xmlns:a16="http://schemas.microsoft.com/office/drawing/2014/main" id="{EDF18AE6-A97A-EC4A-9347-1802C0689B2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4" name="Text Field">
            <a:extLst>
              <a:ext uri="{FF2B5EF4-FFF2-40B4-BE49-F238E27FC236}">
                <a16:creationId xmlns:a16="http://schemas.microsoft.com/office/drawing/2014/main" id="{7F29C372-9BB3-B540-BC47-46BD6E59417E}"/>
              </a:ext>
            </a:extLst>
          </p:cNvPr>
          <p:cNvSpPr>
            <a:spLocks noGrp="1"/>
          </p:cNvSpPr>
          <p:nvPr>
            <p:ph type="body" sz="quarter" idx="34" hasCustomPrompt="1"/>
          </p:nvPr>
        </p:nvSpPr>
        <p:spPr>
          <a:xfrm>
            <a:off x="1018030" y="4706392"/>
            <a:ext cx="5077970" cy="895181"/>
          </a:xfrm>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15" name="Text Field">
            <a:extLst>
              <a:ext uri="{FF2B5EF4-FFF2-40B4-BE49-F238E27FC236}">
                <a16:creationId xmlns:a16="http://schemas.microsoft.com/office/drawing/2014/main" id="{5EDA7B8D-9195-5945-993F-1344630DF996}"/>
              </a:ext>
            </a:extLst>
          </p:cNvPr>
          <p:cNvSpPr>
            <a:spLocks noGrp="1"/>
          </p:cNvSpPr>
          <p:nvPr>
            <p:ph type="body" sz="quarter" idx="35" hasCustomPrompt="1"/>
          </p:nvPr>
        </p:nvSpPr>
        <p:spPr>
          <a:xfrm>
            <a:off x="1018030" y="4368799"/>
            <a:ext cx="5077970" cy="266291"/>
          </a:xfrm>
        </p:spPr>
        <p:txBody>
          <a:bodyPr>
            <a:noAutofit/>
          </a:bodyPr>
          <a:lstStyle>
            <a:lvl1pPr>
              <a:defRPr b="1"/>
            </a:lvl1pPr>
          </a:lstStyle>
          <a:p>
            <a:pPr lvl="0"/>
            <a:r>
              <a:rPr lang="en-US" dirty="0"/>
              <a:t>Name</a:t>
            </a:r>
          </a:p>
        </p:txBody>
      </p:sp>
      <p:cxnSp>
        <p:nvCxnSpPr>
          <p:cNvPr id="18" name="Accent Mark">
            <a:extLst>
              <a:ext uri="{FF2B5EF4-FFF2-40B4-BE49-F238E27FC236}">
                <a16:creationId xmlns:a16="http://schemas.microsoft.com/office/drawing/2014/main" id="{AA45C8D8-A5D7-DC46-8327-6FCBF03151F6}"/>
              </a:ext>
            </a:extLst>
          </p:cNvPr>
          <p:cNvCxnSpPr>
            <a:cxnSpLocks/>
          </p:cNvCxnSpPr>
          <p:nvPr userDrawn="1"/>
        </p:nvCxnSpPr>
        <p:spPr>
          <a:xfrm flipH="1">
            <a:off x="1018030" y="4114800"/>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7" name="Subhead">
            <a:extLst>
              <a:ext uri="{FF2B5EF4-FFF2-40B4-BE49-F238E27FC236}">
                <a16:creationId xmlns:a16="http://schemas.microsoft.com/office/drawing/2014/main" id="{12EB3548-39AB-5846-A4F6-A7D8515AEE59}"/>
              </a:ext>
            </a:extLst>
          </p:cNvPr>
          <p:cNvSpPr>
            <a:spLocks noGrp="1"/>
          </p:cNvSpPr>
          <p:nvPr>
            <p:ph type="body" sz="quarter" idx="33" hasCustomPrompt="1"/>
          </p:nvPr>
        </p:nvSpPr>
        <p:spPr>
          <a:xfrm>
            <a:off x="1018030" y="3519553"/>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chemeClr val="accent5"/>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26" name="Title">
            <a:extLst>
              <a:ext uri="{FF2B5EF4-FFF2-40B4-BE49-F238E27FC236}">
                <a16:creationId xmlns:a16="http://schemas.microsoft.com/office/drawing/2014/main" id="{2E021ED4-814D-9648-831F-EDE24ED2D4F8}"/>
              </a:ext>
            </a:extLst>
          </p:cNvPr>
          <p:cNvSpPr>
            <a:spLocks noGrp="1"/>
          </p:cNvSpPr>
          <p:nvPr>
            <p:ph type="ctrTitle" hasCustomPrompt="1"/>
          </p:nvPr>
        </p:nvSpPr>
        <p:spPr>
          <a:xfrm>
            <a:off x="1018030" y="2459230"/>
            <a:ext cx="10158984" cy="1025922"/>
          </a:xfrm>
        </p:spPr>
        <p:txBody>
          <a:bodyPr wrap="square" anchor="b">
            <a:noAutofit/>
          </a:bodyPr>
          <a:lstStyle>
            <a:lvl1pPr algn="l">
              <a:lnSpc>
                <a:spcPts val="4000"/>
              </a:lnSpc>
              <a:defRPr sz="4000" b="0">
                <a:latin typeface="Georgia" panose="02040502050405020303" pitchFamily="18" charset="0"/>
              </a:defRPr>
            </a:lvl1pPr>
          </a:lstStyle>
          <a:p>
            <a:r>
              <a:rPr lang="en-US" dirty="0"/>
              <a:t>Title goes here (up to two lines) </a:t>
            </a:r>
            <a:br>
              <a:rPr lang="en-US" dirty="0"/>
            </a:br>
            <a:r>
              <a:rPr lang="en-US" dirty="0"/>
              <a:t>Georgia Regular 40pt</a:t>
            </a:r>
          </a:p>
        </p:txBody>
      </p:sp>
      <p:pic>
        <p:nvPicPr>
          <p:cNvPr id="10" name="Oracle Logo">
            <a:extLst>
              <a:ext uri="{FF2B5EF4-FFF2-40B4-BE49-F238E27FC236}">
                <a16:creationId xmlns:a16="http://schemas.microsoft.com/office/drawing/2014/main" id="{221EC6FF-8F78-9E44-AD47-BEE824DD0F69}"/>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949" y="1132368"/>
            <a:ext cx="1524893" cy="320040"/>
          </a:xfrm>
          <a:prstGeom prst="rect">
            <a:avLst/>
          </a:prstGeom>
        </p:spPr>
      </p:pic>
    </p:spTree>
    <p:extLst>
      <p:ext uri="{BB962C8B-B14F-4D97-AF65-F5344CB8AC3E}">
        <p14:creationId xmlns:p14="http://schemas.microsoft.com/office/powerpoint/2010/main" val="335831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Light - Blank">
    <p:bg>
      <p:bgPr>
        <a:solidFill>
          <a:schemeClr val="bg2"/>
        </a:solidFill>
        <a:effectLst/>
      </p:bgPr>
    </p:bg>
    <p:spTree>
      <p:nvGrpSpPr>
        <p:cNvPr id="1" name=""/>
        <p:cNvGrpSpPr/>
        <p:nvPr/>
      </p:nvGrpSpPr>
      <p:grpSpPr>
        <a:xfrm>
          <a:off x="0" y="0"/>
          <a:ext cx="0" cy="0"/>
          <a:chOff x="0" y="0"/>
          <a:chExt cx="0" cy="0"/>
        </a:xfrm>
      </p:grpSpPr>
      <p:pic>
        <p:nvPicPr>
          <p:cNvPr id="14" name="Data Texture Cloud">
            <a:extLst>
              <a:ext uri="{FF2B5EF4-FFF2-40B4-BE49-F238E27FC236}">
                <a16:creationId xmlns:a16="http://schemas.microsoft.com/office/drawing/2014/main" id="{0080C163-77F3-9A4B-A059-12FFFC705F80}"/>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0" name="OTag">
            <a:extLst>
              <a:ext uri="{FF2B5EF4-FFF2-40B4-BE49-F238E27FC236}">
                <a16:creationId xmlns:a16="http://schemas.microsoft.com/office/drawing/2014/main" id="{ACACB2B4-7B71-9C4C-986F-8528A7AE739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9" name="Footer">
            <a:extLst>
              <a:ext uri="{FF2B5EF4-FFF2-40B4-BE49-F238E27FC236}">
                <a16:creationId xmlns:a16="http://schemas.microsoft.com/office/drawing/2014/main" id="{F8A11974-1B05-3142-902C-0DFEB16D0BB7}"/>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8" name="Slide Number">
            <a:extLst>
              <a:ext uri="{FF2B5EF4-FFF2-40B4-BE49-F238E27FC236}">
                <a16:creationId xmlns:a16="http://schemas.microsoft.com/office/drawing/2014/main" id="{0462D45F-6FA9-224B-ABF3-CE2CA4B78F6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pic>
        <p:nvPicPr>
          <p:cNvPr id="7" name="Abstract Pattern Strip">
            <a:extLst>
              <a:ext uri="{FF2B5EF4-FFF2-40B4-BE49-F238E27FC236}">
                <a16:creationId xmlns:a16="http://schemas.microsoft.com/office/drawing/2014/main" id="{1C6BA009-6898-4544-B36F-423AA2D6FE5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60849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Light - Title Only">
    <p:bg>
      <p:bgPr>
        <a:solidFill>
          <a:schemeClr val="bg2"/>
        </a:solidFill>
        <a:effectLst/>
      </p:bgPr>
    </p:bg>
    <p:spTree>
      <p:nvGrpSpPr>
        <p:cNvPr id="1" name=""/>
        <p:cNvGrpSpPr/>
        <p:nvPr/>
      </p:nvGrpSpPr>
      <p:grpSpPr>
        <a:xfrm>
          <a:off x="0" y="0"/>
          <a:ext cx="0" cy="0"/>
          <a:chOff x="0" y="0"/>
          <a:chExt cx="0" cy="0"/>
        </a:xfrm>
      </p:grpSpPr>
      <p:pic>
        <p:nvPicPr>
          <p:cNvPr id="20" name="Data Texture Cloud">
            <a:extLst>
              <a:ext uri="{FF2B5EF4-FFF2-40B4-BE49-F238E27FC236}">
                <a16:creationId xmlns:a16="http://schemas.microsoft.com/office/drawing/2014/main" id="{9450FB77-997D-6A45-B0F4-D18F7B9C7A4E}"/>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7" name="OTag">
            <a:extLst>
              <a:ext uri="{FF2B5EF4-FFF2-40B4-BE49-F238E27FC236}">
                <a16:creationId xmlns:a16="http://schemas.microsoft.com/office/drawing/2014/main" id="{E92E3AB4-CA2B-2947-A479-6006EC506B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2" name="Footer">
            <a:extLst>
              <a:ext uri="{FF2B5EF4-FFF2-40B4-BE49-F238E27FC236}">
                <a16:creationId xmlns:a16="http://schemas.microsoft.com/office/drawing/2014/main" id="{094BB478-39FC-BC45-B020-64CE083CBD8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13" name="Slide Number">
            <a:extLst>
              <a:ext uri="{FF2B5EF4-FFF2-40B4-BE49-F238E27FC236}">
                <a16:creationId xmlns:a16="http://schemas.microsoft.com/office/drawing/2014/main" id="{AA183BAF-A3AC-2441-881F-3E02660F877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cxnSp>
        <p:nvCxnSpPr>
          <p:cNvPr id="14" name="Accent Mark">
            <a:extLst>
              <a:ext uri="{FF2B5EF4-FFF2-40B4-BE49-F238E27FC236}">
                <a16:creationId xmlns:a16="http://schemas.microsoft.com/office/drawing/2014/main" id="{034E11FD-0B1E-6B44-8BDF-4C70FAA7BAAB}"/>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4" name="Title">
            <a:extLst>
              <a:ext uri="{FF2B5EF4-FFF2-40B4-BE49-F238E27FC236}">
                <a16:creationId xmlns:a16="http://schemas.microsoft.com/office/drawing/2014/main" id="{8CF093CC-9165-2740-A9A1-C2DF5C8D69CB}"/>
              </a:ext>
            </a:extLst>
          </p:cNvPr>
          <p:cNvSpPr>
            <a:spLocks noGrp="1"/>
          </p:cNvSpPr>
          <p:nvPr>
            <p:ph type="body" sz="quarter" idx="10" hasCustomPrompt="1"/>
          </p:nvPr>
        </p:nvSpPr>
        <p:spPr>
          <a:xfrm>
            <a:off x="762000" y="508000"/>
            <a:ext cx="10671048" cy="822960"/>
          </a:xfrm>
        </p:spPr>
        <p:txBody>
          <a:bodyPr anchor="b" anchorCtr="0"/>
          <a:lstStyle>
            <a:lvl1pPr>
              <a:defRPr sz="2400" b="1"/>
            </a:lvl1pPr>
          </a:lstStyle>
          <a:p>
            <a:pPr lvl="0"/>
            <a:r>
              <a:rPr lang="en-US" dirty="0"/>
              <a:t>Title</a:t>
            </a:r>
          </a:p>
        </p:txBody>
      </p:sp>
      <p:pic>
        <p:nvPicPr>
          <p:cNvPr id="10" name="Abstract Pattern Strip">
            <a:extLst>
              <a:ext uri="{FF2B5EF4-FFF2-40B4-BE49-F238E27FC236}">
                <a16:creationId xmlns:a16="http://schemas.microsoft.com/office/drawing/2014/main" id="{F8EAAC4E-E42A-FD43-B6C4-901DD6D0497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665172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ight - Title/Subtitle">
    <p:bg>
      <p:bgPr>
        <a:solidFill>
          <a:schemeClr val="bg2"/>
        </a:solidFill>
        <a:effectLst/>
      </p:bgPr>
    </p:bg>
    <p:spTree>
      <p:nvGrpSpPr>
        <p:cNvPr id="1" name=""/>
        <p:cNvGrpSpPr/>
        <p:nvPr/>
      </p:nvGrpSpPr>
      <p:grpSpPr>
        <a:xfrm>
          <a:off x="0" y="0"/>
          <a:ext cx="0" cy="0"/>
          <a:chOff x="0" y="0"/>
          <a:chExt cx="0" cy="0"/>
        </a:xfrm>
      </p:grpSpPr>
      <p:pic>
        <p:nvPicPr>
          <p:cNvPr id="19" name="Data Texture Cloud">
            <a:extLst>
              <a:ext uri="{FF2B5EF4-FFF2-40B4-BE49-F238E27FC236}">
                <a16:creationId xmlns:a16="http://schemas.microsoft.com/office/drawing/2014/main" id="{2079C2AD-37AA-0044-A804-55FDAE95F69D}"/>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7" name="OTag">
            <a:extLst>
              <a:ext uri="{FF2B5EF4-FFF2-40B4-BE49-F238E27FC236}">
                <a16:creationId xmlns:a16="http://schemas.microsoft.com/office/drawing/2014/main" id="{E92E3AB4-CA2B-2947-A479-6006EC506B3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1" name="Footer">
            <a:extLst>
              <a:ext uri="{FF2B5EF4-FFF2-40B4-BE49-F238E27FC236}">
                <a16:creationId xmlns:a16="http://schemas.microsoft.com/office/drawing/2014/main" id="{9B38191F-5718-D34F-A1D1-D1C28CE0A93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12" name="Slide Number">
            <a:extLst>
              <a:ext uri="{FF2B5EF4-FFF2-40B4-BE49-F238E27FC236}">
                <a16:creationId xmlns:a16="http://schemas.microsoft.com/office/drawing/2014/main" id="{D7A7E286-6F34-C745-B594-99BF177EC1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cxnSp>
        <p:nvCxnSpPr>
          <p:cNvPr id="16" name="Accent Mark">
            <a:extLst>
              <a:ext uri="{FF2B5EF4-FFF2-40B4-BE49-F238E27FC236}">
                <a16:creationId xmlns:a16="http://schemas.microsoft.com/office/drawing/2014/main" id="{A3FCA7A5-C5A6-7E43-9B07-6B262509CB94}"/>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Subtitle">
            <a:extLst>
              <a:ext uri="{FF2B5EF4-FFF2-40B4-BE49-F238E27FC236}">
                <a16:creationId xmlns:a16="http://schemas.microsoft.com/office/drawing/2014/main" id="{FC0004EB-159B-A345-859C-0E83416ED930}"/>
              </a:ext>
            </a:extLst>
          </p:cNvPr>
          <p:cNvSpPr>
            <a:spLocks noGrp="1"/>
          </p:cNvSpPr>
          <p:nvPr>
            <p:ph type="body" sz="quarter" idx="11"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4" name="Title">
            <a:extLst>
              <a:ext uri="{FF2B5EF4-FFF2-40B4-BE49-F238E27FC236}">
                <a16:creationId xmlns:a16="http://schemas.microsoft.com/office/drawing/2014/main" id="{C5B988DC-BF6C-334D-85AD-4F0BEE2F334E}"/>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0" name="Abstract Pattern Strip">
            <a:extLst>
              <a:ext uri="{FF2B5EF4-FFF2-40B4-BE49-F238E27FC236}">
                <a16:creationId xmlns:a16="http://schemas.microsoft.com/office/drawing/2014/main" id="{F8EAAC4E-E42A-FD43-B6C4-901DD6D0497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58322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Light - Title 1 Column">
    <p:bg>
      <p:bgPr>
        <a:solidFill>
          <a:schemeClr val="bg2"/>
        </a:solidFill>
        <a:effectLst/>
      </p:bgPr>
    </p:bg>
    <p:spTree>
      <p:nvGrpSpPr>
        <p:cNvPr id="1" name=""/>
        <p:cNvGrpSpPr/>
        <p:nvPr/>
      </p:nvGrpSpPr>
      <p:grpSpPr>
        <a:xfrm>
          <a:off x="0" y="0"/>
          <a:ext cx="0" cy="0"/>
          <a:chOff x="0" y="0"/>
          <a:chExt cx="0" cy="0"/>
        </a:xfrm>
      </p:grpSpPr>
      <p:pic>
        <p:nvPicPr>
          <p:cNvPr id="12" name="Data Texture Cloud">
            <a:extLst>
              <a:ext uri="{FF2B5EF4-FFF2-40B4-BE49-F238E27FC236}">
                <a16:creationId xmlns:a16="http://schemas.microsoft.com/office/drawing/2014/main" id="{1232875C-001D-FE46-B15E-BCC2DA970349}"/>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8" name="OTag">
            <a:extLst>
              <a:ext uri="{FF2B5EF4-FFF2-40B4-BE49-F238E27FC236}">
                <a16:creationId xmlns:a16="http://schemas.microsoft.com/office/drawing/2014/main" id="{F65C325A-C973-E74C-AD41-1A4DFAE0BB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4" name="Footer">
            <a:extLst>
              <a:ext uri="{FF2B5EF4-FFF2-40B4-BE49-F238E27FC236}">
                <a16:creationId xmlns:a16="http://schemas.microsoft.com/office/drawing/2014/main" id="{8F5FEAFC-E730-6143-955B-B888D65BB03B}"/>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10" name="Slide Number">
            <a:extLst>
              <a:ext uri="{FF2B5EF4-FFF2-40B4-BE49-F238E27FC236}">
                <a16:creationId xmlns:a16="http://schemas.microsoft.com/office/drawing/2014/main" id="{1E5257D9-94BC-EA48-90D5-9C33C6B0132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3" name="Text Field">
            <a:extLst>
              <a:ext uri="{FF2B5EF4-FFF2-40B4-BE49-F238E27FC236}">
                <a16:creationId xmlns:a16="http://schemas.microsoft.com/office/drawing/2014/main" id="{045207A1-9D66-724A-930C-C571DE4ABBA3}"/>
              </a:ext>
            </a:extLst>
          </p:cNvPr>
          <p:cNvSpPr>
            <a:spLocks noGrp="1"/>
          </p:cNvSpPr>
          <p:nvPr>
            <p:ph type="body" sz="quarter" idx="12"/>
          </p:nvPr>
        </p:nvSpPr>
        <p:spPr>
          <a:xfrm>
            <a:off x="758952" y="1837944"/>
            <a:ext cx="10671048" cy="4261104"/>
          </a:xfrm>
        </p:spPr>
        <p:txBody>
          <a:bodyPr/>
          <a:lstStyle>
            <a:lvl1pPr>
              <a:defRPr sz="2400"/>
            </a:lvl1pPr>
            <a:lvl2pPr>
              <a:defRPr sz="2400"/>
            </a:lvl2pPr>
            <a:lvl3pPr>
              <a:defRPr sz="2000"/>
            </a:lvl3pPr>
            <a:lvl4pPr>
              <a:defRPr sz="18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Accent Mark">
            <a:extLst>
              <a:ext uri="{FF2B5EF4-FFF2-40B4-BE49-F238E27FC236}">
                <a16:creationId xmlns:a16="http://schemas.microsoft.com/office/drawing/2014/main" id="{F8F561A6-16DC-7848-8FAE-BF35C0DBFABA}"/>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663805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Light - Title/Subtitle 1 Column">
    <p:bg>
      <p:bgPr>
        <a:solidFill>
          <a:schemeClr val="bg2"/>
        </a:solidFill>
        <a:effectLst/>
      </p:bgPr>
    </p:bg>
    <p:spTree>
      <p:nvGrpSpPr>
        <p:cNvPr id="1" name=""/>
        <p:cNvGrpSpPr/>
        <p:nvPr/>
      </p:nvGrpSpPr>
      <p:grpSpPr>
        <a:xfrm>
          <a:off x="0" y="0"/>
          <a:ext cx="0" cy="0"/>
          <a:chOff x="0" y="0"/>
          <a:chExt cx="0" cy="0"/>
        </a:xfrm>
      </p:grpSpPr>
      <p:pic>
        <p:nvPicPr>
          <p:cNvPr id="19" name="Data Texture Cloud">
            <a:extLst>
              <a:ext uri="{FF2B5EF4-FFF2-40B4-BE49-F238E27FC236}">
                <a16:creationId xmlns:a16="http://schemas.microsoft.com/office/drawing/2014/main" id="{BAF6345E-D104-C540-A797-9C0E53A4C8D6}"/>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8" name="OTag">
            <a:extLst>
              <a:ext uri="{FF2B5EF4-FFF2-40B4-BE49-F238E27FC236}">
                <a16:creationId xmlns:a16="http://schemas.microsoft.com/office/drawing/2014/main" id="{F65C325A-C973-E74C-AD41-1A4DFAE0BB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6" name="Footer">
            <a:extLst>
              <a:ext uri="{FF2B5EF4-FFF2-40B4-BE49-F238E27FC236}">
                <a16:creationId xmlns:a16="http://schemas.microsoft.com/office/drawing/2014/main" id="{1AB0EF40-5295-EF4A-B110-EB440EE86C0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11" name="Slide Number">
            <a:extLst>
              <a:ext uri="{FF2B5EF4-FFF2-40B4-BE49-F238E27FC236}">
                <a16:creationId xmlns:a16="http://schemas.microsoft.com/office/drawing/2014/main" id="{283AD0B3-8B9E-384F-BE6B-7400CAFC9F2F}"/>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2" name="Text Field">
            <a:extLst>
              <a:ext uri="{FF2B5EF4-FFF2-40B4-BE49-F238E27FC236}">
                <a16:creationId xmlns:a16="http://schemas.microsoft.com/office/drawing/2014/main" id="{2A24E767-3408-FF44-93E3-22135CDCE5AB}"/>
              </a:ext>
            </a:extLst>
          </p:cNvPr>
          <p:cNvSpPr>
            <a:spLocks noGrp="1"/>
          </p:cNvSpPr>
          <p:nvPr>
            <p:ph type="body" sz="quarter" idx="12"/>
          </p:nvPr>
        </p:nvSpPr>
        <p:spPr>
          <a:xfrm>
            <a:off x="758952" y="1837944"/>
            <a:ext cx="10671048"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Accent Mark">
            <a:extLst>
              <a:ext uri="{FF2B5EF4-FFF2-40B4-BE49-F238E27FC236}">
                <a16:creationId xmlns:a16="http://schemas.microsoft.com/office/drawing/2014/main" id="{95ED051A-D2F4-A940-B08A-5DD1A2024E84}"/>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3" name="Subtitle">
            <a:extLst>
              <a:ext uri="{FF2B5EF4-FFF2-40B4-BE49-F238E27FC236}">
                <a16:creationId xmlns:a16="http://schemas.microsoft.com/office/drawing/2014/main" id="{46A3BF75-E03A-3149-A8B6-C22593F32B62}"/>
              </a:ext>
            </a:extLst>
          </p:cNvPr>
          <p:cNvSpPr>
            <a:spLocks noGrp="1"/>
          </p:cNvSpPr>
          <p:nvPr>
            <p:ph type="body" sz="quarter" idx="11"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30" name="Title">
            <a:extLst>
              <a:ext uri="{FF2B5EF4-FFF2-40B4-BE49-F238E27FC236}">
                <a16:creationId xmlns:a16="http://schemas.microsoft.com/office/drawing/2014/main" id="{B798445E-3B2E-534C-BFFA-8DEA65B69CA1}"/>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4109948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Light - Title 2 Column">
    <p:bg>
      <p:bgPr>
        <a:solidFill>
          <a:schemeClr val="bg2"/>
        </a:solidFill>
        <a:effectLst/>
      </p:bgPr>
    </p:bg>
    <p:spTree>
      <p:nvGrpSpPr>
        <p:cNvPr id="1" name=""/>
        <p:cNvGrpSpPr/>
        <p:nvPr/>
      </p:nvGrpSpPr>
      <p:grpSpPr>
        <a:xfrm>
          <a:off x="0" y="0"/>
          <a:ext cx="0" cy="0"/>
          <a:chOff x="0" y="0"/>
          <a:chExt cx="0" cy="0"/>
        </a:xfrm>
      </p:grpSpPr>
      <p:pic>
        <p:nvPicPr>
          <p:cNvPr id="19" name="Data Texture Cloud">
            <a:extLst>
              <a:ext uri="{FF2B5EF4-FFF2-40B4-BE49-F238E27FC236}">
                <a16:creationId xmlns:a16="http://schemas.microsoft.com/office/drawing/2014/main" id="{CE6E5ABD-A4A2-D340-B066-B5DA98D2FDE8}"/>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1" name="OTag">
            <a:extLst>
              <a:ext uri="{FF2B5EF4-FFF2-40B4-BE49-F238E27FC236}">
                <a16:creationId xmlns:a16="http://schemas.microsoft.com/office/drawing/2014/main" id="{388F650B-0096-C146-8FEB-5C25B15CB5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3" name="Footer">
            <a:extLst>
              <a:ext uri="{FF2B5EF4-FFF2-40B4-BE49-F238E27FC236}">
                <a16:creationId xmlns:a16="http://schemas.microsoft.com/office/drawing/2014/main" id="{C90B1C98-9997-BC41-8A72-235FB5E6B247}"/>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14" name="Slide Number">
            <a:extLst>
              <a:ext uri="{FF2B5EF4-FFF2-40B4-BE49-F238E27FC236}">
                <a16:creationId xmlns:a16="http://schemas.microsoft.com/office/drawing/2014/main" id="{B1F84A78-226C-CA42-8F2B-D960C013FF3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7" name="Text Field">
            <a:extLst>
              <a:ext uri="{FF2B5EF4-FFF2-40B4-BE49-F238E27FC236}">
                <a16:creationId xmlns:a16="http://schemas.microsoft.com/office/drawing/2014/main" id="{127206D3-5FC9-5940-86CA-B490BFF33849}"/>
              </a:ext>
            </a:extLst>
          </p:cNvPr>
          <p:cNvSpPr>
            <a:spLocks noGrp="1"/>
          </p:cNvSpPr>
          <p:nvPr>
            <p:ph type="body" sz="quarter" idx="13"/>
          </p:nvPr>
        </p:nvSpPr>
        <p:spPr>
          <a:xfrm>
            <a:off x="6345940" y="1837944"/>
            <a:ext cx="508406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a:extLst>
              <a:ext uri="{FF2B5EF4-FFF2-40B4-BE49-F238E27FC236}">
                <a16:creationId xmlns:a16="http://schemas.microsoft.com/office/drawing/2014/main" id="{28A42096-606C-8147-93BA-A37267AD56C9}"/>
              </a:ext>
            </a:extLst>
          </p:cNvPr>
          <p:cNvCxnSpPr/>
          <p:nvPr userDrawn="1"/>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6" name="Text Field">
            <a:extLst>
              <a:ext uri="{FF2B5EF4-FFF2-40B4-BE49-F238E27FC236}">
                <a16:creationId xmlns:a16="http://schemas.microsoft.com/office/drawing/2014/main" id="{1A2A31D1-C418-294D-BD2C-301BE963D206}"/>
              </a:ext>
            </a:extLst>
          </p:cNvPr>
          <p:cNvSpPr>
            <a:spLocks noGrp="1"/>
          </p:cNvSpPr>
          <p:nvPr>
            <p:ph type="body" sz="quarter" idx="12"/>
          </p:nvPr>
        </p:nvSpPr>
        <p:spPr>
          <a:xfrm>
            <a:off x="758951" y="1837944"/>
            <a:ext cx="508406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4" name="Accent Mark">
            <a:extLst>
              <a:ext uri="{FF2B5EF4-FFF2-40B4-BE49-F238E27FC236}">
                <a16:creationId xmlns:a16="http://schemas.microsoft.com/office/drawing/2014/main" id="{4F8F28C5-BA11-D440-84B1-6070C377A958}"/>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0D3E541A-8971-9E40-A861-AC82931F7911}"/>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2" name="Abstract Pattern Strip">
            <a:extLst>
              <a:ext uri="{FF2B5EF4-FFF2-40B4-BE49-F238E27FC236}">
                <a16:creationId xmlns:a16="http://schemas.microsoft.com/office/drawing/2014/main" id="{687B8698-4A21-5E41-B9EE-1BBBD0BD5BD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285375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1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Light - Title/Subtitle 2 Column">
    <p:bg>
      <p:bgPr>
        <a:solidFill>
          <a:schemeClr val="bg2"/>
        </a:solidFill>
        <a:effectLst/>
      </p:bgPr>
    </p:bg>
    <p:spTree>
      <p:nvGrpSpPr>
        <p:cNvPr id="1" name=""/>
        <p:cNvGrpSpPr/>
        <p:nvPr/>
      </p:nvGrpSpPr>
      <p:grpSpPr>
        <a:xfrm>
          <a:off x="0" y="0"/>
          <a:ext cx="0" cy="0"/>
          <a:chOff x="0" y="0"/>
          <a:chExt cx="0" cy="0"/>
        </a:xfrm>
      </p:grpSpPr>
      <p:pic>
        <p:nvPicPr>
          <p:cNvPr id="22" name="Data Texture Cloud">
            <a:extLst>
              <a:ext uri="{FF2B5EF4-FFF2-40B4-BE49-F238E27FC236}">
                <a16:creationId xmlns:a16="http://schemas.microsoft.com/office/drawing/2014/main" id="{C2F2253F-E2CD-F84C-B073-F9A6ABBAA333}"/>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1" name="OTag">
            <a:extLst>
              <a:ext uri="{FF2B5EF4-FFF2-40B4-BE49-F238E27FC236}">
                <a16:creationId xmlns:a16="http://schemas.microsoft.com/office/drawing/2014/main" id="{388F650B-0096-C146-8FEB-5C25B15CB5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3" name="Footer">
            <a:extLst>
              <a:ext uri="{FF2B5EF4-FFF2-40B4-BE49-F238E27FC236}">
                <a16:creationId xmlns:a16="http://schemas.microsoft.com/office/drawing/2014/main" id="{B0B28D38-F083-CA40-B16E-54DA45441E8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16" name="Slide Number">
            <a:extLst>
              <a:ext uri="{FF2B5EF4-FFF2-40B4-BE49-F238E27FC236}">
                <a16:creationId xmlns:a16="http://schemas.microsoft.com/office/drawing/2014/main" id="{03830144-8015-0B47-8564-18124FA6BA25}"/>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9" name="Text Field">
            <a:extLst>
              <a:ext uri="{FF2B5EF4-FFF2-40B4-BE49-F238E27FC236}">
                <a16:creationId xmlns:a16="http://schemas.microsoft.com/office/drawing/2014/main" id="{2A8FF7D0-24DE-7247-896A-E6C4E80C5A3C}"/>
              </a:ext>
            </a:extLst>
          </p:cNvPr>
          <p:cNvSpPr>
            <a:spLocks noGrp="1"/>
          </p:cNvSpPr>
          <p:nvPr>
            <p:ph type="body" sz="quarter" idx="14"/>
          </p:nvPr>
        </p:nvSpPr>
        <p:spPr>
          <a:xfrm>
            <a:off x="6345940" y="1837944"/>
            <a:ext cx="508406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0" name="Column Divider">
            <a:extLst>
              <a:ext uri="{FF2B5EF4-FFF2-40B4-BE49-F238E27FC236}">
                <a16:creationId xmlns:a16="http://schemas.microsoft.com/office/drawing/2014/main" id="{EA926242-7D27-8F4E-A826-549D9E4C23B9}"/>
              </a:ext>
            </a:extLst>
          </p:cNvPr>
          <p:cNvCxnSpPr/>
          <p:nvPr userDrawn="1"/>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5" name="Text Field">
            <a:extLst>
              <a:ext uri="{FF2B5EF4-FFF2-40B4-BE49-F238E27FC236}">
                <a16:creationId xmlns:a16="http://schemas.microsoft.com/office/drawing/2014/main" id="{B4879B6D-DA18-6D4D-8E7D-338DA1C8FEEF}"/>
              </a:ext>
            </a:extLst>
          </p:cNvPr>
          <p:cNvSpPr>
            <a:spLocks noGrp="1"/>
          </p:cNvSpPr>
          <p:nvPr>
            <p:ph type="body" sz="quarter" idx="13"/>
          </p:nvPr>
        </p:nvSpPr>
        <p:spPr>
          <a:xfrm>
            <a:off x="758951" y="1837944"/>
            <a:ext cx="508406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3" name="Accent Mark">
            <a:extLst>
              <a:ext uri="{FF2B5EF4-FFF2-40B4-BE49-F238E27FC236}">
                <a16:creationId xmlns:a16="http://schemas.microsoft.com/office/drawing/2014/main" id="{41922730-243C-E841-A960-EDBFD169F158}"/>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7" name="Subtitle">
            <a:extLst>
              <a:ext uri="{FF2B5EF4-FFF2-40B4-BE49-F238E27FC236}">
                <a16:creationId xmlns:a16="http://schemas.microsoft.com/office/drawing/2014/main" id="{BD40C05F-32CC-E442-B2BC-903A0529B0B8}"/>
              </a:ext>
            </a:extLst>
          </p:cNvPr>
          <p:cNvSpPr>
            <a:spLocks noGrp="1"/>
          </p:cNvSpPr>
          <p:nvPr>
            <p:ph type="body" sz="quarter" idx="12"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4" name="Title">
            <a:extLst>
              <a:ext uri="{FF2B5EF4-FFF2-40B4-BE49-F238E27FC236}">
                <a16:creationId xmlns:a16="http://schemas.microsoft.com/office/drawing/2014/main" id="{50F45247-EDFA-CF4B-A197-C393721426EC}"/>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2" name="Abstract Pattern Strip">
            <a:extLst>
              <a:ext uri="{FF2B5EF4-FFF2-40B4-BE49-F238E27FC236}">
                <a16:creationId xmlns:a16="http://schemas.microsoft.com/office/drawing/2014/main" id="{687B8698-4A21-5E41-B9EE-1BBBD0BD5BD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712667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1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Light - Title 3 Column">
    <p:bg>
      <p:bgPr>
        <a:solidFill>
          <a:schemeClr val="bg2"/>
        </a:solidFill>
        <a:effectLst/>
      </p:bgPr>
    </p:bg>
    <p:spTree>
      <p:nvGrpSpPr>
        <p:cNvPr id="1" name=""/>
        <p:cNvGrpSpPr/>
        <p:nvPr/>
      </p:nvGrpSpPr>
      <p:grpSpPr>
        <a:xfrm>
          <a:off x="0" y="0"/>
          <a:ext cx="0" cy="0"/>
          <a:chOff x="0" y="0"/>
          <a:chExt cx="0" cy="0"/>
        </a:xfrm>
      </p:grpSpPr>
      <p:pic>
        <p:nvPicPr>
          <p:cNvPr id="21" name="Data Texture Cloud">
            <a:extLst>
              <a:ext uri="{FF2B5EF4-FFF2-40B4-BE49-F238E27FC236}">
                <a16:creationId xmlns:a16="http://schemas.microsoft.com/office/drawing/2014/main" id="{6B9192B5-0A20-764D-9C90-A22272603329}"/>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4" name="Footer">
            <a:extLst>
              <a:ext uri="{FF2B5EF4-FFF2-40B4-BE49-F238E27FC236}">
                <a16:creationId xmlns:a16="http://schemas.microsoft.com/office/drawing/2014/main" id="{04ED8D0D-9633-5F4D-A28C-1584C0DFFEE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16" name="Slide Number">
            <a:extLst>
              <a:ext uri="{FF2B5EF4-FFF2-40B4-BE49-F238E27FC236}">
                <a16:creationId xmlns:a16="http://schemas.microsoft.com/office/drawing/2014/main" id="{3415ABCF-F4E1-8F45-97C7-BB3BBB93D523}"/>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Text Field">
            <a:extLst>
              <a:ext uri="{FF2B5EF4-FFF2-40B4-BE49-F238E27FC236}">
                <a16:creationId xmlns:a16="http://schemas.microsoft.com/office/drawing/2014/main" id="{F99B7BFF-D980-2D4A-B1AC-7510DE0D9D1C}"/>
              </a:ext>
            </a:extLst>
          </p:cNvPr>
          <p:cNvSpPr>
            <a:spLocks noGrp="1"/>
          </p:cNvSpPr>
          <p:nvPr>
            <p:ph type="body" sz="quarter" idx="14"/>
          </p:nvPr>
        </p:nvSpPr>
        <p:spPr>
          <a:xfrm>
            <a:off x="8128000" y="1837944"/>
            <a:ext cx="330098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4" name="Column Divider">
            <a:extLst>
              <a:ext uri="{FF2B5EF4-FFF2-40B4-BE49-F238E27FC236}">
                <a16:creationId xmlns:a16="http://schemas.microsoft.com/office/drawing/2014/main" id="{AFE66E1B-CB9E-AD43-8F62-B5F7E5962235}"/>
              </a:ext>
            </a:extLst>
          </p:cNvPr>
          <p:cNvCxnSpPr/>
          <p:nvPr userDrawn="1"/>
        </p:nvCxnSpPr>
        <p:spPr>
          <a:xfrm>
            <a:off x="7937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9" name="Text Field">
            <a:extLst>
              <a:ext uri="{FF2B5EF4-FFF2-40B4-BE49-F238E27FC236}">
                <a16:creationId xmlns:a16="http://schemas.microsoft.com/office/drawing/2014/main" id="{A701984C-34A6-1346-A2AA-2794191C0405}"/>
              </a:ext>
            </a:extLst>
          </p:cNvPr>
          <p:cNvSpPr>
            <a:spLocks noGrp="1"/>
          </p:cNvSpPr>
          <p:nvPr>
            <p:ph type="body" sz="quarter" idx="15"/>
          </p:nvPr>
        </p:nvSpPr>
        <p:spPr>
          <a:xfrm>
            <a:off x="4445000" y="1837944"/>
            <a:ext cx="330098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3" name="Column Divider">
            <a:extLst>
              <a:ext uri="{FF2B5EF4-FFF2-40B4-BE49-F238E27FC236}">
                <a16:creationId xmlns:a16="http://schemas.microsoft.com/office/drawing/2014/main" id="{96487311-07DE-BA4A-B675-135E5473D5A5}"/>
              </a:ext>
            </a:extLst>
          </p:cNvPr>
          <p:cNvCxnSpPr/>
          <p:nvPr userDrawn="1"/>
        </p:nvCxnSpPr>
        <p:spPr>
          <a:xfrm>
            <a:off x="4254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Text Field">
            <a:extLst>
              <a:ext uri="{FF2B5EF4-FFF2-40B4-BE49-F238E27FC236}">
                <a16:creationId xmlns:a16="http://schemas.microsoft.com/office/drawing/2014/main" id="{31E9FA52-D320-6043-8DA5-2A295E356128}"/>
              </a:ext>
            </a:extLst>
          </p:cNvPr>
          <p:cNvSpPr>
            <a:spLocks noGrp="1"/>
          </p:cNvSpPr>
          <p:nvPr>
            <p:ph type="body" sz="quarter" idx="13"/>
          </p:nvPr>
        </p:nvSpPr>
        <p:spPr>
          <a:xfrm>
            <a:off x="758951" y="1837944"/>
            <a:ext cx="330098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2" name="Accent Mark">
            <a:extLst>
              <a:ext uri="{FF2B5EF4-FFF2-40B4-BE49-F238E27FC236}">
                <a16:creationId xmlns:a16="http://schemas.microsoft.com/office/drawing/2014/main" id="{4E732D89-C34A-F248-94A1-01F258A23E11}"/>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F4A9A468-00C1-2342-A578-C97FF9884A1A}"/>
              </a:ext>
            </a:extLst>
          </p:cNvPr>
          <p:cNvSpPr>
            <a:spLocks noGrp="1"/>
          </p:cNvSpPr>
          <p:nvPr userDrawn="1">
            <p:ph type="title" hasCustomPrompt="1"/>
          </p:nvPr>
        </p:nvSpPr>
        <p:spPr>
          <a:xfrm>
            <a:off x="762000" y="508000"/>
            <a:ext cx="10671048"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402631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userDrawn="1">
          <p15:clr>
            <a:srgbClr val="FBAE40"/>
          </p15:clr>
        </p15:guide>
        <p15:guide id="12" pos="4848" userDrawn="1">
          <p15:clr>
            <a:srgbClr val="FBAE40"/>
          </p15:clr>
        </p15:guide>
        <p15:guide id="13" pos="2544" userDrawn="1">
          <p15:clr>
            <a:srgbClr val="FBAE40"/>
          </p15:clr>
        </p15:guide>
        <p15:guide id="14" pos="4728" userDrawn="1">
          <p15:clr>
            <a:srgbClr val="FBAE40"/>
          </p15:clr>
        </p15:guide>
        <p15:guide id="15" pos="691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Light - Title/Subtitle 3 Column">
    <p:bg>
      <p:bgPr>
        <a:solidFill>
          <a:schemeClr val="bg2"/>
        </a:solidFill>
        <a:effectLst/>
      </p:bgPr>
    </p:bg>
    <p:spTree>
      <p:nvGrpSpPr>
        <p:cNvPr id="1" name=""/>
        <p:cNvGrpSpPr/>
        <p:nvPr/>
      </p:nvGrpSpPr>
      <p:grpSpPr>
        <a:xfrm>
          <a:off x="0" y="0"/>
          <a:ext cx="0" cy="0"/>
          <a:chOff x="0" y="0"/>
          <a:chExt cx="0" cy="0"/>
        </a:xfrm>
      </p:grpSpPr>
      <p:pic>
        <p:nvPicPr>
          <p:cNvPr id="22" name="Data Texture Cloud">
            <a:extLst>
              <a:ext uri="{FF2B5EF4-FFF2-40B4-BE49-F238E27FC236}">
                <a16:creationId xmlns:a16="http://schemas.microsoft.com/office/drawing/2014/main" id="{C70EC8FB-8F52-1849-8B54-6C3C260AEC4E}"/>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4" name="Footer">
            <a:extLst>
              <a:ext uri="{FF2B5EF4-FFF2-40B4-BE49-F238E27FC236}">
                <a16:creationId xmlns:a16="http://schemas.microsoft.com/office/drawing/2014/main" id="{E2B63F06-EA27-0644-94D3-23B5E702495B}"/>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15" name="Slide Number">
            <a:extLst>
              <a:ext uri="{FF2B5EF4-FFF2-40B4-BE49-F238E27FC236}">
                <a16:creationId xmlns:a16="http://schemas.microsoft.com/office/drawing/2014/main" id="{5DB444FB-0B40-4E4B-905E-8C07DFBDC50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9" name="Text Field">
            <a:extLst>
              <a:ext uri="{FF2B5EF4-FFF2-40B4-BE49-F238E27FC236}">
                <a16:creationId xmlns:a16="http://schemas.microsoft.com/office/drawing/2014/main" id="{AFFA3B66-F839-0A43-B947-288947FAE76A}"/>
              </a:ext>
            </a:extLst>
          </p:cNvPr>
          <p:cNvSpPr>
            <a:spLocks noGrp="1"/>
          </p:cNvSpPr>
          <p:nvPr>
            <p:ph type="body" sz="quarter" idx="15"/>
          </p:nvPr>
        </p:nvSpPr>
        <p:spPr>
          <a:xfrm>
            <a:off x="8128000" y="1837944"/>
            <a:ext cx="330098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6" name="Column Divider">
            <a:extLst>
              <a:ext uri="{FF2B5EF4-FFF2-40B4-BE49-F238E27FC236}">
                <a16:creationId xmlns:a16="http://schemas.microsoft.com/office/drawing/2014/main" id="{FEBC52D1-D61C-E242-953A-FE75F4230057}"/>
              </a:ext>
            </a:extLst>
          </p:cNvPr>
          <p:cNvCxnSpPr/>
          <p:nvPr userDrawn="1"/>
        </p:nvCxnSpPr>
        <p:spPr>
          <a:xfrm>
            <a:off x="7937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20" name="Text Field">
            <a:extLst>
              <a:ext uri="{FF2B5EF4-FFF2-40B4-BE49-F238E27FC236}">
                <a16:creationId xmlns:a16="http://schemas.microsoft.com/office/drawing/2014/main" id="{A3F2668A-2594-E744-9A86-00F03A65B3D0}"/>
              </a:ext>
            </a:extLst>
          </p:cNvPr>
          <p:cNvSpPr>
            <a:spLocks noGrp="1"/>
          </p:cNvSpPr>
          <p:nvPr>
            <p:ph type="body" sz="quarter" idx="16"/>
          </p:nvPr>
        </p:nvSpPr>
        <p:spPr>
          <a:xfrm>
            <a:off x="4445000" y="1837944"/>
            <a:ext cx="330098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a:extLst>
              <a:ext uri="{FF2B5EF4-FFF2-40B4-BE49-F238E27FC236}">
                <a16:creationId xmlns:a16="http://schemas.microsoft.com/office/drawing/2014/main" id="{FFFD347B-C0A8-2C4A-806D-EDC1B041B75F}"/>
              </a:ext>
            </a:extLst>
          </p:cNvPr>
          <p:cNvCxnSpPr/>
          <p:nvPr userDrawn="1"/>
        </p:nvCxnSpPr>
        <p:spPr>
          <a:xfrm>
            <a:off x="4254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6" name="Text Field">
            <a:extLst>
              <a:ext uri="{FF2B5EF4-FFF2-40B4-BE49-F238E27FC236}">
                <a16:creationId xmlns:a16="http://schemas.microsoft.com/office/drawing/2014/main" id="{1DBDDCF0-B3BA-F84E-B95B-56F0DD652B4E}"/>
              </a:ext>
            </a:extLst>
          </p:cNvPr>
          <p:cNvSpPr>
            <a:spLocks noGrp="1"/>
          </p:cNvSpPr>
          <p:nvPr>
            <p:ph type="body" sz="quarter" idx="14"/>
          </p:nvPr>
        </p:nvSpPr>
        <p:spPr>
          <a:xfrm>
            <a:off x="758951" y="1837944"/>
            <a:ext cx="330098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7" name="Accent Mark">
            <a:extLst>
              <a:ext uri="{FF2B5EF4-FFF2-40B4-BE49-F238E27FC236}">
                <a16:creationId xmlns:a16="http://schemas.microsoft.com/office/drawing/2014/main" id="{A42B5292-498A-834B-8514-61985A01386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8" name="Subtitle">
            <a:extLst>
              <a:ext uri="{FF2B5EF4-FFF2-40B4-BE49-F238E27FC236}">
                <a16:creationId xmlns:a16="http://schemas.microsoft.com/office/drawing/2014/main" id="{C2DB86C1-D122-1844-AC1A-B24593E8DB7A}"/>
              </a:ext>
            </a:extLst>
          </p:cNvPr>
          <p:cNvSpPr>
            <a:spLocks noGrp="1"/>
          </p:cNvSpPr>
          <p:nvPr>
            <p:ph type="body" sz="quarter" idx="13"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7" name="Title">
            <a:extLst>
              <a:ext uri="{FF2B5EF4-FFF2-40B4-BE49-F238E27FC236}">
                <a16:creationId xmlns:a16="http://schemas.microsoft.com/office/drawing/2014/main" id="{1AD6C625-E91C-C740-B6CB-B38FD66B396D}"/>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46833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Light - Title 4 Column">
    <p:bg>
      <p:bgPr>
        <a:solidFill>
          <a:schemeClr val="bg2"/>
        </a:solidFill>
        <a:effectLst/>
      </p:bgPr>
    </p:bg>
    <p:spTree>
      <p:nvGrpSpPr>
        <p:cNvPr id="1" name=""/>
        <p:cNvGrpSpPr/>
        <p:nvPr/>
      </p:nvGrpSpPr>
      <p:grpSpPr>
        <a:xfrm>
          <a:off x="0" y="0"/>
          <a:ext cx="0" cy="0"/>
          <a:chOff x="0" y="0"/>
          <a:chExt cx="0" cy="0"/>
        </a:xfrm>
      </p:grpSpPr>
      <p:pic>
        <p:nvPicPr>
          <p:cNvPr id="22" name="Data Texture Cloud">
            <a:extLst>
              <a:ext uri="{FF2B5EF4-FFF2-40B4-BE49-F238E27FC236}">
                <a16:creationId xmlns:a16="http://schemas.microsoft.com/office/drawing/2014/main" id="{E384CA2D-A4F2-454B-8E32-D2A8DB39E29E}"/>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4" name="Footer">
            <a:extLst>
              <a:ext uri="{FF2B5EF4-FFF2-40B4-BE49-F238E27FC236}">
                <a16:creationId xmlns:a16="http://schemas.microsoft.com/office/drawing/2014/main" id="{524098CF-9376-754A-A9D8-69D985334EC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16" name="Slide Number">
            <a:extLst>
              <a:ext uri="{FF2B5EF4-FFF2-40B4-BE49-F238E27FC236}">
                <a16:creationId xmlns:a16="http://schemas.microsoft.com/office/drawing/2014/main" id="{03D4BE4B-47A2-B746-908D-9F2520506447}"/>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20" name="Text Field">
            <a:extLst>
              <a:ext uri="{FF2B5EF4-FFF2-40B4-BE49-F238E27FC236}">
                <a16:creationId xmlns:a16="http://schemas.microsoft.com/office/drawing/2014/main" id="{02F4F3B9-1A25-4E45-9B9E-E6DE163F5149}"/>
              </a:ext>
            </a:extLst>
          </p:cNvPr>
          <p:cNvSpPr>
            <a:spLocks noGrp="1"/>
          </p:cNvSpPr>
          <p:nvPr>
            <p:ph type="body" sz="quarter" idx="17"/>
          </p:nvPr>
        </p:nvSpPr>
        <p:spPr>
          <a:xfrm>
            <a:off x="8953500"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3" name="Column Divider">
            <a:extLst>
              <a:ext uri="{FF2B5EF4-FFF2-40B4-BE49-F238E27FC236}">
                <a16:creationId xmlns:a16="http://schemas.microsoft.com/office/drawing/2014/main" id="{C1EA1156-1AC8-084F-859D-8B19F16BA32D}"/>
              </a:ext>
            </a:extLst>
          </p:cNvPr>
          <p:cNvCxnSpPr/>
          <p:nvPr userDrawn="1"/>
        </p:nvCxnSpPr>
        <p:spPr>
          <a:xfrm>
            <a:off x="8826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Text Field">
            <a:extLst>
              <a:ext uri="{FF2B5EF4-FFF2-40B4-BE49-F238E27FC236}">
                <a16:creationId xmlns:a16="http://schemas.microsoft.com/office/drawing/2014/main" id="{D92D1E76-E845-ED49-B199-B642E9394D9A}"/>
              </a:ext>
            </a:extLst>
          </p:cNvPr>
          <p:cNvSpPr>
            <a:spLocks noGrp="1"/>
          </p:cNvSpPr>
          <p:nvPr>
            <p:ph type="body" sz="quarter" idx="15"/>
          </p:nvPr>
        </p:nvSpPr>
        <p:spPr>
          <a:xfrm>
            <a:off x="6221476"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2" name="Column Divider">
            <a:extLst>
              <a:ext uri="{FF2B5EF4-FFF2-40B4-BE49-F238E27FC236}">
                <a16:creationId xmlns:a16="http://schemas.microsoft.com/office/drawing/2014/main" id="{9AE92E81-C82E-E149-A4CF-9306BBF686F1}"/>
              </a:ext>
            </a:extLst>
          </p:cNvPr>
          <p:cNvCxnSpPr/>
          <p:nvPr userDrawn="1"/>
        </p:nvCxnSpPr>
        <p:spPr>
          <a:xfrm>
            <a:off x="60960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9" name="Text Field">
            <a:extLst>
              <a:ext uri="{FF2B5EF4-FFF2-40B4-BE49-F238E27FC236}">
                <a16:creationId xmlns:a16="http://schemas.microsoft.com/office/drawing/2014/main" id="{FAD02FEA-1BCB-BB40-B9E3-D33BD182F3A3}"/>
              </a:ext>
            </a:extLst>
          </p:cNvPr>
          <p:cNvSpPr>
            <a:spLocks noGrp="1"/>
          </p:cNvSpPr>
          <p:nvPr>
            <p:ph type="body" sz="quarter" idx="16"/>
          </p:nvPr>
        </p:nvSpPr>
        <p:spPr>
          <a:xfrm>
            <a:off x="3492500"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51" name="Column Divider">
            <a:extLst>
              <a:ext uri="{FF2B5EF4-FFF2-40B4-BE49-F238E27FC236}">
                <a16:creationId xmlns:a16="http://schemas.microsoft.com/office/drawing/2014/main" id="{D8752716-0CB6-6540-9B2F-91540EE5400A}"/>
              </a:ext>
            </a:extLst>
          </p:cNvPr>
          <p:cNvCxnSpPr/>
          <p:nvPr userDrawn="1"/>
        </p:nvCxnSpPr>
        <p:spPr>
          <a:xfrm>
            <a:off x="3365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7" name="Text Field">
            <a:extLst>
              <a:ext uri="{FF2B5EF4-FFF2-40B4-BE49-F238E27FC236}">
                <a16:creationId xmlns:a16="http://schemas.microsoft.com/office/drawing/2014/main" id="{CBAC9E2A-9AED-D148-B16F-3A131864B9B9}"/>
              </a:ext>
            </a:extLst>
          </p:cNvPr>
          <p:cNvSpPr>
            <a:spLocks noGrp="1"/>
          </p:cNvSpPr>
          <p:nvPr>
            <p:ph type="body" sz="quarter" idx="14"/>
          </p:nvPr>
        </p:nvSpPr>
        <p:spPr>
          <a:xfrm>
            <a:off x="758951"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9" name="Accent Mark">
            <a:extLst>
              <a:ext uri="{FF2B5EF4-FFF2-40B4-BE49-F238E27FC236}">
                <a16:creationId xmlns:a16="http://schemas.microsoft.com/office/drawing/2014/main" id="{B2F74B94-3BCD-EA4C-BFF9-D9AB5ED375AC}"/>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F4A9A468-00C1-2342-A578-C97FF9884A1A}"/>
              </a:ext>
            </a:extLst>
          </p:cNvPr>
          <p:cNvSpPr>
            <a:spLocks noGrp="1"/>
          </p:cNvSpPr>
          <p:nvPr userDrawn="1">
            <p:ph type="title" hasCustomPrompt="1"/>
          </p:nvPr>
        </p:nvSpPr>
        <p:spPr>
          <a:xfrm>
            <a:off x="762000" y="508000"/>
            <a:ext cx="10671048"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55709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Light - Title">
    <p:bg>
      <p:bgPr>
        <a:solidFill>
          <a:schemeClr val="bg2"/>
        </a:solidFill>
        <a:effectLst/>
      </p:bgPr>
    </p:bg>
    <p:spTree>
      <p:nvGrpSpPr>
        <p:cNvPr id="1" name=""/>
        <p:cNvGrpSpPr/>
        <p:nvPr/>
      </p:nvGrpSpPr>
      <p:grpSpPr>
        <a:xfrm>
          <a:off x="0" y="0"/>
          <a:ext cx="0" cy="0"/>
          <a:chOff x="0" y="0"/>
          <a:chExt cx="0" cy="0"/>
        </a:xfrm>
      </p:grpSpPr>
      <p:pic>
        <p:nvPicPr>
          <p:cNvPr id="13" name="Data Texture Cloud">
            <a:extLst>
              <a:ext uri="{FF2B5EF4-FFF2-40B4-BE49-F238E27FC236}">
                <a16:creationId xmlns:a16="http://schemas.microsoft.com/office/drawing/2014/main" id="{A96A34BF-1E0A-1545-9385-60E322784BA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32844" r="-322"/>
          <a:stretch/>
        </p:blipFill>
        <p:spPr>
          <a:xfrm flipH="1">
            <a:off x="8700654" y="248024"/>
            <a:ext cx="3491346" cy="1957206"/>
          </a:xfrm>
          <a:prstGeom prst="rect">
            <a:avLst/>
          </a:prstGeom>
        </p:spPr>
      </p:pic>
      <p:pic>
        <p:nvPicPr>
          <p:cNvPr id="18" name="OTag">
            <a:extLst>
              <a:ext uri="{FF2B5EF4-FFF2-40B4-BE49-F238E27FC236}">
                <a16:creationId xmlns:a16="http://schemas.microsoft.com/office/drawing/2014/main" id="{7BFEFC66-2347-E947-A49E-DD43E74CCC2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Text Field">
            <a:extLst>
              <a:ext uri="{FF2B5EF4-FFF2-40B4-BE49-F238E27FC236}">
                <a16:creationId xmlns:a16="http://schemas.microsoft.com/office/drawing/2014/main" id="{A57492F9-1AD2-9346-9BB6-C0CF36DEF5ED}"/>
              </a:ext>
            </a:extLst>
          </p:cNvPr>
          <p:cNvSpPr>
            <a:spLocks noGrp="1"/>
          </p:cNvSpPr>
          <p:nvPr>
            <p:ph type="body" sz="quarter" idx="34" hasCustomPrompt="1"/>
          </p:nvPr>
        </p:nvSpPr>
        <p:spPr>
          <a:xfrm>
            <a:off x="1018030" y="4706392"/>
            <a:ext cx="5077970" cy="895181"/>
          </a:xfrm>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11" name="Text Field">
            <a:extLst>
              <a:ext uri="{FF2B5EF4-FFF2-40B4-BE49-F238E27FC236}">
                <a16:creationId xmlns:a16="http://schemas.microsoft.com/office/drawing/2014/main" id="{5096A149-B6C9-A04E-A2B0-54CCFAA42526}"/>
              </a:ext>
            </a:extLst>
          </p:cNvPr>
          <p:cNvSpPr>
            <a:spLocks noGrp="1"/>
          </p:cNvSpPr>
          <p:nvPr>
            <p:ph type="body" sz="quarter" idx="35" hasCustomPrompt="1"/>
          </p:nvPr>
        </p:nvSpPr>
        <p:spPr>
          <a:xfrm>
            <a:off x="1018030" y="4368799"/>
            <a:ext cx="5077970" cy="266291"/>
          </a:xfrm>
        </p:spPr>
        <p:txBody>
          <a:bodyPr>
            <a:noAutofit/>
          </a:bodyPr>
          <a:lstStyle>
            <a:lvl1pPr>
              <a:defRPr b="1"/>
            </a:lvl1pPr>
          </a:lstStyle>
          <a:p>
            <a:pPr lvl="0"/>
            <a:r>
              <a:rPr lang="en-US" dirty="0"/>
              <a:t>Name</a:t>
            </a:r>
          </a:p>
        </p:txBody>
      </p:sp>
      <p:cxnSp>
        <p:nvCxnSpPr>
          <p:cNvPr id="26" name="Accent Mark">
            <a:extLst>
              <a:ext uri="{FF2B5EF4-FFF2-40B4-BE49-F238E27FC236}">
                <a16:creationId xmlns:a16="http://schemas.microsoft.com/office/drawing/2014/main" id="{0128FA38-C7A0-1C40-B6A7-8B991B8BE254}"/>
              </a:ext>
            </a:extLst>
          </p:cNvPr>
          <p:cNvCxnSpPr>
            <a:cxnSpLocks/>
          </p:cNvCxnSpPr>
          <p:nvPr userDrawn="1"/>
        </p:nvCxnSpPr>
        <p:spPr>
          <a:xfrm flipH="1">
            <a:off x="1018030" y="4114800"/>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Subhead">
            <a:extLst>
              <a:ext uri="{FF2B5EF4-FFF2-40B4-BE49-F238E27FC236}">
                <a16:creationId xmlns:a16="http://schemas.microsoft.com/office/drawing/2014/main" id="{DE85AE1C-733D-7244-A6DA-C3ADBC76ED0C}"/>
              </a:ext>
            </a:extLst>
          </p:cNvPr>
          <p:cNvSpPr>
            <a:spLocks noGrp="1"/>
          </p:cNvSpPr>
          <p:nvPr>
            <p:ph type="body" sz="quarter" idx="33" hasCustomPrompt="1"/>
          </p:nvPr>
        </p:nvSpPr>
        <p:spPr>
          <a:xfrm>
            <a:off x="1018030" y="3519553"/>
            <a:ext cx="10158984" cy="341247"/>
          </a:xfrm>
          <a:prstGeom prst="rect">
            <a:avLst/>
          </a:prstGeom>
        </p:spPr>
        <p:txBody>
          <a:bodyP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400" b="0">
                <a:solidFill>
                  <a:schemeClr val="accent5"/>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Subhead goes here on one line</a:t>
            </a:r>
          </a:p>
        </p:txBody>
      </p:sp>
      <p:sp>
        <p:nvSpPr>
          <p:cNvPr id="24" name="Title">
            <a:extLst>
              <a:ext uri="{FF2B5EF4-FFF2-40B4-BE49-F238E27FC236}">
                <a16:creationId xmlns:a16="http://schemas.microsoft.com/office/drawing/2014/main" id="{461BB5F1-8825-7944-96EB-8445317513F5}"/>
              </a:ext>
            </a:extLst>
          </p:cNvPr>
          <p:cNvSpPr>
            <a:spLocks noGrp="1"/>
          </p:cNvSpPr>
          <p:nvPr>
            <p:ph type="ctrTitle" hasCustomPrompt="1"/>
          </p:nvPr>
        </p:nvSpPr>
        <p:spPr>
          <a:xfrm>
            <a:off x="1018030" y="2459230"/>
            <a:ext cx="10158984" cy="1025922"/>
          </a:xfrm>
        </p:spPr>
        <p:txBody>
          <a:bodyPr wrap="square" anchor="b">
            <a:noAutofit/>
          </a:bodyPr>
          <a:lstStyle>
            <a:lvl1pPr algn="l">
              <a:lnSpc>
                <a:spcPts val="4000"/>
              </a:lnSpc>
              <a:defRPr sz="4000" b="0">
                <a:latin typeface="Georgia" panose="02040502050405020303" pitchFamily="18" charset="0"/>
              </a:defRPr>
            </a:lvl1pPr>
          </a:lstStyle>
          <a:p>
            <a:r>
              <a:rPr lang="en-US" dirty="0"/>
              <a:t>Title goes here (up to two lines) </a:t>
            </a:r>
            <a:br>
              <a:rPr lang="en-US" dirty="0"/>
            </a:br>
            <a:r>
              <a:rPr lang="en-US" dirty="0"/>
              <a:t>Georgia Regular 40pt</a:t>
            </a:r>
          </a:p>
        </p:txBody>
      </p:sp>
      <p:pic>
        <p:nvPicPr>
          <p:cNvPr id="12" name="Oracle Logo">
            <a:extLst>
              <a:ext uri="{FF2B5EF4-FFF2-40B4-BE49-F238E27FC236}">
                <a16:creationId xmlns:a16="http://schemas.microsoft.com/office/drawing/2014/main" id="{37E7F181-1615-4A41-B1E8-B9FF5CDED018}"/>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44949" y="1132368"/>
            <a:ext cx="1524893" cy="320040"/>
          </a:xfrm>
          <a:prstGeom prst="rect">
            <a:avLst/>
          </a:prstGeom>
        </p:spPr>
      </p:pic>
    </p:spTree>
    <p:extLst>
      <p:ext uri="{BB962C8B-B14F-4D97-AF65-F5344CB8AC3E}">
        <p14:creationId xmlns:p14="http://schemas.microsoft.com/office/powerpoint/2010/main" val="3116399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Light - Title/Subtitle 4 Column">
    <p:bg>
      <p:bgPr>
        <a:solidFill>
          <a:schemeClr val="bg2"/>
        </a:solidFill>
        <a:effectLst/>
      </p:bgPr>
    </p:bg>
    <p:spTree>
      <p:nvGrpSpPr>
        <p:cNvPr id="1" name=""/>
        <p:cNvGrpSpPr/>
        <p:nvPr/>
      </p:nvGrpSpPr>
      <p:grpSpPr>
        <a:xfrm>
          <a:off x="0" y="0"/>
          <a:ext cx="0" cy="0"/>
          <a:chOff x="0" y="0"/>
          <a:chExt cx="0" cy="0"/>
        </a:xfrm>
      </p:grpSpPr>
      <p:pic>
        <p:nvPicPr>
          <p:cNvPr id="21" name="Data Texture Cloud">
            <a:extLst>
              <a:ext uri="{FF2B5EF4-FFF2-40B4-BE49-F238E27FC236}">
                <a16:creationId xmlns:a16="http://schemas.microsoft.com/office/drawing/2014/main" id="{BD09BE5E-B760-8549-A8BC-E223A297FC8C}"/>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id="{EBAE077C-DB09-ED47-8D39-D0B8EC31F86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2" name="Footer">
            <a:extLst>
              <a:ext uri="{FF2B5EF4-FFF2-40B4-BE49-F238E27FC236}">
                <a16:creationId xmlns:a16="http://schemas.microsoft.com/office/drawing/2014/main" id="{74B95F78-71AA-7641-8496-F7ABCE92E01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19" name="Slide Number">
            <a:extLst>
              <a:ext uri="{FF2B5EF4-FFF2-40B4-BE49-F238E27FC236}">
                <a16:creationId xmlns:a16="http://schemas.microsoft.com/office/drawing/2014/main" id="{33487866-D41F-8C4E-BEA1-BDF786DFA5A6}"/>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5" name="Text Field">
            <a:extLst>
              <a:ext uri="{FF2B5EF4-FFF2-40B4-BE49-F238E27FC236}">
                <a16:creationId xmlns:a16="http://schemas.microsoft.com/office/drawing/2014/main" id="{339804BB-2EA6-8C4F-866E-E719BA537F8D}"/>
              </a:ext>
            </a:extLst>
          </p:cNvPr>
          <p:cNvSpPr>
            <a:spLocks noGrp="1"/>
          </p:cNvSpPr>
          <p:nvPr>
            <p:ph type="body" sz="quarter" idx="18"/>
          </p:nvPr>
        </p:nvSpPr>
        <p:spPr>
          <a:xfrm>
            <a:off x="8953500"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0" name="Column Divider">
            <a:extLst>
              <a:ext uri="{FF2B5EF4-FFF2-40B4-BE49-F238E27FC236}">
                <a16:creationId xmlns:a16="http://schemas.microsoft.com/office/drawing/2014/main" id="{69DCFAC0-F500-FF4B-9DC2-971161B458E5}"/>
              </a:ext>
            </a:extLst>
          </p:cNvPr>
          <p:cNvCxnSpPr/>
          <p:nvPr userDrawn="1"/>
        </p:nvCxnSpPr>
        <p:spPr>
          <a:xfrm>
            <a:off x="8826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2" name="Text Field">
            <a:extLst>
              <a:ext uri="{FF2B5EF4-FFF2-40B4-BE49-F238E27FC236}">
                <a16:creationId xmlns:a16="http://schemas.microsoft.com/office/drawing/2014/main" id="{32015544-9835-C645-A5B4-B9C3710188C1}"/>
              </a:ext>
            </a:extLst>
          </p:cNvPr>
          <p:cNvSpPr>
            <a:spLocks noGrp="1"/>
          </p:cNvSpPr>
          <p:nvPr>
            <p:ph type="body" sz="quarter" idx="16"/>
          </p:nvPr>
        </p:nvSpPr>
        <p:spPr>
          <a:xfrm>
            <a:off x="6221476"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9" name="Column Divider">
            <a:extLst>
              <a:ext uri="{FF2B5EF4-FFF2-40B4-BE49-F238E27FC236}">
                <a16:creationId xmlns:a16="http://schemas.microsoft.com/office/drawing/2014/main" id="{6D056399-51EB-AC43-94D0-5FE8C7D62D3A}"/>
              </a:ext>
            </a:extLst>
          </p:cNvPr>
          <p:cNvCxnSpPr/>
          <p:nvPr userDrawn="1"/>
        </p:nvCxnSpPr>
        <p:spPr>
          <a:xfrm>
            <a:off x="60960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4" name="Text Field">
            <a:extLst>
              <a:ext uri="{FF2B5EF4-FFF2-40B4-BE49-F238E27FC236}">
                <a16:creationId xmlns:a16="http://schemas.microsoft.com/office/drawing/2014/main" id="{8936CF8B-824C-6D43-87AC-7D28E5F4AFF6}"/>
              </a:ext>
            </a:extLst>
          </p:cNvPr>
          <p:cNvSpPr>
            <a:spLocks noGrp="1"/>
          </p:cNvSpPr>
          <p:nvPr>
            <p:ph type="body" sz="quarter" idx="17"/>
          </p:nvPr>
        </p:nvSpPr>
        <p:spPr>
          <a:xfrm>
            <a:off x="3492500"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8" name="Column Divider">
            <a:extLst>
              <a:ext uri="{FF2B5EF4-FFF2-40B4-BE49-F238E27FC236}">
                <a16:creationId xmlns:a16="http://schemas.microsoft.com/office/drawing/2014/main" id="{EAAA606E-CE35-0449-B08C-449A1A629AD6}"/>
              </a:ext>
            </a:extLst>
          </p:cNvPr>
          <p:cNvCxnSpPr/>
          <p:nvPr userDrawn="1"/>
        </p:nvCxnSpPr>
        <p:spPr>
          <a:xfrm>
            <a:off x="3365500"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31" name="Text Field">
            <a:extLst>
              <a:ext uri="{FF2B5EF4-FFF2-40B4-BE49-F238E27FC236}">
                <a16:creationId xmlns:a16="http://schemas.microsoft.com/office/drawing/2014/main" id="{BBD3C9DD-1023-264E-8B2E-C3737E9E5BB3}"/>
              </a:ext>
            </a:extLst>
          </p:cNvPr>
          <p:cNvSpPr>
            <a:spLocks noGrp="1"/>
          </p:cNvSpPr>
          <p:nvPr>
            <p:ph type="body" sz="quarter" idx="15"/>
          </p:nvPr>
        </p:nvSpPr>
        <p:spPr>
          <a:xfrm>
            <a:off x="758951" y="1837944"/>
            <a:ext cx="2478024" cy="426110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7" name="Accent Mark">
            <a:extLst>
              <a:ext uri="{FF2B5EF4-FFF2-40B4-BE49-F238E27FC236}">
                <a16:creationId xmlns:a16="http://schemas.microsoft.com/office/drawing/2014/main" id="{3AC36BFD-AA0C-534A-ACB9-5B4A91277AB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8" name="Subtitle">
            <a:extLst>
              <a:ext uri="{FF2B5EF4-FFF2-40B4-BE49-F238E27FC236}">
                <a16:creationId xmlns:a16="http://schemas.microsoft.com/office/drawing/2014/main" id="{0F29B488-9E06-2A4D-AE0A-AEDAC8C00C46}"/>
              </a:ext>
            </a:extLst>
          </p:cNvPr>
          <p:cNvSpPr>
            <a:spLocks noGrp="1"/>
          </p:cNvSpPr>
          <p:nvPr>
            <p:ph type="body" sz="quarter" idx="14"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17" name="Title">
            <a:extLst>
              <a:ext uri="{FF2B5EF4-FFF2-40B4-BE49-F238E27FC236}">
                <a16:creationId xmlns:a16="http://schemas.microsoft.com/office/drawing/2014/main" id="{0F194A7A-6F4C-2E4D-9455-39C5AB9DA04B}"/>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3" name="Abstract Pattern Strip">
            <a:extLst>
              <a:ext uri="{FF2B5EF4-FFF2-40B4-BE49-F238E27FC236}">
                <a16:creationId xmlns:a16="http://schemas.microsoft.com/office/drawing/2014/main" id="{86CFE0F6-D0AB-E843-A2CE-635D3678C9D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71315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1" pos="2664">
          <p15:clr>
            <a:srgbClr val="FBAE40"/>
          </p15:clr>
        </p15:guide>
        <p15:guide id="12" pos="4848">
          <p15:clr>
            <a:srgbClr val="FBAE40"/>
          </p15:clr>
        </p15:guide>
        <p15:guide id="13" pos="2544">
          <p15:clr>
            <a:srgbClr val="FBAE40"/>
          </p15:clr>
        </p15:guide>
        <p15:guide id="14" pos="4728">
          <p15:clr>
            <a:srgbClr val="FBAE40"/>
          </p15:clr>
        </p15:guide>
        <p15:guide id="15" pos="6912">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Light - Title Quad Infographic">
    <p:bg>
      <p:bgPr>
        <a:solidFill>
          <a:schemeClr val="bg2"/>
        </a:solidFill>
        <a:effectLst/>
      </p:bgPr>
    </p:bg>
    <p:spTree>
      <p:nvGrpSpPr>
        <p:cNvPr id="1" name=""/>
        <p:cNvGrpSpPr/>
        <p:nvPr/>
      </p:nvGrpSpPr>
      <p:grpSpPr>
        <a:xfrm>
          <a:off x="0" y="0"/>
          <a:ext cx="0" cy="0"/>
          <a:chOff x="0" y="0"/>
          <a:chExt cx="0" cy="0"/>
        </a:xfrm>
      </p:grpSpPr>
      <p:pic>
        <p:nvPicPr>
          <p:cNvPr id="20" name="Data Texture Cloud">
            <a:extLst>
              <a:ext uri="{FF2B5EF4-FFF2-40B4-BE49-F238E27FC236}">
                <a16:creationId xmlns:a16="http://schemas.microsoft.com/office/drawing/2014/main" id="{8BD3F0B2-DFCC-714A-8B07-137F7BAF0333}"/>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id="{F7FA49ED-B139-8A43-A7E7-4EEB220FD95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8" name="Footer">
            <a:extLst>
              <a:ext uri="{FF2B5EF4-FFF2-40B4-BE49-F238E27FC236}">
                <a16:creationId xmlns:a16="http://schemas.microsoft.com/office/drawing/2014/main" id="{F574F1B2-5125-114F-B675-196A5FB2C2E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2" name="Text Field">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750"/>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p:spPr>
        <p:txBody>
          <a:bodyPr/>
          <a:lstStyle/>
          <a:p>
            <a:r>
              <a:rPr lang="en-US"/>
              <a:t>Click icon to add picture</a:t>
            </a:r>
          </a:p>
        </p:txBody>
      </p:sp>
      <p:sp>
        <p:nvSpPr>
          <p:cNvPr id="31" name="Text Field">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37944"/>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38324"/>
            <a:ext cx="1618488" cy="1618488"/>
          </a:xfrm>
        </p:spPr>
        <p:txBody>
          <a:bodyPr/>
          <a:lstStyle/>
          <a:p>
            <a:r>
              <a:rPr lang="en-US"/>
              <a:t>Click icon to add picture</a:t>
            </a:r>
          </a:p>
        </p:txBody>
      </p:sp>
      <p:sp>
        <p:nvSpPr>
          <p:cNvPr id="29" name="Text Field">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750"/>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0725" y="4222112"/>
            <a:ext cx="1618488" cy="1618488"/>
          </a:xfrm>
        </p:spPr>
        <p:txBody>
          <a:bodyPr/>
          <a:lstStyle/>
          <a:p>
            <a:r>
              <a:rPr lang="en-US"/>
              <a:t>Click icon to add picture</a:t>
            </a:r>
          </a:p>
        </p:txBody>
      </p:sp>
      <p:sp>
        <p:nvSpPr>
          <p:cNvPr id="25" name="Text Field">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37944"/>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Picture Placeholder">
            <a:extLst>
              <a:ext uri="{FF2B5EF4-FFF2-40B4-BE49-F238E27FC236}">
                <a16:creationId xmlns:a16="http://schemas.microsoft.com/office/drawing/2014/main" id="{DC7ED535-9B24-2444-9E27-765F743C79F0}"/>
              </a:ext>
            </a:extLst>
          </p:cNvPr>
          <p:cNvSpPr>
            <a:spLocks noGrp="1"/>
          </p:cNvSpPr>
          <p:nvPr>
            <p:ph type="pic" sz="quarter" idx="23"/>
          </p:nvPr>
        </p:nvSpPr>
        <p:spPr>
          <a:xfrm>
            <a:off x="760725" y="1838324"/>
            <a:ext cx="1618488" cy="1618488"/>
          </a:xfrm>
        </p:spPr>
        <p:txBody>
          <a:bodyPr/>
          <a:lstStyle/>
          <a:p>
            <a:r>
              <a:rPr lang="en-US"/>
              <a:t>Click icon to add picture</a:t>
            </a:r>
          </a:p>
        </p:txBody>
      </p:sp>
      <p:cxnSp>
        <p:nvCxnSpPr>
          <p:cNvPr id="21" name="Accent Mark">
            <a:extLst>
              <a:ext uri="{FF2B5EF4-FFF2-40B4-BE49-F238E27FC236}">
                <a16:creationId xmlns:a16="http://schemas.microsoft.com/office/drawing/2014/main" id="{D571D6B8-92AB-DB4F-A5F4-631397E0C07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2" name="Title">
            <a:extLst>
              <a:ext uri="{FF2B5EF4-FFF2-40B4-BE49-F238E27FC236}">
                <a16:creationId xmlns:a16="http://schemas.microsoft.com/office/drawing/2014/main" id="{DAE39BE3-8D44-8145-A734-01B7FBD49534}"/>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2400" b="1" i="0" baseline="0">
                <a:solidFill>
                  <a:schemeClr val="tx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4" name="Abstract Pattern Strip">
            <a:extLst>
              <a:ext uri="{FF2B5EF4-FFF2-40B4-BE49-F238E27FC236}">
                <a16:creationId xmlns:a16="http://schemas.microsoft.com/office/drawing/2014/main" id="{B4434DF1-0EE2-E34C-87FA-1D0A13D66B8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611327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Light - Title/Subtitle Quad Infographic">
    <p:bg>
      <p:bgPr>
        <a:solidFill>
          <a:schemeClr val="bg2"/>
        </a:solidFill>
        <a:effectLst/>
      </p:bgPr>
    </p:bg>
    <p:spTree>
      <p:nvGrpSpPr>
        <p:cNvPr id="1" name=""/>
        <p:cNvGrpSpPr/>
        <p:nvPr/>
      </p:nvGrpSpPr>
      <p:grpSpPr>
        <a:xfrm>
          <a:off x="0" y="0"/>
          <a:ext cx="0" cy="0"/>
          <a:chOff x="0" y="0"/>
          <a:chExt cx="0" cy="0"/>
        </a:xfrm>
      </p:grpSpPr>
      <p:pic>
        <p:nvPicPr>
          <p:cNvPr id="20" name="Data Texture Cloud">
            <a:extLst>
              <a:ext uri="{FF2B5EF4-FFF2-40B4-BE49-F238E27FC236}">
                <a16:creationId xmlns:a16="http://schemas.microsoft.com/office/drawing/2014/main" id="{8BD3F0B2-DFCC-714A-8B07-137F7BAF0333}"/>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3" name="OTag">
            <a:extLst>
              <a:ext uri="{FF2B5EF4-FFF2-40B4-BE49-F238E27FC236}">
                <a16:creationId xmlns:a16="http://schemas.microsoft.com/office/drawing/2014/main" id="{F7FA49ED-B139-8A43-A7E7-4EEB220FD95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8" name="Footer">
            <a:extLst>
              <a:ext uri="{FF2B5EF4-FFF2-40B4-BE49-F238E27FC236}">
                <a16:creationId xmlns:a16="http://schemas.microsoft.com/office/drawing/2014/main" id="{DACB8D5A-1D6D-124B-A372-69C969095AF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17" name="Slide Number">
            <a:extLst>
              <a:ext uri="{FF2B5EF4-FFF2-40B4-BE49-F238E27FC236}">
                <a16:creationId xmlns:a16="http://schemas.microsoft.com/office/drawing/2014/main" id="{237B0D71-84FB-B345-90D3-3D24EEBD0C2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2" name="Text Field">
            <a:extLst>
              <a:ext uri="{FF2B5EF4-FFF2-40B4-BE49-F238E27FC236}">
                <a16:creationId xmlns:a16="http://schemas.microsoft.com/office/drawing/2014/main" id="{41923FF5-9A13-1F4B-89D9-62FE2B438352}"/>
              </a:ext>
            </a:extLst>
          </p:cNvPr>
          <p:cNvSpPr>
            <a:spLocks noGrp="1"/>
          </p:cNvSpPr>
          <p:nvPr>
            <p:ph type="body" sz="quarter" idx="22"/>
          </p:nvPr>
        </p:nvSpPr>
        <p:spPr>
          <a:xfrm>
            <a:off x="8224823" y="4222750"/>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6" name="Picture Placeholder">
            <a:extLst>
              <a:ext uri="{FF2B5EF4-FFF2-40B4-BE49-F238E27FC236}">
                <a16:creationId xmlns:a16="http://schemas.microsoft.com/office/drawing/2014/main" id="{E401E47D-2565-384E-8A5E-2C02D2EAAAAB}"/>
              </a:ext>
            </a:extLst>
          </p:cNvPr>
          <p:cNvSpPr>
            <a:spLocks noGrp="1" noChangeAspect="1"/>
          </p:cNvSpPr>
          <p:nvPr>
            <p:ph type="pic" sz="quarter" idx="26"/>
          </p:nvPr>
        </p:nvSpPr>
        <p:spPr>
          <a:xfrm>
            <a:off x="6350303" y="4222112"/>
            <a:ext cx="1618488" cy="1618488"/>
          </a:xfrm>
        </p:spPr>
        <p:txBody>
          <a:bodyPr/>
          <a:lstStyle/>
          <a:p>
            <a:r>
              <a:rPr lang="en-US"/>
              <a:t>Click icon to add picture</a:t>
            </a:r>
          </a:p>
        </p:txBody>
      </p:sp>
      <p:sp>
        <p:nvSpPr>
          <p:cNvPr id="31" name="Text Field">
            <a:extLst>
              <a:ext uri="{FF2B5EF4-FFF2-40B4-BE49-F238E27FC236}">
                <a16:creationId xmlns:a16="http://schemas.microsoft.com/office/drawing/2014/main" id="{0EDDA99D-1B70-A347-9716-4968C6A671A3}"/>
              </a:ext>
            </a:extLst>
          </p:cNvPr>
          <p:cNvSpPr>
            <a:spLocks noGrp="1"/>
          </p:cNvSpPr>
          <p:nvPr>
            <p:ph type="body" sz="quarter" idx="21"/>
          </p:nvPr>
        </p:nvSpPr>
        <p:spPr>
          <a:xfrm>
            <a:off x="8224823" y="1837944"/>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Picture Placeholder">
            <a:extLst>
              <a:ext uri="{FF2B5EF4-FFF2-40B4-BE49-F238E27FC236}">
                <a16:creationId xmlns:a16="http://schemas.microsoft.com/office/drawing/2014/main" id="{422BC426-FCDB-1347-93C5-E0102AEBC39C}"/>
              </a:ext>
            </a:extLst>
          </p:cNvPr>
          <p:cNvSpPr>
            <a:spLocks noGrp="1" noChangeAspect="1"/>
          </p:cNvSpPr>
          <p:nvPr>
            <p:ph type="pic" sz="quarter" idx="25"/>
          </p:nvPr>
        </p:nvSpPr>
        <p:spPr>
          <a:xfrm>
            <a:off x="6350303" y="1838324"/>
            <a:ext cx="1618488" cy="1618488"/>
          </a:xfrm>
        </p:spPr>
        <p:txBody>
          <a:bodyPr/>
          <a:lstStyle/>
          <a:p>
            <a:r>
              <a:rPr lang="en-US"/>
              <a:t>Click icon to add picture</a:t>
            </a:r>
          </a:p>
        </p:txBody>
      </p:sp>
      <p:sp>
        <p:nvSpPr>
          <p:cNvPr id="29" name="Text Field">
            <a:extLst>
              <a:ext uri="{FF2B5EF4-FFF2-40B4-BE49-F238E27FC236}">
                <a16:creationId xmlns:a16="http://schemas.microsoft.com/office/drawing/2014/main" id="{031D2CD6-C0D8-8147-83B7-2E2A8E87228F}"/>
              </a:ext>
            </a:extLst>
          </p:cNvPr>
          <p:cNvSpPr>
            <a:spLocks noGrp="1"/>
          </p:cNvSpPr>
          <p:nvPr>
            <p:ph type="body" sz="quarter" idx="20"/>
          </p:nvPr>
        </p:nvSpPr>
        <p:spPr>
          <a:xfrm>
            <a:off x="2635245" y="4222750"/>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a:extLst>
              <a:ext uri="{FF2B5EF4-FFF2-40B4-BE49-F238E27FC236}">
                <a16:creationId xmlns:a16="http://schemas.microsoft.com/office/drawing/2014/main" id="{B5E51CE6-D9C1-DD40-936F-2F700452F826}"/>
              </a:ext>
            </a:extLst>
          </p:cNvPr>
          <p:cNvSpPr>
            <a:spLocks noGrp="1" noChangeAspect="1"/>
          </p:cNvSpPr>
          <p:nvPr>
            <p:ph type="pic" sz="quarter" idx="24"/>
          </p:nvPr>
        </p:nvSpPr>
        <p:spPr>
          <a:xfrm>
            <a:off x="760725" y="4222112"/>
            <a:ext cx="1618488" cy="1618488"/>
          </a:xfrm>
        </p:spPr>
        <p:txBody>
          <a:bodyPr/>
          <a:lstStyle/>
          <a:p>
            <a:r>
              <a:rPr lang="en-US"/>
              <a:t>Click icon to add picture</a:t>
            </a:r>
          </a:p>
        </p:txBody>
      </p:sp>
      <p:sp>
        <p:nvSpPr>
          <p:cNvPr id="25" name="Text Field">
            <a:extLst>
              <a:ext uri="{FF2B5EF4-FFF2-40B4-BE49-F238E27FC236}">
                <a16:creationId xmlns:a16="http://schemas.microsoft.com/office/drawing/2014/main" id="{C023883C-5CAF-9849-B009-1426F3585365}"/>
              </a:ext>
            </a:extLst>
          </p:cNvPr>
          <p:cNvSpPr>
            <a:spLocks noGrp="1"/>
          </p:cNvSpPr>
          <p:nvPr>
            <p:ph type="body" sz="quarter" idx="14"/>
          </p:nvPr>
        </p:nvSpPr>
        <p:spPr>
          <a:xfrm>
            <a:off x="2635245" y="1837944"/>
            <a:ext cx="3203704" cy="18732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Picture Placeholder">
            <a:extLst>
              <a:ext uri="{FF2B5EF4-FFF2-40B4-BE49-F238E27FC236}">
                <a16:creationId xmlns:a16="http://schemas.microsoft.com/office/drawing/2014/main" id="{DC7ED535-9B24-2444-9E27-765F743C79F0}"/>
              </a:ext>
            </a:extLst>
          </p:cNvPr>
          <p:cNvSpPr>
            <a:spLocks noGrp="1"/>
          </p:cNvSpPr>
          <p:nvPr>
            <p:ph type="pic" sz="quarter" idx="23"/>
          </p:nvPr>
        </p:nvSpPr>
        <p:spPr>
          <a:xfrm>
            <a:off x="760725" y="1838324"/>
            <a:ext cx="1618488" cy="1618488"/>
          </a:xfrm>
        </p:spPr>
        <p:txBody>
          <a:bodyPr/>
          <a:lstStyle/>
          <a:p>
            <a:r>
              <a:rPr lang="en-US"/>
              <a:t>Click icon to add picture</a:t>
            </a:r>
          </a:p>
        </p:txBody>
      </p:sp>
      <p:cxnSp>
        <p:nvCxnSpPr>
          <p:cNvPr id="21" name="Accent Mark">
            <a:extLst>
              <a:ext uri="{FF2B5EF4-FFF2-40B4-BE49-F238E27FC236}">
                <a16:creationId xmlns:a16="http://schemas.microsoft.com/office/drawing/2014/main" id="{D571D6B8-92AB-DB4F-A5F4-631397E0C079}"/>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2" name="Subtitle">
            <a:extLst>
              <a:ext uri="{FF2B5EF4-FFF2-40B4-BE49-F238E27FC236}">
                <a16:creationId xmlns:a16="http://schemas.microsoft.com/office/drawing/2014/main" id="{F8627394-C302-DF4A-A2CC-76DC053BE227}"/>
              </a:ext>
            </a:extLst>
          </p:cNvPr>
          <p:cNvSpPr>
            <a:spLocks noGrp="1"/>
          </p:cNvSpPr>
          <p:nvPr>
            <p:ph type="body" sz="quarter" idx="27" hasCustomPrompt="1"/>
          </p:nvPr>
        </p:nvSpPr>
        <p:spPr>
          <a:xfrm>
            <a:off x="762000" y="1000420"/>
            <a:ext cx="10671048" cy="330540"/>
          </a:xfrm>
          <a:prstGeom prst="rect">
            <a:avLst/>
          </a:prstGeom>
        </p:spPr>
        <p:txBody>
          <a:bodyPr lIns="0">
            <a:noAutofit/>
          </a:bodyPr>
          <a:lstStyle>
            <a:lvl1pPr marL="0" indent="0">
              <a:spcAft>
                <a:spcPts val="0"/>
              </a:spcAft>
              <a:buNone/>
              <a:defRPr sz="2000" b="0" i="0">
                <a:latin typeface="Oracle Sans" panose="020B0503020204020204" pitchFamily="34" charset="0"/>
                <a:cs typeface="Oracle Sans" panose="020B0503020204020204" pitchFamily="34" charset="0"/>
              </a:defRPr>
            </a:lvl1pPr>
          </a:lstStyle>
          <a:p>
            <a:pPr lvl="0"/>
            <a:r>
              <a:rPr lang="en-US" dirty="0"/>
              <a:t>Subtitle</a:t>
            </a:r>
          </a:p>
        </p:txBody>
      </p:sp>
      <p:sp>
        <p:nvSpPr>
          <p:cNvPr id="24" name="Title">
            <a:extLst>
              <a:ext uri="{FF2B5EF4-FFF2-40B4-BE49-F238E27FC236}">
                <a16:creationId xmlns:a16="http://schemas.microsoft.com/office/drawing/2014/main" id="{8C9BB090-903F-7141-8040-376390E8FE3B}"/>
              </a:ext>
            </a:extLst>
          </p:cNvPr>
          <p:cNvSpPr>
            <a:spLocks noGrp="1"/>
          </p:cNvSpPr>
          <p:nvPr>
            <p:ph type="title" hasCustomPrompt="1"/>
          </p:nvPr>
        </p:nvSpPr>
        <p:spPr>
          <a:xfrm>
            <a:off x="762000" y="508000"/>
            <a:ext cx="10671048" cy="492103"/>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4" name="Abstract Pattern Strip">
            <a:extLst>
              <a:ext uri="{FF2B5EF4-FFF2-40B4-BE49-F238E27FC236}">
                <a16:creationId xmlns:a16="http://schemas.microsoft.com/office/drawing/2014/main" id="{B4434DF1-0EE2-E34C-87FA-1D0A13D66B8B}"/>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9944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Light - Metric">
    <p:bg>
      <p:bgPr>
        <a:solidFill>
          <a:schemeClr val="bg2"/>
        </a:solidFill>
        <a:effectLst/>
      </p:bgPr>
    </p:bg>
    <p:spTree>
      <p:nvGrpSpPr>
        <p:cNvPr id="1" name=""/>
        <p:cNvGrpSpPr/>
        <p:nvPr/>
      </p:nvGrpSpPr>
      <p:grpSpPr>
        <a:xfrm>
          <a:off x="0" y="0"/>
          <a:ext cx="0" cy="0"/>
          <a:chOff x="0" y="0"/>
          <a:chExt cx="0" cy="0"/>
        </a:xfrm>
      </p:grpSpPr>
      <p:pic>
        <p:nvPicPr>
          <p:cNvPr id="11" name="Data Texture Image">
            <a:extLst>
              <a:ext uri="{FF2B5EF4-FFF2-40B4-BE49-F238E27FC236}">
                <a16:creationId xmlns:a16="http://schemas.microsoft.com/office/drawing/2014/main" id="{67F91AEC-142C-5447-8ED9-47FD9D73D827}"/>
              </a:ext>
            </a:extLst>
          </p:cNvPr>
          <p:cNvPicPr>
            <a:picLocks noChangeAspect="1"/>
          </p:cNvPicPr>
          <p:nvPr userDrawn="1"/>
        </p:nvPicPr>
        <p:blipFill rotWithShape="1">
          <a:blip r:embed="rId2">
            <a:alphaModFix amt="30000"/>
            <a:extLst>
              <a:ext uri="{28A0092B-C50C-407E-A947-70E740481C1C}">
                <a14:useLocalDpi xmlns:a14="http://schemas.microsoft.com/office/drawing/2010/main" val="0"/>
              </a:ext>
            </a:extLst>
          </a:blip>
          <a:srcRect l="49997"/>
          <a:stretch/>
        </p:blipFill>
        <p:spPr>
          <a:xfrm>
            <a:off x="6095652" y="0"/>
            <a:ext cx="6096348" cy="6858000"/>
          </a:xfrm>
          <a:prstGeom prst="rect">
            <a:avLst/>
          </a:prstGeom>
        </p:spPr>
      </p:pic>
      <p:pic>
        <p:nvPicPr>
          <p:cNvPr id="12" name="OTag">
            <a:extLst>
              <a:ext uri="{FF2B5EF4-FFF2-40B4-BE49-F238E27FC236}">
                <a16:creationId xmlns:a16="http://schemas.microsoft.com/office/drawing/2014/main" id="{E8A7F756-6885-FD4D-8CAC-01911AF996C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0" name="Footer">
            <a:extLst>
              <a:ext uri="{FF2B5EF4-FFF2-40B4-BE49-F238E27FC236}">
                <a16:creationId xmlns:a16="http://schemas.microsoft.com/office/drawing/2014/main" id="{4800481F-70FF-124B-B394-1EA7F1950D2A}"/>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13" name="Slide Number">
            <a:extLst>
              <a:ext uri="{FF2B5EF4-FFF2-40B4-BE49-F238E27FC236}">
                <a16:creationId xmlns:a16="http://schemas.microsoft.com/office/drawing/2014/main" id="{FCAAB249-B453-7C45-A6AF-DF393B62BD8C}"/>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6" name="Text Field">
            <a:extLst>
              <a:ext uri="{FF2B5EF4-FFF2-40B4-BE49-F238E27FC236}">
                <a16:creationId xmlns:a16="http://schemas.microsoft.com/office/drawing/2014/main" id="{7409CAB6-76E7-5A4A-82F7-8D2B98C6DD05}"/>
              </a:ext>
            </a:extLst>
          </p:cNvPr>
          <p:cNvSpPr>
            <a:spLocks noGrp="1"/>
          </p:cNvSpPr>
          <p:nvPr>
            <p:ph type="body" sz="quarter" idx="12"/>
          </p:nvPr>
        </p:nvSpPr>
        <p:spPr>
          <a:xfrm>
            <a:off x="758952" y="3682999"/>
            <a:ext cx="5081014" cy="241604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7" name="Accent Mark">
            <a:extLst>
              <a:ext uri="{FF2B5EF4-FFF2-40B4-BE49-F238E27FC236}">
                <a16:creationId xmlns:a16="http://schemas.microsoft.com/office/drawing/2014/main" id="{3F1F789C-055A-B94A-B592-6BAC45CA4CA5}"/>
              </a:ext>
            </a:extLst>
          </p:cNvPr>
          <p:cNvCxnSpPr>
            <a:cxnSpLocks/>
          </p:cNvCxnSpPr>
          <p:nvPr userDrawn="1"/>
        </p:nvCxnSpPr>
        <p:spPr>
          <a:xfrm flipH="1">
            <a:off x="768095" y="342899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Metric">
            <a:extLst>
              <a:ext uri="{FF2B5EF4-FFF2-40B4-BE49-F238E27FC236}">
                <a16:creationId xmlns:a16="http://schemas.microsoft.com/office/drawing/2014/main" id="{6D46810D-06AF-8048-A8FC-EB9C64BA9823}"/>
              </a:ext>
            </a:extLst>
          </p:cNvPr>
          <p:cNvSpPr>
            <a:spLocks noGrp="1"/>
          </p:cNvSpPr>
          <p:nvPr>
            <p:ph type="body" sz="quarter" idx="11" hasCustomPrompt="1"/>
          </p:nvPr>
        </p:nvSpPr>
        <p:spPr>
          <a:xfrm>
            <a:off x="761285" y="2297520"/>
            <a:ext cx="5078335" cy="877163"/>
          </a:xfrm>
          <a:prstGeom prst="rect">
            <a:avLst/>
          </a:prstGeom>
        </p:spPr>
        <p:txBody>
          <a:bodyPr wrap="square" lIns="0" rIns="0" anchor="b" anchorCtr="0">
            <a:spAutoFit/>
          </a:bodyPr>
          <a:lstStyle>
            <a:lvl1pPr marL="0" indent="0">
              <a:buNone/>
              <a:defRPr sz="6000" b="0">
                <a:solidFill>
                  <a:schemeClr val="accent5"/>
                </a:solidFill>
                <a:latin typeface="Georgia" panose="02040502050405020303" pitchFamily="18" charset="0"/>
              </a:defRPr>
            </a:lvl1pPr>
          </a:lstStyle>
          <a:p>
            <a:pPr lvl="0"/>
            <a:r>
              <a:rPr lang="en-US" dirty="0"/>
              <a:t>XX%</a:t>
            </a:r>
          </a:p>
        </p:txBody>
      </p:sp>
    </p:spTree>
    <p:extLst>
      <p:ext uri="{BB962C8B-B14F-4D97-AF65-F5344CB8AC3E}">
        <p14:creationId xmlns:p14="http://schemas.microsoft.com/office/powerpoint/2010/main" val="8643916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Light - Data Texture 07 Blank">
    <p:bg>
      <p:bgPr>
        <a:solidFill>
          <a:schemeClr val="bg2"/>
        </a:solidFill>
        <a:effectLst/>
      </p:bgPr>
    </p:bg>
    <p:spTree>
      <p:nvGrpSpPr>
        <p:cNvPr id="1" name=""/>
        <p:cNvGrpSpPr/>
        <p:nvPr/>
      </p:nvGrpSpPr>
      <p:grpSpPr>
        <a:xfrm>
          <a:off x="0" y="0"/>
          <a:ext cx="0" cy="0"/>
          <a:chOff x="0" y="0"/>
          <a:chExt cx="0" cy="0"/>
        </a:xfrm>
      </p:grpSpPr>
      <p:pic>
        <p:nvPicPr>
          <p:cNvPr id="3" name="Data Texture Image">
            <a:extLst>
              <a:ext uri="{FF2B5EF4-FFF2-40B4-BE49-F238E27FC236}">
                <a16:creationId xmlns:a16="http://schemas.microsoft.com/office/drawing/2014/main" id="{182B5BDA-DBD1-EF44-918C-34611A4B96F9}"/>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C6ADE0F8-03AA-E84C-A08A-799EE14D7C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7" name="Footer">
            <a:extLst>
              <a:ext uri="{FF2B5EF4-FFF2-40B4-BE49-F238E27FC236}">
                <a16:creationId xmlns:a16="http://schemas.microsoft.com/office/drawing/2014/main" id="{40D521AF-2AAC-6C44-B9D5-3CF80BF0A49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6" name="Slide Number">
            <a:extLst>
              <a:ext uri="{FF2B5EF4-FFF2-40B4-BE49-F238E27FC236}">
                <a16:creationId xmlns:a16="http://schemas.microsoft.com/office/drawing/2014/main" id="{E1B88021-C779-204C-A0C9-6EB6A65EAFED}"/>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899911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Light - Data Texture 16 Blank">
    <p:bg>
      <p:bgPr>
        <a:solidFill>
          <a:schemeClr val="bg2"/>
        </a:solidFill>
        <a:effectLst/>
      </p:bgPr>
    </p:bg>
    <p:spTree>
      <p:nvGrpSpPr>
        <p:cNvPr id="1" name=""/>
        <p:cNvGrpSpPr/>
        <p:nvPr/>
      </p:nvGrpSpPr>
      <p:grpSpPr>
        <a:xfrm>
          <a:off x="0" y="0"/>
          <a:ext cx="0" cy="0"/>
          <a:chOff x="0" y="0"/>
          <a:chExt cx="0" cy="0"/>
        </a:xfrm>
      </p:grpSpPr>
      <p:pic>
        <p:nvPicPr>
          <p:cNvPr id="9" name="Data Texture Image">
            <a:extLst>
              <a:ext uri="{FF2B5EF4-FFF2-40B4-BE49-F238E27FC236}">
                <a16:creationId xmlns:a16="http://schemas.microsoft.com/office/drawing/2014/main" id="{A941D2C2-75E1-8246-9BA2-05D607C53557}"/>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82323826-2F7C-DC44-94F9-0225962BEA8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7" name="Footer">
            <a:extLst>
              <a:ext uri="{FF2B5EF4-FFF2-40B4-BE49-F238E27FC236}">
                <a16:creationId xmlns:a16="http://schemas.microsoft.com/office/drawing/2014/main" id="{9E80D09C-E526-F74F-B924-9E7FA59B1D90}"/>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6" name="Slide Number">
            <a:extLst>
              <a:ext uri="{FF2B5EF4-FFF2-40B4-BE49-F238E27FC236}">
                <a16:creationId xmlns:a16="http://schemas.microsoft.com/office/drawing/2014/main" id="{26D7B7B3-7683-244B-AF75-22E01FF6A6A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999360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Light - Data Texture 19 Blank">
    <p:bg>
      <p:bgPr>
        <a:solidFill>
          <a:schemeClr val="bg2"/>
        </a:solidFill>
        <a:effectLst/>
      </p:bgPr>
    </p:bg>
    <p:spTree>
      <p:nvGrpSpPr>
        <p:cNvPr id="1" name=""/>
        <p:cNvGrpSpPr/>
        <p:nvPr/>
      </p:nvGrpSpPr>
      <p:grpSpPr>
        <a:xfrm>
          <a:off x="0" y="0"/>
          <a:ext cx="0" cy="0"/>
          <a:chOff x="0" y="0"/>
          <a:chExt cx="0" cy="0"/>
        </a:xfrm>
      </p:grpSpPr>
      <p:pic>
        <p:nvPicPr>
          <p:cNvPr id="3" name="Data Texture Image">
            <a:extLst>
              <a:ext uri="{FF2B5EF4-FFF2-40B4-BE49-F238E27FC236}">
                <a16:creationId xmlns:a16="http://schemas.microsoft.com/office/drawing/2014/main" id="{C860FE5B-36CD-6846-BD82-3DA0AA2807D0}"/>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12" name="OTag">
            <a:extLst>
              <a:ext uri="{FF2B5EF4-FFF2-40B4-BE49-F238E27FC236}">
                <a16:creationId xmlns:a16="http://schemas.microsoft.com/office/drawing/2014/main" id="{F4939B61-9B7E-A240-8CE9-7E014F78E01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7" name="Footer">
            <a:extLst>
              <a:ext uri="{FF2B5EF4-FFF2-40B4-BE49-F238E27FC236}">
                <a16:creationId xmlns:a16="http://schemas.microsoft.com/office/drawing/2014/main" id="{69737CBA-DBE7-D946-ACA4-C0C23ABE22B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6" name="Slide Number">
            <a:extLst>
              <a:ext uri="{FF2B5EF4-FFF2-40B4-BE49-F238E27FC236}">
                <a16:creationId xmlns:a16="http://schemas.microsoft.com/office/drawing/2014/main" id="{B0CB1F74-598A-E441-8A53-D04345B0E98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Tree>
    <p:extLst>
      <p:ext uri="{BB962C8B-B14F-4D97-AF65-F5344CB8AC3E}">
        <p14:creationId xmlns:p14="http://schemas.microsoft.com/office/powerpoint/2010/main" val="11118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Light - Thank You">
    <p:bg>
      <p:bgPr>
        <a:solidFill>
          <a:schemeClr val="bg2"/>
        </a:solidFill>
        <a:effectLst/>
      </p:bgPr>
    </p:bg>
    <p:spTree>
      <p:nvGrpSpPr>
        <p:cNvPr id="1" name=""/>
        <p:cNvGrpSpPr/>
        <p:nvPr/>
      </p:nvGrpSpPr>
      <p:grpSpPr>
        <a:xfrm>
          <a:off x="0" y="0"/>
          <a:ext cx="0" cy="0"/>
          <a:chOff x="0" y="0"/>
          <a:chExt cx="0" cy="0"/>
        </a:xfrm>
      </p:grpSpPr>
      <p:pic>
        <p:nvPicPr>
          <p:cNvPr id="14" name="Abstract Illustration">
            <a:extLst>
              <a:ext uri="{FF2B5EF4-FFF2-40B4-BE49-F238E27FC236}">
                <a16:creationId xmlns:a16="http://schemas.microsoft.com/office/drawing/2014/main" id="{49F92AE8-C0F0-CF4B-B569-964245B00416}"/>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6096000" y="4898"/>
            <a:ext cx="6096000" cy="6858000"/>
          </a:xfrm>
          <a:prstGeom prst="rect">
            <a:avLst/>
          </a:prstGeom>
        </p:spPr>
      </p:pic>
      <p:pic>
        <p:nvPicPr>
          <p:cNvPr id="26" name="OTag">
            <a:extLst>
              <a:ext uri="{FF2B5EF4-FFF2-40B4-BE49-F238E27FC236}">
                <a16:creationId xmlns:a16="http://schemas.microsoft.com/office/drawing/2014/main" id="{42D6F87D-23AA-1D42-BDBA-F6833AC9A0E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5" name="Footer">
            <a:extLst>
              <a:ext uri="{FF2B5EF4-FFF2-40B4-BE49-F238E27FC236}">
                <a16:creationId xmlns:a16="http://schemas.microsoft.com/office/drawing/2014/main" id="{AC796A58-6878-0644-885E-17721EE64E2C}"/>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16" name="Slide Number">
            <a:extLst>
              <a:ext uri="{FF2B5EF4-FFF2-40B4-BE49-F238E27FC236}">
                <a16:creationId xmlns:a16="http://schemas.microsoft.com/office/drawing/2014/main" id="{D3FFBA5B-62FF-264E-B8E4-FF1CAC709E11}"/>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0" name="Text Field">
            <a:extLst>
              <a:ext uri="{FF2B5EF4-FFF2-40B4-BE49-F238E27FC236}">
                <a16:creationId xmlns:a16="http://schemas.microsoft.com/office/drawing/2014/main" id="{283762D0-0D31-A347-AD9E-095398CD17C5}"/>
              </a:ext>
            </a:extLst>
          </p:cNvPr>
          <p:cNvSpPr>
            <a:spLocks noGrp="1"/>
          </p:cNvSpPr>
          <p:nvPr>
            <p:ph type="body" sz="quarter" idx="36"/>
          </p:nvPr>
        </p:nvSpPr>
        <p:spPr>
          <a:xfrm>
            <a:off x="762000" y="5152453"/>
            <a:ext cx="5029200" cy="895181"/>
          </a:xfrm>
        </p:spPr>
        <p:txBody>
          <a:bodyPr>
            <a:noAutofit/>
          </a:bodyPr>
          <a:lstStyle>
            <a:lvl1pPr>
              <a:defRPr/>
            </a:lvl1pPr>
          </a:lstStyle>
          <a:p>
            <a:pPr lvl="0"/>
            <a:r>
              <a:rPr lang="en-US"/>
              <a:t>Edit Master text styles</a:t>
            </a:r>
          </a:p>
        </p:txBody>
      </p:sp>
      <p:sp>
        <p:nvSpPr>
          <p:cNvPr id="11" name="Text Field">
            <a:extLst>
              <a:ext uri="{FF2B5EF4-FFF2-40B4-BE49-F238E27FC236}">
                <a16:creationId xmlns:a16="http://schemas.microsoft.com/office/drawing/2014/main" id="{F273E805-B8FF-F84B-99E6-4636F8BD3EBF}"/>
              </a:ext>
            </a:extLst>
          </p:cNvPr>
          <p:cNvSpPr>
            <a:spLocks noGrp="1"/>
          </p:cNvSpPr>
          <p:nvPr>
            <p:ph type="body" sz="quarter" idx="37"/>
          </p:nvPr>
        </p:nvSpPr>
        <p:spPr>
          <a:xfrm>
            <a:off x="762000" y="4814860"/>
            <a:ext cx="5029200" cy="266291"/>
          </a:xfrm>
        </p:spPr>
        <p:txBody>
          <a:bodyPr>
            <a:noAutofit/>
          </a:bodyPr>
          <a:lstStyle>
            <a:lvl1pPr>
              <a:defRPr b="1"/>
            </a:lvl1pPr>
          </a:lstStyle>
          <a:p>
            <a:pPr lvl="0"/>
            <a:r>
              <a:rPr lang="en-US"/>
              <a:t>Edit Master text styles</a:t>
            </a:r>
          </a:p>
        </p:txBody>
      </p:sp>
      <p:cxnSp>
        <p:nvCxnSpPr>
          <p:cNvPr id="13" name="Accent Mark">
            <a:extLst>
              <a:ext uri="{FF2B5EF4-FFF2-40B4-BE49-F238E27FC236}">
                <a16:creationId xmlns:a16="http://schemas.microsoft.com/office/drawing/2014/main" id="{8E2FAFB4-C5ED-BC4A-844D-BB78D3D28B90}"/>
              </a:ext>
            </a:extLst>
          </p:cNvPr>
          <p:cNvCxnSpPr>
            <a:cxnSpLocks/>
          </p:cNvCxnSpPr>
          <p:nvPr userDrawn="1"/>
        </p:nvCxnSpPr>
        <p:spPr>
          <a:xfrm flipH="1">
            <a:off x="768098" y="456108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2" name="Thank You">
            <a:extLst>
              <a:ext uri="{FF2B5EF4-FFF2-40B4-BE49-F238E27FC236}">
                <a16:creationId xmlns:a16="http://schemas.microsoft.com/office/drawing/2014/main" id="{1A667D4A-FE6C-2E44-8B9A-7F595154584C}"/>
              </a:ext>
            </a:extLst>
          </p:cNvPr>
          <p:cNvSpPr>
            <a:spLocks noGrp="1"/>
          </p:cNvSpPr>
          <p:nvPr>
            <p:ph type="body" sz="quarter" idx="15" hasCustomPrompt="1"/>
          </p:nvPr>
        </p:nvSpPr>
        <p:spPr>
          <a:xfrm>
            <a:off x="762001" y="3814489"/>
            <a:ext cx="5029200" cy="492443"/>
          </a:xfrm>
          <a:prstGeom prst="rect">
            <a:avLst/>
          </a:prstGeom>
        </p:spPr>
        <p:txBody>
          <a:bodyPr lIns="0" anchor="b" anchorCtr="0">
            <a:noAutofit/>
          </a:bodyPr>
          <a:lstStyle>
            <a:lvl1pPr marL="0" indent="0" algn="l" fontAlgn="t">
              <a:lnSpc>
                <a:spcPct val="100000"/>
              </a:lnSpc>
              <a:spcBef>
                <a:spcPts val="0"/>
              </a:spcBef>
              <a:buNone/>
              <a:defRPr sz="3200" b="0" i="0">
                <a:latin typeface="+mj-lt"/>
                <a:cs typeface="Oracle Sans" panose="020B0503020204020204" pitchFamily="34" charset="0"/>
              </a:defRPr>
            </a:lvl1pPr>
          </a:lstStyle>
          <a:p>
            <a:pPr lvl="0"/>
            <a:r>
              <a:rPr lang="en-US" dirty="0"/>
              <a:t>Thank you</a:t>
            </a:r>
          </a:p>
        </p:txBody>
      </p:sp>
    </p:spTree>
    <p:extLst>
      <p:ext uri="{BB962C8B-B14F-4D97-AF65-F5344CB8AC3E}">
        <p14:creationId xmlns:p14="http://schemas.microsoft.com/office/powerpoint/2010/main" val="1413839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Light - Closing Slide">
    <p:bg>
      <p:bgPr>
        <a:solidFill>
          <a:schemeClr val="bg2"/>
        </a:solidFill>
        <a:effectLst/>
      </p:bgPr>
    </p:bg>
    <p:spTree>
      <p:nvGrpSpPr>
        <p:cNvPr id="1" name=""/>
        <p:cNvGrpSpPr/>
        <p:nvPr/>
      </p:nvGrpSpPr>
      <p:grpSpPr>
        <a:xfrm>
          <a:off x="0" y="0"/>
          <a:ext cx="0" cy="0"/>
          <a:chOff x="0" y="0"/>
          <a:chExt cx="0" cy="0"/>
        </a:xfrm>
      </p:grpSpPr>
      <p:pic>
        <p:nvPicPr>
          <p:cNvPr id="3" name="Oracle Logo">
            <a:extLst>
              <a:ext uri="{FF2B5EF4-FFF2-40B4-BE49-F238E27FC236}">
                <a16:creationId xmlns:a16="http://schemas.microsoft.com/office/drawing/2014/main" id="{675A5E3C-9B7E-1248-9024-5EE790FC683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647854" y="2915192"/>
            <a:ext cx="4896293" cy="1027617"/>
          </a:xfrm>
          <a:prstGeom prst="rect">
            <a:avLst/>
          </a:prstGeom>
        </p:spPr>
      </p:pic>
      <p:pic>
        <p:nvPicPr>
          <p:cNvPr id="5" name="Abstract Pattern Strip">
            <a:extLst>
              <a:ext uri="{FF2B5EF4-FFF2-40B4-BE49-F238E27FC236}">
                <a16:creationId xmlns:a16="http://schemas.microsoft.com/office/drawing/2014/main" id="{DA24CEA9-EF8C-E942-A55B-0044027368BF}"/>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664312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Mission Statement">
    <p:bg>
      <p:bgPr>
        <a:solidFill>
          <a:schemeClr val="bg2"/>
        </a:solidFill>
        <a:effectLst/>
      </p:bgPr>
    </p:bg>
    <p:spTree>
      <p:nvGrpSpPr>
        <p:cNvPr id="1" name=""/>
        <p:cNvGrpSpPr/>
        <p:nvPr/>
      </p:nvGrpSpPr>
      <p:grpSpPr>
        <a:xfrm>
          <a:off x="0" y="0"/>
          <a:ext cx="0" cy="0"/>
          <a:chOff x="0" y="0"/>
          <a:chExt cx="0" cy="0"/>
        </a:xfrm>
      </p:grpSpPr>
      <p:pic>
        <p:nvPicPr>
          <p:cNvPr id="4" name="Illustration">
            <a:extLst>
              <a:ext uri="{FF2B5EF4-FFF2-40B4-BE49-F238E27FC236}">
                <a16:creationId xmlns:a16="http://schemas.microsoft.com/office/drawing/2014/main" id="{7F6A0B0D-9890-B044-B4D0-946D1FDB962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254000"/>
            <a:ext cx="12192000" cy="6604000"/>
          </a:xfrm>
          <a:prstGeom prst="rect">
            <a:avLst/>
          </a:prstGeom>
        </p:spPr>
      </p:pic>
      <p:pic>
        <p:nvPicPr>
          <p:cNvPr id="7" name="Abstract Pattern Strip">
            <a:extLst>
              <a:ext uri="{FF2B5EF4-FFF2-40B4-BE49-F238E27FC236}">
                <a16:creationId xmlns:a16="http://schemas.microsoft.com/office/drawing/2014/main" id="{32EC640D-2BE6-E443-B041-C48A5A91F17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
        <p:nvSpPr>
          <p:cNvPr id="2" name="Rectangle 1">
            <a:extLst>
              <a:ext uri="{FF2B5EF4-FFF2-40B4-BE49-F238E27FC236}">
                <a16:creationId xmlns:a16="http://schemas.microsoft.com/office/drawing/2014/main" id="{4843EDC2-7F43-0041-AEBE-5B17CC2CECBE}"/>
              </a:ext>
            </a:extLst>
          </p:cNvPr>
          <p:cNvSpPr/>
          <p:nvPr userDrawn="1"/>
        </p:nvSpPr>
        <p:spPr>
          <a:xfrm>
            <a:off x="675018" y="2690336"/>
            <a:ext cx="7857894" cy="1477328"/>
          </a:xfrm>
          <a:prstGeom prst="rect">
            <a:avLst/>
          </a:prstGeom>
        </p:spPr>
        <p:txBody>
          <a:bodyPr wrap="square">
            <a:spAutoFit/>
          </a:bodyPr>
          <a:lstStyle/>
          <a:p>
            <a:r>
              <a:rPr lang="en-US" sz="3000" dirty="0">
                <a:solidFill>
                  <a:schemeClr val="bg2"/>
                </a:solidFill>
                <a:latin typeface="+mj-lt"/>
              </a:rPr>
              <a:t>Our mission is to help people</a:t>
            </a:r>
          </a:p>
          <a:p>
            <a:r>
              <a:rPr lang="en-US" sz="3000" dirty="0">
                <a:solidFill>
                  <a:schemeClr val="bg2"/>
                </a:solidFill>
                <a:latin typeface="+mj-lt"/>
              </a:rPr>
              <a:t>see data in new ways, discover insights,</a:t>
            </a:r>
          </a:p>
          <a:p>
            <a:r>
              <a:rPr lang="en-US" sz="3000" dirty="0">
                <a:solidFill>
                  <a:schemeClr val="bg2"/>
                </a:solidFill>
                <a:latin typeface="+mj-lt"/>
              </a:rPr>
              <a:t>unlock endless possibilities.</a:t>
            </a:r>
          </a:p>
        </p:txBody>
      </p:sp>
    </p:spTree>
    <p:extLst>
      <p:ext uri="{BB962C8B-B14F-4D97-AF65-F5344CB8AC3E}">
        <p14:creationId xmlns:p14="http://schemas.microsoft.com/office/powerpoint/2010/main" val="98530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Light - Safe Harbor">
    <p:bg>
      <p:bgPr>
        <a:solidFill>
          <a:schemeClr val="bg2"/>
        </a:solidFill>
        <a:effectLst/>
      </p:bgPr>
    </p:bg>
    <p:spTree>
      <p:nvGrpSpPr>
        <p:cNvPr id="1" name=""/>
        <p:cNvGrpSpPr/>
        <p:nvPr/>
      </p:nvGrpSpPr>
      <p:grpSpPr>
        <a:xfrm>
          <a:off x="0" y="0"/>
          <a:ext cx="0" cy="0"/>
          <a:chOff x="0" y="0"/>
          <a:chExt cx="0" cy="0"/>
        </a:xfrm>
      </p:grpSpPr>
      <p:pic>
        <p:nvPicPr>
          <p:cNvPr id="12" name="Data Texture Cloud">
            <a:extLst>
              <a:ext uri="{FF2B5EF4-FFF2-40B4-BE49-F238E27FC236}">
                <a16:creationId xmlns:a16="http://schemas.microsoft.com/office/drawing/2014/main" id="{1232875C-001D-FE46-B15E-BCC2DA970349}"/>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18" name="OTag">
            <a:extLst>
              <a:ext uri="{FF2B5EF4-FFF2-40B4-BE49-F238E27FC236}">
                <a16:creationId xmlns:a16="http://schemas.microsoft.com/office/drawing/2014/main" id="{F65C325A-C973-E74C-AD41-1A4DFAE0BBE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6" name="Footer">
            <a:extLst>
              <a:ext uri="{FF2B5EF4-FFF2-40B4-BE49-F238E27FC236}">
                <a16:creationId xmlns:a16="http://schemas.microsoft.com/office/drawing/2014/main" id="{7BC9362C-AFA6-F540-9D01-A62EB6756A2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10" name="Slide Number">
            <a:extLst>
              <a:ext uri="{FF2B5EF4-FFF2-40B4-BE49-F238E27FC236}">
                <a16:creationId xmlns:a16="http://schemas.microsoft.com/office/drawing/2014/main" id="{1E5257D9-94BC-EA48-90D5-9C33C6B01320}"/>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4" name="Text Field">
            <a:extLst>
              <a:ext uri="{FF2B5EF4-FFF2-40B4-BE49-F238E27FC236}">
                <a16:creationId xmlns:a16="http://schemas.microsoft.com/office/drawing/2014/main" id="{EA78FDD8-084D-2D41-A37D-7DE0C431B1DA}"/>
              </a:ext>
            </a:extLst>
          </p:cNvPr>
          <p:cNvSpPr txBox="1"/>
          <p:nvPr userDrawn="1"/>
        </p:nvSpPr>
        <p:spPr>
          <a:xfrm>
            <a:off x="758952" y="1837944"/>
            <a:ext cx="10671048" cy="1318887"/>
          </a:xfrm>
          <a:prstGeom prst="rect">
            <a:avLst/>
          </a:prstGeom>
          <a:noFill/>
        </p:spPr>
        <p:txBody>
          <a:bodyPr wrap="square" lIns="0" tIns="0" rIns="0" bIns="0" rtlCol="0">
            <a:spAutoFit/>
          </a:bodyPr>
          <a:lstStyle/>
          <a:p>
            <a:pPr>
              <a:lnSpc>
                <a:spcPct val="95000"/>
              </a:lnSpc>
              <a:spcBef>
                <a:spcPts val="1200"/>
              </a:spcBef>
            </a:pPr>
            <a:r>
              <a:rPr lang="en-US" dirty="0">
                <a:solidFill>
                  <a:schemeClr val="tx2"/>
                </a:solidFill>
              </a:rPr>
              <a:t>The following is intended to outline our general product direction. It is intended for information purposes only, and may not be incorporated into any contract. It is not a commitment to deliver any material, code, or functionality, and should not be relied upon in making purchasing decisions. The development, release, timing, and pricing of any features or functionality described for Oracle’s products may change and remains at the sole discretion of Oracle Corporation.</a:t>
            </a:r>
          </a:p>
        </p:txBody>
      </p:sp>
      <p:cxnSp>
        <p:nvCxnSpPr>
          <p:cNvPr id="33" name="Accent Mark">
            <a:extLst>
              <a:ext uri="{FF2B5EF4-FFF2-40B4-BE49-F238E27FC236}">
                <a16:creationId xmlns:a16="http://schemas.microsoft.com/office/drawing/2014/main" id="{F8F561A6-16DC-7848-8FAE-BF35C0DBFABA}"/>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3" name="Title">
            <a:extLst>
              <a:ext uri="{FF2B5EF4-FFF2-40B4-BE49-F238E27FC236}">
                <a16:creationId xmlns:a16="http://schemas.microsoft.com/office/drawing/2014/main" id="{F7C5FACA-CB69-F341-96EC-260102929140}"/>
              </a:ext>
            </a:extLst>
          </p:cNvPr>
          <p:cNvSpPr txBox="1"/>
          <p:nvPr userDrawn="1"/>
        </p:nvSpPr>
        <p:spPr>
          <a:xfrm>
            <a:off x="762000" y="508000"/>
            <a:ext cx="10671048" cy="822960"/>
          </a:xfrm>
          <a:prstGeom prst="rect">
            <a:avLst/>
          </a:prstGeom>
        </p:spPr>
        <p:txBody>
          <a:bodyPr vert="horz" lIns="0" tIns="0" rIns="0" bIns="0" rtlCol="0" anchor="b">
            <a:noAutofit/>
          </a:bodyPr>
          <a:lstStyle>
            <a:lvl1pPr lvl="0" indent="0">
              <a:lnSpc>
                <a:spcPct val="95000"/>
              </a:lnSpc>
              <a:spcBef>
                <a:spcPts val="1000"/>
              </a:spcBef>
              <a:buFont typeface="Arial" panose="020B0604020202020204" pitchFamily="34" charset="0"/>
              <a:buNone/>
              <a:defRPr sz="2400" b="1" i="0" baseline="0">
                <a:solidFill>
                  <a:schemeClr val="bg1"/>
                </a:solidFill>
                <a:latin typeface="Oracle Sans" panose="020B0503020204020204" pitchFamily="34" charset="0"/>
                <a:cs typeface="Oracle Sans" panose="020B0503020204020204" pitchFamily="34" charset="0"/>
              </a:defRPr>
            </a:lvl1pPr>
          </a:lstStyle>
          <a:p>
            <a:pPr lvl="0"/>
            <a:r>
              <a:rPr lang="en-US" dirty="0">
                <a:solidFill>
                  <a:schemeClr val="tx2"/>
                </a:solidFill>
              </a:rPr>
              <a:t>Safe harbor statement</a:t>
            </a:r>
          </a:p>
        </p:txBody>
      </p:sp>
      <p:pic>
        <p:nvPicPr>
          <p:cNvPr id="29" name="Abstract Pattern Strip">
            <a:extLst>
              <a:ext uri="{FF2B5EF4-FFF2-40B4-BE49-F238E27FC236}">
                <a16:creationId xmlns:a16="http://schemas.microsoft.com/office/drawing/2014/main" id="{97C41585-3E8F-3F44-8E67-F9A5553AB99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367161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OOW Theme Slide">
    <p:spTree>
      <p:nvGrpSpPr>
        <p:cNvPr id="1" name=""/>
        <p:cNvGrpSpPr/>
        <p:nvPr/>
      </p:nvGrpSpPr>
      <p:grpSpPr>
        <a:xfrm>
          <a:off x="0" y="0"/>
          <a:ext cx="0" cy="0"/>
          <a:chOff x="0" y="0"/>
          <a:chExt cx="0" cy="0"/>
        </a:xfrm>
      </p:grpSpPr>
      <p:pic>
        <p:nvPicPr>
          <p:cNvPr id="12" name="Picture 11" descr="A picture containing container, basket&#10;&#10;Description automatically generated">
            <a:extLst>
              <a:ext uri="{FF2B5EF4-FFF2-40B4-BE49-F238E27FC236}">
                <a16:creationId xmlns:a16="http://schemas.microsoft.com/office/drawing/2014/main" id="{E41EF51B-5365-4A3A-A026-8C938E25026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098"/>
          <a:stretch/>
        </p:blipFill>
        <p:spPr>
          <a:xfrm>
            <a:off x="3622158" y="213908"/>
            <a:ext cx="8569842" cy="3855582"/>
          </a:xfrm>
          <a:prstGeom prst="rect">
            <a:avLst/>
          </a:prstGeom>
        </p:spPr>
      </p:pic>
      <p:pic>
        <p:nvPicPr>
          <p:cNvPr id="14" name="Picture 13" descr="A picture containing music, black&#10;&#10;Description automatically generated">
            <a:extLst>
              <a:ext uri="{FF2B5EF4-FFF2-40B4-BE49-F238E27FC236}">
                <a16:creationId xmlns:a16="http://schemas.microsoft.com/office/drawing/2014/main" id="{FA9D9C0C-1303-4BC2-865B-D87B14FAE180}"/>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0" y="2834218"/>
            <a:ext cx="2399387" cy="1649788"/>
          </a:xfrm>
          <a:prstGeom prst="rect">
            <a:avLst/>
          </a:prstGeom>
        </p:spPr>
      </p:pic>
      <p:sp>
        <p:nvSpPr>
          <p:cNvPr id="15" name="Rectangle 14">
            <a:extLst>
              <a:ext uri="{FF2B5EF4-FFF2-40B4-BE49-F238E27FC236}">
                <a16:creationId xmlns:a16="http://schemas.microsoft.com/office/drawing/2014/main" id="{5D67E56D-4C0D-454A-AEE8-2349559EAAB5}"/>
              </a:ext>
            </a:extLst>
          </p:cNvPr>
          <p:cNvSpPr/>
          <p:nvPr userDrawn="1"/>
        </p:nvSpPr>
        <p:spPr>
          <a:xfrm>
            <a:off x="1064732" y="5749068"/>
            <a:ext cx="310896" cy="365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 name="Rectangle 15">
            <a:extLst>
              <a:ext uri="{FF2B5EF4-FFF2-40B4-BE49-F238E27FC236}">
                <a16:creationId xmlns:a16="http://schemas.microsoft.com/office/drawing/2014/main" id="{520CA049-1897-4D90-9AE0-24E2DD7B6708}"/>
              </a:ext>
            </a:extLst>
          </p:cNvPr>
          <p:cNvSpPr/>
          <p:nvPr userDrawn="1"/>
        </p:nvSpPr>
        <p:spPr>
          <a:xfrm>
            <a:off x="10266201" y="4884559"/>
            <a:ext cx="261122" cy="53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 name="Rectangle 16">
            <a:extLst>
              <a:ext uri="{FF2B5EF4-FFF2-40B4-BE49-F238E27FC236}">
                <a16:creationId xmlns:a16="http://schemas.microsoft.com/office/drawing/2014/main" id="{40F07EA7-8031-4F08-9F37-BB74DCEC1CDF}"/>
              </a:ext>
            </a:extLst>
          </p:cNvPr>
          <p:cNvSpPr/>
          <p:nvPr userDrawn="1"/>
        </p:nvSpPr>
        <p:spPr>
          <a:xfrm>
            <a:off x="11350323" y="5492391"/>
            <a:ext cx="100826" cy="573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ectangle 17">
            <a:extLst>
              <a:ext uri="{FF2B5EF4-FFF2-40B4-BE49-F238E27FC236}">
                <a16:creationId xmlns:a16="http://schemas.microsoft.com/office/drawing/2014/main" id="{FD2F3B2F-BA9B-4050-8B8E-FEF77DEB4768}"/>
              </a:ext>
            </a:extLst>
          </p:cNvPr>
          <p:cNvSpPr/>
          <p:nvPr userDrawn="1"/>
        </p:nvSpPr>
        <p:spPr>
          <a:xfrm>
            <a:off x="10855632" y="4638361"/>
            <a:ext cx="643642" cy="573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Rectangle 18">
            <a:extLst>
              <a:ext uri="{FF2B5EF4-FFF2-40B4-BE49-F238E27FC236}">
                <a16:creationId xmlns:a16="http://schemas.microsoft.com/office/drawing/2014/main" id="{EF82DD56-E093-444B-B3D1-34399747448D}"/>
              </a:ext>
            </a:extLst>
          </p:cNvPr>
          <p:cNvSpPr/>
          <p:nvPr userDrawn="1"/>
        </p:nvSpPr>
        <p:spPr>
          <a:xfrm>
            <a:off x="10656361" y="4884559"/>
            <a:ext cx="101516" cy="53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 name="Rectangle 19">
            <a:extLst>
              <a:ext uri="{FF2B5EF4-FFF2-40B4-BE49-F238E27FC236}">
                <a16:creationId xmlns:a16="http://schemas.microsoft.com/office/drawing/2014/main" id="{DD9CD23F-B20E-499B-9C1E-B99F1B32803A}"/>
              </a:ext>
            </a:extLst>
          </p:cNvPr>
          <p:cNvSpPr/>
          <p:nvPr userDrawn="1"/>
        </p:nvSpPr>
        <p:spPr>
          <a:xfrm>
            <a:off x="11356270" y="5494436"/>
            <a:ext cx="101516" cy="53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1" name="Picture 20">
            <a:extLst>
              <a:ext uri="{FF2B5EF4-FFF2-40B4-BE49-F238E27FC236}">
                <a16:creationId xmlns:a16="http://schemas.microsoft.com/office/drawing/2014/main" id="{C55CC811-CD6D-584C-B918-7DD7AC1E50C9}"/>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437197" y="6356350"/>
            <a:ext cx="501650" cy="501650"/>
          </a:xfrm>
          <a:prstGeom prst="rect">
            <a:avLst/>
          </a:prstGeom>
        </p:spPr>
      </p:pic>
      <p:sp>
        <p:nvSpPr>
          <p:cNvPr id="4" name="Rectangle 3">
            <a:extLst>
              <a:ext uri="{FF2B5EF4-FFF2-40B4-BE49-F238E27FC236}">
                <a16:creationId xmlns:a16="http://schemas.microsoft.com/office/drawing/2014/main" id="{03416971-0881-624B-9629-5D3B8A3C4867}"/>
              </a:ext>
            </a:extLst>
          </p:cNvPr>
          <p:cNvSpPr/>
          <p:nvPr userDrawn="1"/>
        </p:nvSpPr>
        <p:spPr>
          <a:xfrm>
            <a:off x="896171" y="4167200"/>
            <a:ext cx="7596951" cy="923330"/>
          </a:xfrm>
          <a:prstGeom prst="rect">
            <a:avLst/>
          </a:prstGeom>
        </p:spPr>
        <p:txBody>
          <a:bodyPr wrap="none">
            <a:spAutoFit/>
          </a:bodyPr>
          <a:lstStyle/>
          <a:p>
            <a:r>
              <a:rPr lang="en-US" sz="5400" dirty="0">
                <a:solidFill>
                  <a:srgbClr val="423736"/>
                </a:solidFill>
                <a:latin typeface="Georgia" panose="02040502050405020303" pitchFamily="18" charset="0"/>
                <a:cs typeface="Oracle Sans" panose="020B0503020204020204" pitchFamily="34" charset="0"/>
              </a:rPr>
              <a:t>Oracle OpenWorld 2019</a:t>
            </a:r>
            <a:endParaRPr lang="en-US" sz="2400" dirty="0">
              <a:solidFill>
                <a:srgbClr val="413636"/>
              </a:solidFill>
            </a:endParaRPr>
          </a:p>
        </p:txBody>
      </p:sp>
      <p:sp>
        <p:nvSpPr>
          <p:cNvPr id="6" name="Rectangle 5">
            <a:extLst>
              <a:ext uri="{FF2B5EF4-FFF2-40B4-BE49-F238E27FC236}">
                <a16:creationId xmlns:a16="http://schemas.microsoft.com/office/drawing/2014/main" id="{1E9E44B1-5658-904C-B93E-80423956EC91}"/>
              </a:ext>
            </a:extLst>
          </p:cNvPr>
          <p:cNvSpPr/>
          <p:nvPr userDrawn="1"/>
        </p:nvSpPr>
        <p:spPr>
          <a:xfrm>
            <a:off x="967054" y="5123049"/>
            <a:ext cx="3229730" cy="376706"/>
          </a:xfrm>
          <a:prstGeom prst="rect">
            <a:avLst/>
          </a:prstGeom>
        </p:spPr>
        <p:txBody>
          <a:bodyPr wrap="none">
            <a:spAutoFit/>
          </a:bodyPr>
          <a:lstStyle/>
          <a:p>
            <a:pPr>
              <a:lnSpc>
                <a:spcPct val="90000"/>
              </a:lnSpc>
              <a:spcBef>
                <a:spcPts val="1000"/>
              </a:spcBef>
              <a:buFont typeface="Arial" panose="020B0604020202020204" pitchFamily="34" charset="0"/>
              <a:buNone/>
              <a:defRPr/>
            </a:pPr>
            <a:r>
              <a:rPr lang="en-US" sz="2000" b="1" spc="600" dirty="0">
                <a:solidFill>
                  <a:srgbClr val="F5B642"/>
                </a:solidFill>
                <a:latin typeface="Oracle Sans" panose="020B0503020204020204" pitchFamily="34" charset="0"/>
                <a:cs typeface="Oracle Sans" panose="020B0503020204020204" pitchFamily="34" charset="0"/>
              </a:rPr>
              <a:t>SAN FRANCISCO</a:t>
            </a:r>
          </a:p>
        </p:txBody>
      </p:sp>
    </p:spTree>
    <p:extLst>
      <p:ext uri="{BB962C8B-B14F-4D97-AF65-F5344CB8AC3E}">
        <p14:creationId xmlns:p14="http://schemas.microsoft.com/office/powerpoint/2010/main" val="314479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OOW Title Slide">
    <p:spTree>
      <p:nvGrpSpPr>
        <p:cNvPr id="1" name=""/>
        <p:cNvGrpSpPr/>
        <p:nvPr/>
      </p:nvGrpSpPr>
      <p:grpSpPr>
        <a:xfrm>
          <a:off x="0" y="0"/>
          <a:ext cx="0" cy="0"/>
          <a:chOff x="0" y="0"/>
          <a:chExt cx="0" cy="0"/>
        </a:xfrm>
      </p:grpSpPr>
      <p:pic>
        <p:nvPicPr>
          <p:cNvPr id="12" name="Picture 11" descr="A picture containing container, basket&#10;&#10;Description automatically generated">
            <a:extLst>
              <a:ext uri="{FF2B5EF4-FFF2-40B4-BE49-F238E27FC236}">
                <a16:creationId xmlns:a16="http://schemas.microsoft.com/office/drawing/2014/main" id="{E41EF51B-5365-4A3A-A026-8C938E250265}"/>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r="7098"/>
          <a:stretch/>
        </p:blipFill>
        <p:spPr>
          <a:xfrm>
            <a:off x="5660966" y="213908"/>
            <a:ext cx="6531034" cy="2938320"/>
          </a:xfrm>
          <a:prstGeom prst="rect">
            <a:avLst/>
          </a:prstGeom>
        </p:spPr>
      </p:pic>
      <p:sp>
        <p:nvSpPr>
          <p:cNvPr id="2" name="Title 1">
            <a:extLst>
              <a:ext uri="{FF2B5EF4-FFF2-40B4-BE49-F238E27FC236}">
                <a16:creationId xmlns:a16="http://schemas.microsoft.com/office/drawing/2014/main" id="{95A3AB21-237D-495E-B34C-C4FCEF0DECDA}"/>
              </a:ext>
            </a:extLst>
          </p:cNvPr>
          <p:cNvSpPr>
            <a:spLocks noGrp="1"/>
          </p:cNvSpPr>
          <p:nvPr>
            <p:ph type="ctrTitle" hasCustomPrompt="1"/>
          </p:nvPr>
        </p:nvSpPr>
        <p:spPr>
          <a:xfrm>
            <a:off x="767374" y="2610195"/>
            <a:ext cx="6706446" cy="1440729"/>
          </a:xfrm>
        </p:spPr>
        <p:txBody>
          <a:bodyPr anchor="b">
            <a:normAutofit/>
          </a:bodyPr>
          <a:lstStyle>
            <a:lvl1pPr algn="l">
              <a:lnSpc>
                <a:spcPts val="4000"/>
              </a:lnSpc>
              <a:defRPr sz="4000">
                <a:latin typeface="Georgia" panose="02040502050405020303" pitchFamily="18" charset="0"/>
              </a:defRPr>
            </a:lvl1pPr>
          </a:lstStyle>
          <a:p>
            <a:r>
              <a:rPr lang="en-US" dirty="0"/>
              <a:t>Future-Proof Your Business</a:t>
            </a:r>
            <a:br>
              <a:rPr lang="en-US" dirty="0"/>
            </a:br>
            <a:r>
              <a:rPr lang="en-US" dirty="0"/>
              <a:t>with Oracle Cloud Apps</a:t>
            </a:r>
          </a:p>
        </p:txBody>
      </p:sp>
      <p:sp>
        <p:nvSpPr>
          <p:cNvPr id="3" name="Subtitle 2">
            <a:extLst>
              <a:ext uri="{FF2B5EF4-FFF2-40B4-BE49-F238E27FC236}">
                <a16:creationId xmlns:a16="http://schemas.microsoft.com/office/drawing/2014/main" id="{A7C3AE17-476B-4287-B329-DBDFF3CB0A89}"/>
              </a:ext>
            </a:extLst>
          </p:cNvPr>
          <p:cNvSpPr>
            <a:spLocks noGrp="1"/>
          </p:cNvSpPr>
          <p:nvPr>
            <p:ph type="subTitle" idx="1" hasCustomPrompt="1"/>
          </p:nvPr>
        </p:nvSpPr>
        <p:spPr>
          <a:xfrm>
            <a:off x="767374" y="4624690"/>
            <a:ext cx="6706446" cy="365125"/>
          </a:xfrm>
        </p:spPr>
        <p:txBody>
          <a:bodyPr lIns="0" rIns="0">
            <a:normAutofit/>
          </a:bodyPr>
          <a:lstStyle>
            <a:lvl1pPr marL="0" indent="0" algn="l">
              <a:buNone/>
              <a:defRPr sz="1600">
                <a:latin typeface="Oracle Sans Extra Bold" panose="020B0803020204020204" pitchFamily="34" charset="0"/>
                <a:cs typeface="Oracle Sans Extra Bold" panose="020B08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Steve Miranda</a:t>
            </a:r>
          </a:p>
        </p:txBody>
      </p:sp>
      <p:sp>
        <p:nvSpPr>
          <p:cNvPr id="5" name="Footer Placeholder 4">
            <a:extLst>
              <a:ext uri="{FF2B5EF4-FFF2-40B4-BE49-F238E27FC236}">
                <a16:creationId xmlns:a16="http://schemas.microsoft.com/office/drawing/2014/main" id="{F3D267BE-801B-437B-8EF3-68BD8F599805}"/>
              </a:ext>
            </a:extLst>
          </p:cNvPr>
          <p:cNvSpPr>
            <a:spLocks noGrp="1"/>
          </p:cNvSpPr>
          <p:nvPr>
            <p:ph type="ftr" sz="quarter" idx="11"/>
          </p:nvPr>
        </p:nvSpPr>
        <p:spPr/>
        <p:txBody>
          <a:bodyPr/>
          <a:lstStyle/>
          <a:p>
            <a:endParaRPr lang="en-US" dirty="0">
              <a:solidFill>
                <a:srgbClr val="413636">
                  <a:tint val="75000"/>
                </a:srgbClr>
              </a:solidFill>
            </a:endParaRPr>
          </a:p>
        </p:txBody>
      </p:sp>
      <p:sp>
        <p:nvSpPr>
          <p:cNvPr id="10" name="Text Placeholder 9">
            <a:extLst>
              <a:ext uri="{FF2B5EF4-FFF2-40B4-BE49-F238E27FC236}">
                <a16:creationId xmlns:a16="http://schemas.microsoft.com/office/drawing/2014/main" id="{AC9CEBEA-6D56-4EDE-A99A-2090EC12F782}"/>
              </a:ext>
            </a:extLst>
          </p:cNvPr>
          <p:cNvSpPr>
            <a:spLocks noGrp="1"/>
          </p:cNvSpPr>
          <p:nvPr>
            <p:ph type="body" sz="quarter" idx="13" hasCustomPrompt="1"/>
          </p:nvPr>
        </p:nvSpPr>
        <p:spPr>
          <a:xfrm>
            <a:off x="767374" y="5122053"/>
            <a:ext cx="6706446" cy="720725"/>
          </a:xfrm>
        </p:spPr>
        <p:txBody>
          <a:bodyPr lIns="0" rIns="0">
            <a:normAutofit/>
          </a:bodyPr>
          <a:lstStyle>
            <a:lvl1pPr marL="0" indent="0">
              <a:lnSpc>
                <a:spcPts val="1400"/>
              </a:lnSpc>
              <a:buFont typeface="+mj-lt"/>
              <a:buNone/>
              <a:defRPr sz="1600">
                <a:solidFill>
                  <a:schemeClr val="accent6">
                    <a:lumMod val="60000"/>
                    <a:lumOff val="40000"/>
                  </a:schemeClr>
                </a:solidFill>
              </a:defRPr>
            </a:lvl1pPr>
            <a:lvl5pPr>
              <a:defRPr/>
            </a:lvl5pPr>
          </a:lstStyle>
          <a:p>
            <a:pPr lvl="0"/>
            <a:r>
              <a:rPr lang="en-US" dirty="0"/>
              <a:t>Executive Vice President</a:t>
            </a:r>
          </a:p>
          <a:p>
            <a:pPr lvl="0"/>
            <a:r>
              <a:rPr lang="en-US" dirty="0"/>
              <a:t>Applications &amp; Product Development</a:t>
            </a:r>
          </a:p>
          <a:p>
            <a:pPr lvl="0"/>
            <a:endParaRPr lang="en-US" dirty="0"/>
          </a:p>
        </p:txBody>
      </p:sp>
      <p:pic>
        <p:nvPicPr>
          <p:cNvPr id="14" name="Picture 13" descr="A picture containing music, black&#10;&#10;Description automatically generated">
            <a:extLst>
              <a:ext uri="{FF2B5EF4-FFF2-40B4-BE49-F238E27FC236}">
                <a16:creationId xmlns:a16="http://schemas.microsoft.com/office/drawing/2014/main" id="{FA9D9C0C-1303-4BC2-865B-D87B14FAE180}"/>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1" y="1040860"/>
            <a:ext cx="2864667" cy="1649788"/>
          </a:xfrm>
          <a:prstGeom prst="rect">
            <a:avLst/>
          </a:prstGeom>
        </p:spPr>
      </p:pic>
      <p:sp>
        <p:nvSpPr>
          <p:cNvPr id="15" name="Rectangle 14">
            <a:extLst>
              <a:ext uri="{FF2B5EF4-FFF2-40B4-BE49-F238E27FC236}">
                <a16:creationId xmlns:a16="http://schemas.microsoft.com/office/drawing/2014/main" id="{5D67E56D-4C0D-454A-AEE8-2349559EAAB5}"/>
              </a:ext>
            </a:extLst>
          </p:cNvPr>
          <p:cNvSpPr/>
          <p:nvPr userDrawn="1"/>
        </p:nvSpPr>
        <p:spPr>
          <a:xfrm>
            <a:off x="761287" y="4280089"/>
            <a:ext cx="310896" cy="365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 name="Rectangle 15">
            <a:extLst>
              <a:ext uri="{FF2B5EF4-FFF2-40B4-BE49-F238E27FC236}">
                <a16:creationId xmlns:a16="http://schemas.microsoft.com/office/drawing/2014/main" id="{520CA049-1897-4D90-9AE0-24E2DD7B6708}"/>
              </a:ext>
            </a:extLst>
          </p:cNvPr>
          <p:cNvSpPr/>
          <p:nvPr userDrawn="1"/>
        </p:nvSpPr>
        <p:spPr>
          <a:xfrm>
            <a:off x="10266201" y="4884559"/>
            <a:ext cx="261122" cy="53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 name="Rectangle 16">
            <a:extLst>
              <a:ext uri="{FF2B5EF4-FFF2-40B4-BE49-F238E27FC236}">
                <a16:creationId xmlns:a16="http://schemas.microsoft.com/office/drawing/2014/main" id="{40F07EA7-8031-4F08-9F37-BB74DCEC1CDF}"/>
              </a:ext>
            </a:extLst>
          </p:cNvPr>
          <p:cNvSpPr/>
          <p:nvPr userDrawn="1"/>
        </p:nvSpPr>
        <p:spPr>
          <a:xfrm>
            <a:off x="11350323" y="5492391"/>
            <a:ext cx="100826" cy="573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8" name="Rectangle 17">
            <a:extLst>
              <a:ext uri="{FF2B5EF4-FFF2-40B4-BE49-F238E27FC236}">
                <a16:creationId xmlns:a16="http://schemas.microsoft.com/office/drawing/2014/main" id="{FD2F3B2F-BA9B-4050-8B8E-FEF77DEB4768}"/>
              </a:ext>
            </a:extLst>
          </p:cNvPr>
          <p:cNvSpPr/>
          <p:nvPr userDrawn="1"/>
        </p:nvSpPr>
        <p:spPr>
          <a:xfrm>
            <a:off x="10855632" y="4638361"/>
            <a:ext cx="643642" cy="573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9" name="Rectangle 18">
            <a:extLst>
              <a:ext uri="{FF2B5EF4-FFF2-40B4-BE49-F238E27FC236}">
                <a16:creationId xmlns:a16="http://schemas.microsoft.com/office/drawing/2014/main" id="{EF82DD56-E093-444B-B3D1-34399747448D}"/>
              </a:ext>
            </a:extLst>
          </p:cNvPr>
          <p:cNvSpPr/>
          <p:nvPr userDrawn="1"/>
        </p:nvSpPr>
        <p:spPr>
          <a:xfrm>
            <a:off x="10656361" y="4884559"/>
            <a:ext cx="101516" cy="53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0" name="Rectangle 19">
            <a:extLst>
              <a:ext uri="{FF2B5EF4-FFF2-40B4-BE49-F238E27FC236}">
                <a16:creationId xmlns:a16="http://schemas.microsoft.com/office/drawing/2014/main" id="{DD9CD23F-B20E-499B-9C1E-B99F1B32803A}"/>
              </a:ext>
            </a:extLst>
          </p:cNvPr>
          <p:cNvSpPr/>
          <p:nvPr userDrawn="1"/>
        </p:nvSpPr>
        <p:spPr>
          <a:xfrm>
            <a:off x="11356270" y="5494436"/>
            <a:ext cx="101516" cy="53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1" name="Picture 20">
            <a:extLst>
              <a:ext uri="{FF2B5EF4-FFF2-40B4-BE49-F238E27FC236}">
                <a16:creationId xmlns:a16="http://schemas.microsoft.com/office/drawing/2014/main" id="{C55CC811-CD6D-584C-B918-7DD7AC1E50C9}"/>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437197" y="6356350"/>
            <a:ext cx="501650" cy="501650"/>
          </a:xfrm>
          <a:prstGeom prst="rect">
            <a:avLst/>
          </a:prstGeom>
        </p:spPr>
      </p:pic>
    </p:spTree>
    <p:extLst>
      <p:ext uri="{BB962C8B-B14F-4D97-AF65-F5344CB8AC3E}">
        <p14:creationId xmlns:p14="http://schemas.microsoft.com/office/powerpoint/2010/main" val="1632703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500"/>
                                        <p:tgtEl>
                                          <p:spTgt spid="1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fade">
                                      <p:cBhvr>
                                        <p:cTn id="24" dur="500"/>
                                        <p:tgtEl>
                                          <p:spTgt spid="1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18" grpId="0" animBg="1"/>
      <p:bldP spid="19" grpId="0" animBg="1"/>
      <p:bldP spid="20"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OOW Title Slide Textured">
    <p:spTree>
      <p:nvGrpSpPr>
        <p:cNvPr id="1" name=""/>
        <p:cNvGrpSpPr/>
        <p:nvPr/>
      </p:nvGrpSpPr>
      <p:grpSpPr>
        <a:xfrm>
          <a:off x="0" y="0"/>
          <a:ext cx="0" cy="0"/>
          <a:chOff x="0" y="0"/>
          <a:chExt cx="0" cy="0"/>
        </a:xfrm>
      </p:grpSpPr>
      <p:pic>
        <p:nvPicPr>
          <p:cNvPr id="6" name="Picture 5" descr="A picture containing table, elephant, clothing&#10;&#10;Description automatically generated">
            <a:extLst>
              <a:ext uri="{FF2B5EF4-FFF2-40B4-BE49-F238E27FC236}">
                <a16:creationId xmlns:a16="http://schemas.microsoft.com/office/drawing/2014/main" id="{D273174A-9006-FF4E-827B-9317F3AE38E5}"/>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2192000" cy="6858000"/>
          </a:xfrm>
          <a:prstGeom prst="rect">
            <a:avLst/>
          </a:prstGeom>
        </p:spPr>
      </p:pic>
      <p:sp>
        <p:nvSpPr>
          <p:cNvPr id="7" name="Rectangle 6">
            <a:extLst>
              <a:ext uri="{FF2B5EF4-FFF2-40B4-BE49-F238E27FC236}">
                <a16:creationId xmlns:a16="http://schemas.microsoft.com/office/drawing/2014/main" id="{0F02490B-080B-9646-8A95-ECD989138C4C}"/>
              </a:ext>
            </a:extLst>
          </p:cNvPr>
          <p:cNvSpPr/>
          <p:nvPr userDrawn="1"/>
        </p:nvSpPr>
        <p:spPr>
          <a:xfrm>
            <a:off x="747749" y="703118"/>
            <a:ext cx="10696500" cy="5451764"/>
          </a:xfrm>
          <a:prstGeom prst="rect">
            <a:avLst/>
          </a:prstGeom>
          <a:solidFill>
            <a:srgbClr val="E0E2E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95A3AB21-237D-495E-B34C-C4FCEF0DECDA}"/>
              </a:ext>
            </a:extLst>
          </p:cNvPr>
          <p:cNvSpPr>
            <a:spLocks noGrp="1"/>
          </p:cNvSpPr>
          <p:nvPr>
            <p:ph type="ctrTitle" hasCustomPrompt="1"/>
          </p:nvPr>
        </p:nvSpPr>
        <p:spPr>
          <a:xfrm>
            <a:off x="1300774" y="1766598"/>
            <a:ext cx="6706446" cy="1440729"/>
          </a:xfrm>
        </p:spPr>
        <p:txBody>
          <a:bodyPr anchor="b">
            <a:normAutofit/>
          </a:bodyPr>
          <a:lstStyle>
            <a:lvl1pPr algn="l">
              <a:lnSpc>
                <a:spcPts val="4000"/>
              </a:lnSpc>
              <a:defRPr sz="4000">
                <a:latin typeface="Georgia" panose="02040502050405020303" pitchFamily="18" charset="0"/>
              </a:defRPr>
            </a:lvl1pPr>
          </a:lstStyle>
          <a:p>
            <a:r>
              <a:rPr lang="en-US" dirty="0"/>
              <a:t>Future-Proof Your Business</a:t>
            </a:r>
            <a:br>
              <a:rPr lang="en-US" dirty="0"/>
            </a:br>
            <a:r>
              <a:rPr lang="en-US" dirty="0"/>
              <a:t>with Oracle Cloud Apps</a:t>
            </a:r>
          </a:p>
        </p:txBody>
      </p:sp>
      <p:sp>
        <p:nvSpPr>
          <p:cNvPr id="3" name="Subtitle 2">
            <a:extLst>
              <a:ext uri="{FF2B5EF4-FFF2-40B4-BE49-F238E27FC236}">
                <a16:creationId xmlns:a16="http://schemas.microsoft.com/office/drawing/2014/main" id="{A7C3AE17-476B-4287-B329-DBDFF3CB0A89}"/>
              </a:ext>
            </a:extLst>
          </p:cNvPr>
          <p:cNvSpPr>
            <a:spLocks noGrp="1"/>
          </p:cNvSpPr>
          <p:nvPr>
            <p:ph type="subTitle" idx="1" hasCustomPrompt="1"/>
          </p:nvPr>
        </p:nvSpPr>
        <p:spPr>
          <a:xfrm>
            <a:off x="1300774" y="3781093"/>
            <a:ext cx="6706446" cy="365125"/>
          </a:xfrm>
        </p:spPr>
        <p:txBody>
          <a:bodyPr lIns="0" rIns="0">
            <a:normAutofit/>
          </a:bodyPr>
          <a:lstStyle>
            <a:lvl1pPr marL="0" indent="0" algn="l">
              <a:buNone/>
              <a:defRPr sz="1600">
                <a:latin typeface="Oracle Sans Extra Bold" panose="020B0803020204020204" pitchFamily="34" charset="0"/>
                <a:cs typeface="Oracle Sans Extra Bold" panose="020B0803020204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Steve Miranda</a:t>
            </a:r>
          </a:p>
        </p:txBody>
      </p:sp>
      <p:sp>
        <p:nvSpPr>
          <p:cNvPr id="10" name="Text Placeholder 9">
            <a:extLst>
              <a:ext uri="{FF2B5EF4-FFF2-40B4-BE49-F238E27FC236}">
                <a16:creationId xmlns:a16="http://schemas.microsoft.com/office/drawing/2014/main" id="{AC9CEBEA-6D56-4EDE-A99A-2090EC12F782}"/>
              </a:ext>
            </a:extLst>
          </p:cNvPr>
          <p:cNvSpPr>
            <a:spLocks noGrp="1"/>
          </p:cNvSpPr>
          <p:nvPr>
            <p:ph type="body" sz="quarter" idx="13" hasCustomPrompt="1"/>
          </p:nvPr>
        </p:nvSpPr>
        <p:spPr>
          <a:xfrm>
            <a:off x="1300774" y="4278456"/>
            <a:ext cx="6706446" cy="720725"/>
          </a:xfrm>
        </p:spPr>
        <p:txBody>
          <a:bodyPr lIns="0" rIns="0">
            <a:normAutofit/>
          </a:bodyPr>
          <a:lstStyle>
            <a:lvl1pPr marL="0" indent="0">
              <a:lnSpc>
                <a:spcPts val="1400"/>
              </a:lnSpc>
              <a:buFont typeface="+mj-lt"/>
              <a:buNone/>
              <a:defRPr sz="1600">
                <a:solidFill>
                  <a:schemeClr val="accent6">
                    <a:lumMod val="60000"/>
                    <a:lumOff val="40000"/>
                  </a:schemeClr>
                </a:solidFill>
              </a:defRPr>
            </a:lvl1pPr>
            <a:lvl5pPr>
              <a:defRPr/>
            </a:lvl5pPr>
          </a:lstStyle>
          <a:p>
            <a:pPr lvl="0"/>
            <a:r>
              <a:rPr lang="en-US" dirty="0"/>
              <a:t>Executive Vice President</a:t>
            </a:r>
          </a:p>
          <a:p>
            <a:pPr lvl="0"/>
            <a:r>
              <a:rPr lang="en-US" dirty="0"/>
              <a:t>Applications &amp; Product Development</a:t>
            </a:r>
          </a:p>
          <a:p>
            <a:pPr lvl="0"/>
            <a:endParaRPr lang="en-US" dirty="0"/>
          </a:p>
        </p:txBody>
      </p:sp>
      <p:sp>
        <p:nvSpPr>
          <p:cNvPr id="15" name="Rectangle 14">
            <a:extLst>
              <a:ext uri="{FF2B5EF4-FFF2-40B4-BE49-F238E27FC236}">
                <a16:creationId xmlns:a16="http://schemas.microsoft.com/office/drawing/2014/main" id="{5D67E56D-4C0D-454A-AEE8-2349559EAAB5}"/>
              </a:ext>
            </a:extLst>
          </p:cNvPr>
          <p:cNvSpPr/>
          <p:nvPr userDrawn="1"/>
        </p:nvSpPr>
        <p:spPr>
          <a:xfrm>
            <a:off x="1294687" y="3436492"/>
            <a:ext cx="310896" cy="365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21" name="Picture 20">
            <a:extLst>
              <a:ext uri="{FF2B5EF4-FFF2-40B4-BE49-F238E27FC236}">
                <a16:creationId xmlns:a16="http://schemas.microsoft.com/office/drawing/2014/main" id="{C55CC811-CD6D-584C-B918-7DD7AC1E50C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437197" y="6356350"/>
            <a:ext cx="501650" cy="501650"/>
          </a:xfrm>
          <a:prstGeom prst="rect">
            <a:avLst/>
          </a:prstGeom>
        </p:spPr>
      </p:pic>
    </p:spTree>
    <p:extLst>
      <p:ext uri="{BB962C8B-B14F-4D97-AF65-F5344CB8AC3E}">
        <p14:creationId xmlns:p14="http://schemas.microsoft.com/office/powerpoint/2010/main" val="34699155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OOW Agenda">
    <p:spTree>
      <p:nvGrpSpPr>
        <p:cNvPr id="1" name=""/>
        <p:cNvGrpSpPr/>
        <p:nvPr/>
      </p:nvGrpSpPr>
      <p:grpSpPr>
        <a:xfrm>
          <a:off x="0" y="0"/>
          <a:ext cx="0" cy="0"/>
          <a:chOff x="0" y="0"/>
          <a:chExt cx="0" cy="0"/>
        </a:xfrm>
      </p:grpSpPr>
      <p:pic>
        <p:nvPicPr>
          <p:cNvPr id="9" name="Picture 8" descr="A picture containing container, basket&#10;&#10;Description automatically generated">
            <a:extLst>
              <a:ext uri="{FF2B5EF4-FFF2-40B4-BE49-F238E27FC236}">
                <a16:creationId xmlns:a16="http://schemas.microsoft.com/office/drawing/2014/main" id="{854C4F1B-5FB4-8C48-B352-99B254FA249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080948" y="212826"/>
            <a:ext cx="5111051" cy="2299468"/>
          </a:xfrm>
          <a:prstGeom prst="rect">
            <a:avLst/>
          </a:prstGeom>
        </p:spPr>
      </p:pic>
      <p:grpSp>
        <p:nvGrpSpPr>
          <p:cNvPr id="4" name="Group 3">
            <a:extLst>
              <a:ext uri="{FF2B5EF4-FFF2-40B4-BE49-F238E27FC236}">
                <a16:creationId xmlns:a16="http://schemas.microsoft.com/office/drawing/2014/main" id="{F7DFBE94-74A2-954E-835D-D3A403750427}"/>
              </a:ext>
            </a:extLst>
          </p:cNvPr>
          <p:cNvGrpSpPr/>
          <p:nvPr userDrawn="1"/>
        </p:nvGrpSpPr>
        <p:grpSpPr>
          <a:xfrm>
            <a:off x="3281742" y="6206611"/>
            <a:ext cx="1233073" cy="299478"/>
            <a:chOff x="10266201" y="4638361"/>
            <a:chExt cx="1233073" cy="299478"/>
          </a:xfrm>
        </p:grpSpPr>
        <p:sp>
          <p:nvSpPr>
            <p:cNvPr id="10" name="Rectangle 9">
              <a:extLst>
                <a:ext uri="{FF2B5EF4-FFF2-40B4-BE49-F238E27FC236}">
                  <a16:creationId xmlns:a16="http://schemas.microsoft.com/office/drawing/2014/main" id="{2BA10860-07D3-1A4B-8B52-69FDEB228A00}"/>
                </a:ext>
              </a:extLst>
            </p:cNvPr>
            <p:cNvSpPr/>
            <p:nvPr userDrawn="1"/>
          </p:nvSpPr>
          <p:spPr>
            <a:xfrm>
              <a:off x="10266201" y="4884559"/>
              <a:ext cx="261122" cy="53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1" name="Rectangle 10">
              <a:extLst>
                <a:ext uri="{FF2B5EF4-FFF2-40B4-BE49-F238E27FC236}">
                  <a16:creationId xmlns:a16="http://schemas.microsoft.com/office/drawing/2014/main" id="{E88CE354-4375-7947-A5F2-81A80C5EC1F7}"/>
                </a:ext>
              </a:extLst>
            </p:cNvPr>
            <p:cNvSpPr/>
            <p:nvPr userDrawn="1"/>
          </p:nvSpPr>
          <p:spPr>
            <a:xfrm>
              <a:off x="10855632" y="4638361"/>
              <a:ext cx="643642" cy="5737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2" name="Rectangle 11">
              <a:extLst>
                <a:ext uri="{FF2B5EF4-FFF2-40B4-BE49-F238E27FC236}">
                  <a16:creationId xmlns:a16="http://schemas.microsoft.com/office/drawing/2014/main" id="{04331646-206C-584A-8040-FBE54C7289E1}"/>
                </a:ext>
              </a:extLst>
            </p:cNvPr>
            <p:cNvSpPr/>
            <p:nvPr userDrawn="1"/>
          </p:nvSpPr>
          <p:spPr>
            <a:xfrm>
              <a:off x="10656361" y="4884559"/>
              <a:ext cx="101516" cy="532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grpSp>
      <p:sp>
        <p:nvSpPr>
          <p:cNvPr id="2" name="Title 1">
            <a:extLst>
              <a:ext uri="{FF2B5EF4-FFF2-40B4-BE49-F238E27FC236}">
                <a16:creationId xmlns:a16="http://schemas.microsoft.com/office/drawing/2014/main" id="{607B599F-269A-4E45-BB4E-31A49D2385EB}"/>
              </a:ext>
            </a:extLst>
          </p:cNvPr>
          <p:cNvSpPr>
            <a:spLocks noGrp="1"/>
          </p:cNvSpPr>
          <p:nvPr>
            <p:ph type="title" hasCustomPrompt="1"/>
          </p:nvPr>
        </p:nvSpPr>
        <p:spPr>
          <a:xfrm>
            <a:off x="768095" y="783026"/>
            <a:ext cx="10669101" cy="844095"/>
          </a:xfrm>
        </p:spPr>
        <p:txBody>
          <a:bodyPr vert="horz" lIns="0" tIns="45720" rIns="0" bIns="45720" rtlCol="0" anchor="b">
            <a:normAutofit/>
          </a:bodyPr>
          <a:lstStyle>
            <a:lvl1pPr>
              <a:defRPr lang="en-US" sz="1600">
                <a:latin typeface="Oracle Sans Extra Bold" panose="020B0803020204020204" pitchFamily="34" charset="0"/>
                <a:ea typeface="+mn-ea"/>
                <a:cs typeface="Oracle Sans Extra Bold" panose="020B0803020204020204" pitchFamily="34" charset="0"/>
              </a:defRPr>
            </a:lvl1pPr>
          </a:lstStyle>
          <a:p>
            <a:pPr marL="0" lvl="0" indent="0">
              <a:spcBef>
                <a:spcPts val="1000"/>
              </a:spcBef>
              <a:buFont typeface="Arial" panose="020B0604020202020204" pitchFamily="34" charset="0"/>
            </a:pPr>
            <a:r>
              <a:rPr lang="en-US" dirty="0"/>
              <a:t>Agenda</a:t>
            </a:r>
          </a:p>
        </p:txBody>
      </p:sp>
      <p:sp>
        <p:nvSpPr>
          <p:cNvPr id="3" name="Text Placeholder 2">
            <a:extLst>
              <a:ext uri="{FF2B5EF4-FFF2-40B4-BE49-F238E27FC236}">
                <a16:creationId xmlns:a16="http://schemas.microsoft.com/office/drawing/2014/main" id="{FD86EFD9-8225-47A7-9DFF-A350F67E94AA}"/>
              </a:ext>
            </a:extLst>
          </p:cNvPr>
          <p:cNvSpPr>
            <a:spLocks noGrp="1"/>
          </p:cNvSpPr>
          <p:nvPr>
            <p:ph type="body" idx="1" hasCustomPrompt="1"/>
          </p:nvPr>
        </p:nvSpPr>
        <p:spPr>
          <a:xfrm>
            <a:off x="768095" y="2288558"/>
            <a:ext cx="5029200" cy="544527"/>
          </a:xfrm>
        </p:spPr>
        <p:txBody>
          <a:bodyPr lIns="0" rIns="0">
            <a:normAutofit/>
          </a:bodyPr>
          <a:lstStyle>
            <a:lvl1pPr marL="0" indent="0">
              <a:lnSpc>
                <a:spcPct val="100000"/>
              </a:lnSpc>
              <a:spcBef>
                <a:spcPts val="0"/>
              </a:spcBef>
              <a:spcAft>
                <a:spcPts val="1200"/>
              </a:spcAft>
              <a:buSzPct val="70000"/>
              <a:buFont typeface="Arial" panose="020B0604020202020204" pitchFamily="34" charset="0"/>
              <a:buNone/>
              <a:tabLst/>
              <a:defRPr sz="3000" b="1" i="0">
                <a:solidFill>
                  <a:schemeClr val="tx2"/>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Day</a:t>
            </a:r>
          </a:p>
        </p:txBody>
      </p:sp>
      <p:pic>
        <p:nvPicPr>
          <p:cNvPr id="7" name="Picture 6">
            <a:extLst>
              <a:ext uri="{FF2B5EF4-FFF2-40B4-BE49-F238E27FC236}">
                <a16:creationId xmlns:a16="http://schemas.microsoft.com/office/drawing/2014/main" id="{4A563633-5831-8F48-954F-223FF83AEDF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437197" y="6356350"/>
            <a:ext cx="501650" cy="501650"/>
          </a:xfrm>
          <a:prstGeom prst="rect">
            <a:avLst/>
          </a:prstGeom>
        </p:spPr>
      </p:pic>
      <p:sp>
        <p:nvSpPr>
          <p:cNvPr id="14" name="Rectangle 13">
            <a:extLst>
              <a:ext uri="{FF2B5EF4-FFF2-40B4-BE49-F238E27FC236}">
                <a16:creationId xmlns:a16="http://schemas.microsoft.com/office/drawing/2014/main" id="{05D2C10D-F209-B443-9F3C-0B55EDFF601F}"/>
              </a:ext>
            </a:extLst>
          </p:cNvPr>
          <p:cNvSpPr/>
          <p:nvPr userDrawn="1"/>
        </p:nvSpPr>
        <p:spPr>
          <a:xfrm>
            <a:off x="761287" y="1975427"/>
            <a:ext cx="310896" cy="365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6" name="Text Placeholder 15">
            <a:extLst>
              <a:ext uri="{FF2B5EF4-FFF2-40B4-BE49-F238E27FC236}">
                <a16:creationId xmlns:a16="http://schemas.microsoft.com/office/drawing/2014/main" id="{00AD1749-1C8E-AD41-8D05-F1E78F61C9D5}"/>
              </a:ext>
            </a:extLst>
          </p:cNvPr>
          <p:cNvSpPr>
            <a:spLocks noGrp="1"/>
          </p:cNvSpPr>
          <p:nvPr>
            <p:ph type="body" sz="quarter" idx="10" hasCustomPrompt="1"/>
          </p:nvPr>
        </p:nvSpPr>
        <p:spPr>
          <a:xfrm>
            <a:off x="768095" y="2947988"/>
            <a:ext cx="822960" cy="3239072"/>
          </a:xfrm>
        </p:spPr>
        <p:txBody>
          <a:bodyPr lIns="0" rIns="0">
            <a:normAutofit/>
          </a:bodyPr>
          <a:lstStyle>
            <a:lvl1pPr>
              <a:lnSpc>
                <a:spcPts val="2500"/>
              </a:lnSpc>
              <a:spcBef>
                <a:spcPts val="0"/>
              </a:spcBef>
              <a:spcAft>
                <a:spcPts val="1200"/>
              </a:spcAft>
              <a:defRPr sz="1000" b="1" i="0">
                <a:latin typeface="Oracle Sans" panose="020B0503020204020204" pitchFamily="34" charset="0"/>
                <a:cs typeface="Oracle Sans" panose="020B0503020204020204" pitchFamily="34" charset="0"/>
              </a:defRPr>
            </a:lvl1pPr>
          </a:lstStyle>
          <a:p>
            <a:pPr lvl="0"/>
            <a:r>
              <a:rPr lang="en-US" dirty="0"/>
              <a:t>11:00-12:15</a:t>
            </a:r>
            <a:br>
              <a:rPr lang="en-US" dirty="0"/>
            </a:br>
            <a:endParaRPr lang="en-US" dirty="0"/>
          </a:p>
          <a:p>
            <a:pPr lvl="0"/>
            <a:r>
              <a:rPr lang="en-US" dirty="0"/>
              <a:t>4:45-6:00</a:t>
            </a:r>
            <a:br>
              <a:rPr lang="en-US" dirty="0"/>
            </a:br>
            <a:endParaRPr lang="en-US" dirty="0"/>
          </a:p>
          <a:p>
            <a:pPr lvl="0"/>
            <a:r>
              <a:rPr lang="en-US" dirty="0"/>
              <a:t>5:00-6:30</a:t>
            </a:r>
          </a:p>
        </p:txBody>
      </p:sp>
      <p:sp>
        <p:nvSpPr>
          <p:cNvPr id="18" name="Text Placeholder 17">
            <a:extLst>
              <a:ext uri="{FF2B5EF4-FFF2-40B4-BE49-F238E27FC236}">
                <a16:creationId xmlns:a16="http://schemas.microsoft.com/office/drawing/2014/main" id="{5A23BDF2-4CF1-B242-AF9C-FF0C2725A9C5}"/>
              </a:ext>
            </a:extLst>
          </p:cNvPr>
          <p:cNvSpPr>
            <a:spLocks noGrp="1"/>
          </p:cNvSpPr>
          <p:nvPr>
            <p:ph type="body" sz="quarter" idx="11" hasCustomPrompt="1"/>
          </p:nvPr>
        </p:nvSpPr>
        <p:spPr>
          <a:xfrm>
            <a:off x="1624519" y="2947988"/>
            <a:ext cx="4172776" cy="3239072"/>
          </a:xfrm>
        </p:spPr>
        <p:txBody>
          <a:bodyPr lIns="0" rIns="0">
            <a:noAutofit/>
          </a:bodyPr>
          <a:lstStyle>
            <a:lvl1pPr marL="0" marR="0" indent="0" algn="l" defTabSz="914400" rtl="0" eaLnBrk="1" fontAlgn="auto" latinLnBrk="0" hangingPunct="1">
              <a:lnSpc>
                <a:spcPts val="2500"/>
              </a:lnSpc>
              <a:spcBef>
                <a:spcPts val="0"/>
              </a:spcBef>
              <a:spcAft>
                <a:spcPts val="1200"/>
              </a:spcAft>
              <a:buClrTx/>
              <a:buSzTx/>
              <a:buFont typeface="Arial" panose="020B0604020202020204" pitchFamily="34" charset="0"/>
              <a:buNone/>
              <a:tabLst/>
              <a:defRPr lang="en-US" sz="1800" b="0" i="0" u="none" kern="1200" dirty="0" smtClean="0">
                <a:solidFill>
                  <a:srgbClr val="847B76"/>
                </a:solidFill>
                <a:effectLst/>
                <a:latin typeface="Oracle Sans" panose="020B0503020204020204" pitchFamily="34" charset="0"/>
                <a:ea typeface="+mn-ea"/>
                <a:cs typeface="Oracle Sans" panose="020B0503020204020204" pitchFamily="34" charset="0"/>
              </a:defRPr>
            </a:lvl1pPr>
          </a:lstStyle>
          <a:p>
            <a:r>
              <a:rPr lang="en-US" dirty="0">
                <a:solidFill>
                  <a:srgbClr val="847B76"/>
                </a:solidFill>
                <a:effectLst/>
                <a:latin typeface="Oracle Sans Light" panose="020B0403020204020204" pitchFamily="34" charset="0"/>
              </a:rPr>
              <a:t>Enter Text Here</a:t>
            </a:r>
            <a:br>
              <a:rPr lang="en-US" dirty="0">
                <a:solidFill>
                  <a:srgbClr val="847B76"/>
                </a:solidFill>
                <a:effectLst/>
                <a:latin typeface="Oracle Sans Light" panose="020B0403020204020204" pitchFamily="34" charset="0"/>
              </a:rPr>
            </a:br>
            <a:r>
              <a:rPr lang="en-US" dirty="0" err="1">
                <a:solidFill>
                  <a:srgbClr val="847B76"/>
                </a:solidFill>
                <a:effectLst/>
                <a:latin typeface="Oracle Sans Light" panose="020B0403020204020204" pitchFamily="34" charset="0"/>
              </a:rPr>
              <a:t>Shift+Return</a:t>
            </a:r>
            <a:r>
              <a:rPr lang="en-US" dirty="0">
                <a:solidFill>
                  <a:srgbClr val="847B76"/>
                </a:solidFill>
                <a:effectLst/>
                <a:latin typeface="Oracle Sans Light" panose="020B0403020204020204" pitchFamily="34" charset="0"/>
              </a:rPr>
              <a:t> (Soft Return / Less Spacing)</a:t>
            </a:r>
          </a:p>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lang="en-US" dirty="0">
                <a:solidFill>
                  <a:srgbClr val="847B76"/>
                </a:solidFill>
                <a:effectLst/>
                <a:latin typeface="Oracle Sans Light" panose="020B0403020204020204" pitchFamily="34" charset="0"/>
              </a:rPr>
              <a:t>Next Agenda Item</a:t>
            </a:r>
            <a:br>
              <a:rPr lang="en-US" dirty="0">
                <a:solidFill>
                  <a:srgbClr val="847B76"/>
                </a:solidFill>
                <a:effectLst/>
                <a:latin typeface="Oracle Sans Light" panose="020B0403020204020204" pitchFamily="34" charset="0"/>
              </a:rPr>
            </a:br>
            <a:r>
              <a:rPr lang="en-US" dirty="0" err="1">
                <a:solidFill>
                  <a:srgbClr val="847B76"/>
                </a:solidFill>
                <a:effectLst/>
                <a:latin typeface="Oracle Sans Light" panose="020B0403020204020204" pitchFamily="34" charset="0"/>
              </a:rPr>
              <a:t>Shift+Return</a:t>
            </a:r>
            <a:r>
              <a:rPr lang="en-US" dirty="0">
                <a:solidFill>
                  <a:srgbClr val="847B76"/>
                </a:solidFill>
                <a:effectLst/>
                <a:latin typeface="Oracle Sans Light" panose="020B0403020204020204" pitchFamily="34" charset="0"/>
              </a:rPr>
              <a:t> (Soft Return / Less Spacing)</a:t>
            </a:r>
          </a:p>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lang="en-US" dirty="0">
                <a:solidFill>
                  <a:srgbClr val="847B76"/>
                </a:solidFill>
                <a:effectLst/>
                <a:latin typeface="Oracle Sans Light" panose="020B0403020204020204" pitchFamily="34" charset="0"/>
              </a:rPr>
              <a:t>Next Agenda Item</a:t>
            </a:r>
            <a:br>
              <a:rPr lang="en-US" dirty="0">
                <a:solidFill>
                  <a:srgbClr val="847B76"/>
                </a:solidFill>
                <a:effectLst/>
                <a:latin typeface="Oracle Sans Light" panose="020B0403020204020204" pitchFamily="34" charset="0"/>
              </a:rPr>
            </a:br>
            <a:r>
              <a:rPr lang="en-US" dirty="0" err="1">
                <a:solidFill>
                  <a:srgbClr val="847B76"/>
                </a:solidFill>
                <a:effectLst/>
                <a:latin typeface="Oracle Sans Light" panose="020B0403020204020204" pitchFamily="34" charset="0"/>
              </a:rPr>
              <a:t>Shift+Return</a:t>
            </a:r>
            <a:r>
              <a:rPr lang="en-US" dirty="0">
                <a:solidFill>
                  <a:srgbClr val="847B76"/>
                </a:solidFill>
                <a:effectLst/>
                <a:latin typeface="Oracle Sans Light" panose="020B0403020204020204" pitchFamily="34" charset="0"/>
              </a:rPr>
              <a:t> (Soft Return / Less Spacing)</a:t>
            </a:r>
          </a:p>
          <a:p>
            <a:endParaRPr lang="en-US" dirty="0">
              <a:solidFill>
                <a:srgbClr val="847B76"/>
              </a:solidFill>
              <a:effectLst/>
              <a:latin typeface="Oracle Sans Light" panose="020B0403020204020204" pitchFamily="34" charset="0"/>
            </a:endParaRPr>
          </a:p>
        </p:txBody>
      </p:sp>
      <p:sp>
        <p:nvSpPr>
          <p:cNvPr id="20" name="Text Placeholder 19">
            <a:extLst>
              <a:ext uri="{FF2B5EF4-FFF2-40B4-BE49-F238E27FC236}">
                <a16:creationId xmlns:a16="http://schemas.microsoft.com/office/drawing/2014/main" id="{9DAC5812-8F05-0440-9062-7A43B2DB6AA6}"/>
              </a:ext>
            </a:extLst>
          </p:cNvPr>
          <p:cNvSpPr>
            <a:spLocks noGrp="1"/>
          </p:cNvSpPr>
          <p:nvPr>
            <p:ph type="body" sz="quarter" idx="12" hasCustomPrompt="1"/>
          </p:nvPr>
        </p:nvSpPr>
        <p:spPr>
          <a:xfrm>
            <a:off x="6088270" y="2289175"/>
            <a:ext cx="5029200" cy="548640"/>
          </a:xfrm>
        </p:spPr>
        <p:txBody>
          <a:bodyPr vert="horz" lIns="0" tIns="45720" rIns="0" bIns="45720" rtlCol="0">
            <a:normAutofit/>
          </a:bodyPr>
          <a:lstStyle>
            <a:lvl1pPr>
              <a:defRPr lang="en-US" sz="3000" b="1" i="0" dirty="0">
                <a:solidFill>
                  <a:schemeClr val="tx2"/>
                </a:solidFill>
                <a:latin typeface="Oracle Sans" panose="020B0503020204020204" pitchFamily="34" charset="0"/>
                <a:ea typeface="Oracle Sans" panose="020B0503020204020204" pitchFamily="34" charset="0"/>
                <a:cs typeface="Oracle Sans" panose="020B0503020204020204" pitchFamily="34" charset="0"/>
              </a:defRPr>
            </a:lvl1pPr>
          </a:lstStyle>
          <a:p>
            <a:pPr lvl="0">
              <a:lnSpc>
                <a:spcPct val="100000"/>
              </a:lnSpc>
              <a:spcBef>
                <a:spcPts val="0"/>
              </a:spcBef>
              <a:spcAft>
                <a:spcPts val="1200"/>
              </a:spcAft>
              <a:buSzPct val="70000"/>
              <a:tabLst/>
            </a:pPr>
            <a:r>
              <a:rPr lang="en-US" dirty="0"/>
              <a:t>Day</a:t>
            </a:r>
          </a:p>
        </p:txBody>
      </p:sp>
      <p:sp>
        <p:nvSpPr>
          <p:cNvPr id="22" name="Text Placeholder 21">
            <a:extLst>
              <a:ext uri="{FF2B5EF4-FFF2-40B4-BE49-F238E27FC236}">
                <a16:creationId xmlns:a16="http://schemas.microsoft.com/office/drawing/2014/main" id="{2B9790FE-CFCA-0344-AFF7-854517B39753}"/>
              </a:ext>
            </a:extLst>
          </p:cNvPr>
          <p:cNvSpPr>
            <a:spLocks noGrp="1"/>
          </p:cNvSpPr>
          <p:nvPr>
            <p:ph type="body" sz="quarter" idx="13" hasCustomPrompt="1"/>
          </p:nvPr>
        </p:nvSpPr>
        <p:spPr>
          <a:xfrm>
            <a:off x="6088270" y="2947988"/>
            <a:ext cx="822960" cy="3236976"/>
          </a:xfrm>
        </p:spPr>
        <p:txBody>
          <a:bodyPr lIns="0" rIns="0">
            <a:normAutofit/>
          </a:bodyPr>
          <a:lstStyle>
            <a:lvl1pPr>
              <a:lnSpc>
                <a:spcPts val="2500"/>
              </a:lnSpc>
              <a:spcBef>
                <a:spcPts val="0"/>
              </a:spcBef>
              <a:spcAft>
                <a:spcPts val="1200"/>
              </a:spcAft>
              <a:defRPr sz="1000" b="1" i="0">
                <a:latin typeface="Oracle Sans" panose="020B0503020204020204" pitchFamily="34" charset="0"/>
                <a:cs typeface="Oracle Sans" panose="020B0503020204020204" pitchFamily="34" charset="0"/>
              </a:defRPr>
            </a:lvl1pPr>
          </a:lstStyle>
          <a:p>
            <a:pPr lvl="0"/>
            <a:r>
              <a:rPr lang="en-US" dirty="0"/>
              <a:t>11:00-12:15</a:t>
            </a:r>
            <a:br>
              <a:rPr lang="en-US" dirty="0"/>
            </a:br>
            <a:endParaRPr lang="en-US" dirty="0"/>
          </a:p>
          <a:p>
            <a:pPr lvl="0"/>
            <a:r>
              <a:rPr lang="en-US" dirty="0"/>
              <a:t>4:45-6:00</a:t>
            </a:r>
            <a:br>
              <a:rPr lang="en-US" dirty="0"/>
            </a:br>
            <a:endParaRPr lang="en-US" dirty="0"/>
          </a:p>
          <a:p>
            <a:pPr lvl="0"/>
            <a:r>
              <a:rPr lang="en-US" dirty="0"/>
              <a:t>5:00-6:30</a:t>
            </a:r>
          </a:p>
        </p:txBody>
      </p:sp>
      <p:sp>
        <p:nvSpPr>
          <p:cNvPr id="24" name="Text Placeholder 23">
            <a:extLst>
              <a:ext uri="{FF2B5EF4-FFF2-40B4-BE49-F238E27FC236}">
                <a16:creationId xmlns:a16="http://schemas.microsoft.com/office/drawing/2014/main" id="{2FF7732B-D608-9647-98B0-CFC063F3113A}"/>
              </a:ext>
            </a:extLst>
          </p:cNvPr>
          <p:cNvSpPr>
            <a:spLocks noGrp="1"/>
          </p:cNvSpPr>
          <p:nvPr>
            <p:ph type="body" sz="quarter" idx="14" hasCustomPrompt="1"/>
          </p:nvPr>
        </p:nvSpPr>
        <p:spPr>
          <a:xfrm>
            <a:off x="6946396" y="2947988"/>
            <a:ext cx="4169663" cy="3236976"/>
          </a:xfrm>
        </p:spPr>
        <p:txBody>
          <a:bodyPr vert="horz" lIns="0" tIns="45720" rIns="0" bIns="45720" rtlCol="0">
            <a:noAutofit/>
          </a:bodyPr>
          <a:lstStyle>
            <a:lvl1pPr marL="0" marR="0" indent="0" algn="l" defTabSz="914400" rtl="0" eaLnBrk="1" fontAlgn="auto" latinLnBrk="0" hangingPunct="1">
              <a:lnSpc>
                <a:spcPts val="2500"/>
              </a:lnSpc>
              <a:spcBef>
                <a:spcPts val="0"/>
              </a:spcBef>
              <a:spcAft>
                <a:spcPts val="1200"/>
              </a:spcAft>
              <a:buClrTx/>
              <a:buSzTx/>
              <a:buFont typeface="Arial" panose="020B0604020202020204" pitchFamily="34" charset="0"/>
              <a:buNone/>
              <a:tabLst/>
              <a:defRPr lang="en-US" sz="1800" u="none">
                <a:solidFill>
                  <a:srgbClr val="847B76"/>
                </a:solidFill>
                <a:effectLst/>
                <a:cs typeface="Oracle Sans" panose="020B0503020204020204" pitchFamily="34" charset="0"/>
              </a:defRPr>
            </a:lvl1pPr>
          </a:lstStyle>
          <a:p>
            <a:r>
              <a:rPr lang="en-US" dirty="0">
                <a:solidFill>
                  <a:srgbClr val="847B76"/>
                </a:solidFill>
                <a:effectLst/>
                <a:latin typeface="Oracle Sans Light" panose="020B0403020204020204" pitchFamily="34" charset="0"/>
              </a:rPr>
              <a:t>Enter Text Here</a:t>
            </a:r>
            <a:br>
              <a:rPr lang="en-US" dirty="0">
                <a:solidFill>
                  <a:srgbClr val="847B76"/>
                </a:solidFill>
                <a:effectLst/>
                <a:latin typeface="Oracle Sans Light" panose="020B0403020204020204" pitchFamily="34" charset="0"/>
              </a:rPr>
            </a:br>
            <a:r>
              <a:rPr lang="en-US" dirty="0" err="1">
                <a:solidFill>
                  <a:srgbClr val="847B76"/>
                </a:solidFill>
                <a:effectLst/>
                <a:latin typeface="Oracle Sans Light" panose="020B0403020204020204" pitchFamily="34" charset="0"/>
              </a:rPr>
              <a:t>Shift+Return</a:t>
            </a:r>
            <a:r>
              <a:rPr lang="en-US" dirty="0">
                <a:solidFill>
                  <a:srgbClr val="847B76"/>
                </a:solidFill>
                <a:effectLst/>
                <a:latin typeface="Oracle Sans Light" panose="020B0403020204020204" pitchFamily="34" charset="0"/>
              </a:rPr>
              <a:t> (Soft Return / Less Spacing)</a:t>
            </a:r>
          </a:p>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lang="en-US" dirty="0">
                <a:solidFill>
                  <a:srgbClr val="847B76"/>
                </a:solidFill>
                <a:effectLst/>
                <a:latin typeface="Oracle Sans Light" panose="020B0403020204020204" pitchFamily="34" charset="0"/>
              </a:rPr>
              <a:t>Next Agenda Item</a:t>
            </a:r>
            <a:br>
              <a:rPr lang="en-US" dirty="0">
                <a:solidFill>
                  <a:srgbClr val="847B76"/>
                </a:solidFill>
                <a:effectLst/>
                <a:latin typeface="Oracle Sans Light" panose="020B0403020204020204" pitchFamily="34" charset="0"/>
              </a:rPr>
            </a:br>
            <a:r>
              <a:rPr lang="en-US" dirty="0" err="1">
                <a:solidFill>
                  <a:srgbClr val="847B76"/>
                </a:solidFill>
                <a:effectLst/>
                <a:latin typeface="Oracle Sans Light" panose="020B0403020204020204" pitchFamily="34" charset="0"/>
              </a:rPr>
              <a:t>Shift+Return</a:t>
            </a:r>
            <a:r>
              <a:rPr lang="en-US" dirty="0">
                <a:solidFill>
                  <a:srgbClr val="847B76"/>
                </a:solidFill>
                <a:effectLst/>
                <a:latin typeface="Oracle Sans Light" panose="020B0403020204020204" pitchFamily="34" charset="0"/>
              </a:rPr>
              <a:t> (Soft Return / Less Spacing)</a:t>
            </a:r>
          </a:p>
          <a:p>
            <a:pPr marL="0" marR="0" lvl="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a:pPr>
            <a:r>
              <a:rPr lang="en-US" dirty="0">
                <a:solidFill>
                  <a:srgbClr val="847B76"/>
                </a:solidFill>
                <a:effectLst/>
                <a:latin typeface="Oracle Sans Light" panose="020B0403020204020204" pitchFamily="34" charset="0"/>
              </a:rPr>
              <a:t>Next Agenda Item</a:t>
            </a:r>
            <a:br>
              <a:rPr lang="en-US" dirty="0">
                <a:solidFill>
                  <a:srgbClr val="847B76"/>
                </a:solidFill>
                <a:effectLst/>
                <a:latin typeface="Oracle Sans Light" panose="020B0403020204020204" pitchFamily="34" charset="0"/>
              </a:rPr>
            </a:br>
            <a:r>
              <a:rPr lang="en-US" dirty="0" err="1">
                <a:solidFill>
                  <a:srgbClr val="847B76"/>
                </a:solidFill>
                <a:effectLst/>
                <a:latin typeface="Oracle Sans Light" panose="020B0403020204020204" pitchFamily="34" charset="0"/>
              </a:rPr>
              <a:t>Shift+Return</a:t>
            </a:r>
            <a:r>
              <a:rPr lang="en-US" dirty="0">
                <a:solidFill>
                  <a:srgbClr val="847B76"/>
                </a:solidFill>
                <a:effectLst/>
                <a:latin typeface="Oracle Sans Light" panose="020B0403020204020204" pitchFamily="34" charset="0"/>
              </a:rPr>
              <a:t> (Soft Return / Less Spacing)</a:t>
            </a:r>
          </a:p>
        </p:txBody>
      </p:sp>
    </p:spTree>
    <p:extLst>
      <p:ext uri="{BB962C8B-B14F-4D97-AF65-F5344CB8AC3E}">
        <p14:creationId xmlns:p14="http://schemas.microsoft.com/office/powerpoint/2010/main" val="1976681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OOW 4-Step Flow">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F0FCE765-22CA-7F4E-B5AF-ACFEA611159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861889" y="5165415"/>
            <a:ext cx="2626460" cy="662990"/>
          </a:xfrm>
          <a:prstGeom prst="rect">
            <a:avLst/>
          </a:prstGeom>
        </p:spPr>
      </p:pic>
      <p:pic>
        <p:nvPicPr>
          <p:cNvPr id="8" name="Picture 7">
            <a:extLst>
              <a:ext uri="{FF2B5EF4-FFF2-40B4-BE49-F238E27FC236}">
                <a16:creationId xmlns:a16="http://schemas.microsoft.com/office/drawing/2014/main" id="{D80E6547-E553-8B4C-B613-A55206049B2C}"/>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0" y="0"/>
            <a:ext cx="12192000" cy="254000"/>
          </a:xfrm>
          <a:prstGeom prst="rect">
            <a:avLst/>
          </a:prstGeom>
        </p:spPr>
      </p:pic>
      <p:sp>
        <p:nvSpPr>
          <p:cNvPr id="2" name="Title 1">
            <a:extLst>
              <a:ext uri="{FF2B5EF4-FFF2-40B4-BE49-F238E27FC236}">
                <a16:creationId xmlns:a16="http://schemas.microsoft.com/office/drawing/2014/main" id="{607B599F-269A-4E45-BB4E-31A49D2385EB}"/>
              </a:ext>
            </a:extLst>
          </p:cNvPr>
          <p:cNvSpPr>
            <a:spLocks noGrp="1"/>
          </p:cNvSpPr>
          <p:nvPr>
            <p:ph type="title" hasCustomPrompt="1"/>
          </p:nvPr>
        </p:nvSpPr>
        <p:spPr>
          <a:xfrm>
            <a:off x="768095" y="783026"/>
            <a:ext cx="10669101" cy="844095"/>
          </a:xfrm>
        </p:spPr>
        <p:txBody>
          <a:bodyPr vert="horz" lIns="0" tIns="45720" rIns="0" bIns="45720" rtlCol="0" anchor="b">
            <a:normAutofit/>
          </a:bodyPr>
          <a:lstStyle>
            <a:lvl1pPr>
              <a:defRPr lang="en-US" sz="1600">
                <a:latin typeface="Oracle Sans Extra Bold" panose="020B0803020204020204" pitchFamily="34" charset="0"/>
                <a:ea typeface="+mn-ea"/>
                <a:cs typeface="Oracle Sans Extra Bold" panose="020B0803020204020204" pitchFamily="34" charset="0"/>
              </a:defRPr>
            </a:lvl1pPr>
          </a:lstStyle>
          <a:p>
            <a:pPr marL="0" lvl="0" indent="0">
              <a:spcBef>
                <a:spcPts val="1000"/>
              </a:spcBef>
              <a:buFont typeface="Arial" panose="020B0604020202020204" pitchFamily="34" charset="0"/>
            </a:pPr>
            <a:r>
              <a:rPr lang="en-US" dirty="0"/>
              <a:t>Headline</a:t>
            </a:r>
          </a:p>
        </p:txBody>
      </p:sp>
      <p:sp>
        <p:nvSpPr>
          <p:cNvPr id="3" name="Text Placeholder 2">
            <a:extLst>
              <a:ext uri="{FF2B5EF4-FFF2-40B4-BE49-F238E27FC236}">
                <a16:creationId xmlns:a16="http://schemas.microsoft.com/office/drawing/2014/main" id="{FD86EFD9-8225-47A7-9DFF-A350F67E94AA}"/>
              </a:ext>
            </a:extLst>
          </p:cNvPr>
          <p:cNvSpPr>
            <a:spLocks noGrp="1"/>
          </p:cNvSpPr>
          <p:nvPr>
            <p:ph type="body" idx="1" hasCustomPrompt="1"/>
          </p:nvPr>
        </p:nvSpPr>
        <p:spPr>
          <a:xfrm>
            <a:off x="768095" y="2288559"/>
            <a:ext cx="2331522" cy="330974"/>
          </a:xfrm>
        </p:spPr>
        <p:txBody>
          <a:bodyPr lIns="0" rIns="0">
            <a:normAutofit/>
          </a:bodyPr>
          <a:lstStyle>
            <a:lvl1pPr marL="0" indent="0">
              <a:lnSpc>
                <a:spcPct val="100000"/>
              </a:lnSpc>
              <a:spcBef>
                <a:spcPts val="0"/>
              </a:spcBef>
              <a:spcAft>
                <a:spcPts val="1200"/>
              </a:spcAft>
              <a:buSzPct val="70000"/>
              <a:buFont typeface="Arial" panose="020B0604020202020204" pitchFamily="34" charset="0"/>
              <a:buNone/>
              <a:tabLst/>
              <a:defRPr sz="1600" b="1" i="0">
                <a:solidFill>
                  <a:schemeClr val="tx2"/>
                </a:solidFill>
                <a:latin typeface="Oracle Sans" panose="020B0503020204020204" pitchFamily="34" charset="0"/>
                <a:ea typeface="Open Sans Light" panose="020B0306030504020204" pitchFamily="34" charset="0"/>
                <a:cs typeface="Oracle Sans" panose="020B05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Lorem ipsum dolor</a:t>
            </a:r>
          </a:p>
        </p:txBody>
      </p:sp>
      <p:pic>
        <p:nvPicPr>
          <p:cNvPr id="7" name="Picture 6">
            <a:extLst>
              <a:ext uri="{FF2B5EF4-FFF2-40B4-BE49-F238E27FC236}">
                <a16:creationId xmlns:a16="http://schemas.microsoft.com/office/drawing/2014/main" id="{4A563633-5831-8F48-954F-223FF83AEDF3}"/>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437197" y="6356350"/>
            <a:ext cx="501650" cy="501650"/>
          </a:xfrm>
          <a:prstGeom prst="rect">
            <a:avLst/>
          </a:prstGeom>
        </p:spPr>
      </p:pic>
      <p:sp>
        <p:nvSpPr>
          <p:cNvPr id="14" name="Rectangle 13">
            <a:extLst>
              <a:ext uri="{FF2B5EF4-FFF2-40B4-BE49-F238E27FC236}">
                <a16:creationId xmlns:a16="http://schemas.microsoft.com/office/drawing/2014/main" id="{05D2C10D-F209-B443-9F3C-0B55EDFF601F}"/>
              </a:ext>
            </a:extLst>
          </p:cNvPr>
          <p:cNvSpPr/>
          <p:nvPr userDrawn="1"/>
        </p:nvSpPr>
        <p:spPr>
          <a:xfrm>
            <a:off x="761287" y="1975427"/>
            <a:ext cx="310896" cy="365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 name="L-Shape 5">
            <a:extLst>
              <a:ext uri="{FF2B5EF4-FFF2-40B4-BE49-F238E27FC236}">
                <a16:creationId xmlns:a16="http://schemas.microsoft.com/office/drawing/2014/main" id="{B92094A0-05C7-534D-B3B3-D2022D11EFEF}"/>
              </a:ext>
            </a:extLst>
          </p:cNvPr>
          <p:cNvSpPr/>
          <p:nvPr userDrawn="1"/>
        </p:nvSpPr>
        <p:spPr>
          <a:xfrm rot="13500000">
            <a:off x="3052797" y="2358866"/>
            <a:ext cx="216826" cy="216826"/>
          </a:xfrm>
          <a:prstGeom prst="corner">
            <a:avLst>
              <a:gd name="adj1" fmla="val 16867"/>
              <a:gd name="adj2" fmla="val 1850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Text Placeholder 12">
            <a:extLst>
              <a:ext uri="{FF2B5EF4-FFF2-40B4-BE49-F238E27FC236}">
                <a16:creationId xmlns:a16="http://schemas.microsoft.com/office/drawing/2014/main" id="{EBEDDC8B-C3A4-8348-93A7-AD03E6959178}"/>
              </a:ext>
            </a:extLst>
          </p:cNvPr>
          <p:cNvSpPr>
            <a:spLocks noGrp="1"/>
          </p:cNvSpPr>
          <p:nvPr>
            <p:ph type="body" sz="quarter" idx="10" hasCustomPrompt="1"/>
          </p:nvPr>
        </p:nvSpPr>
        <p:spPr>
          <a:xfrm>
            <a:off x="768350" y="2716680"/>
            <a:ext cx="2340864" cy="2529712"/>
          </a:xfrm>
        </p:spPr>
        <p:txBody>
          <a:bodyPr lIns="0" rIns="0">
            <a:norm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lang="en-US" sz="1800" b="0" i="0" kern="1200" dirty="0">
                <a:solidFill>
                  <a:schemeClr val="tx1"/>
                </a:solidFill>
                <a:latin typeface="Oracle Sans Light" panose="020B0403020204020204" pitchFamily="34" charset="0"/>
                <a:ea typeface="+mn-ea"/>
                <a:cs typeface="Oracle Sans Light" panose="020B0403020204020204" pitchFamily="34" charset="0"/>
              </a:defRPr>
            </a:lvl1pPr>
          </a:lstStyle>
          <a:p>
            <a:r>
              <a:rPr lang="en-US" dirty="0">
                <a:solidFill>
                  <a:srgbClr val="4A403E"/>
                </a:solidFill>
                <a:effectLst/>
                <a:latin typeface="Oracle Sans" panose="020B0503020204020204" pitchFamily="34" charset="0"/>
              </a:rPr>
              <a:t>Lorem ipsum dolor sit </a:t>
            </a:r>
            <a:r>
              <a:rPr lang="en-US" dirty="0" err="1">
                <a:solidFill>
                  <a:srgbClr val="4A403E"/>
                </a:solidFill>
                <a:effectLst/>
                <a:latin typeface="Oracle Sans" panose="020B0503020204020204" pitchFamily="34" charset="0"/>
              </a:rPr>
              <a:t>amet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consectetur</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adipiscing</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elit</a:t>
            </a:r>
            <a:r>
              <a:rPr lang="en-US" dirty="0">
                <a:solidFill>
                  <a:srgbClr val="4A403E"/>
                </a:solidFill>
                <a:effectLst/>
                <a:latin typeface="Oracle Sans" panose="020B0503020204020204" pitchFamily="34" charset="0"/>
              </a:rPr>
              <a:t>. Duis vitae </a:t>
            </a:r>
            <a:r>
              <a:rPr lang="en-US" dirty="0" err="1">
                <a:solidFill>
                  <a:srgbClr val="4A403E"/>
                </a:solidFill>
                <a:effectLst/>
                <a:latin typeface="Oracle Sans" panose="020B0503020204020204" pitchFamily="34" charset="0"/>
              </a:rPr>
              <a:t>interdum</a:t>
            </a:r>
            <a:r>
              <a:rPr lang="en-US" dirty="0">
                <a:solidFill>
                  <a:srgbClr val="4A403E"/>
                </a:solidFill>
                <a:effectLst/>
                <a:latin typeface="Oracle Sans" panose="020B0503020204020204" pitchFamily="34" charset="0"/>
              </a:rPr>
              <a:t> diam, non </a:t>
            </a:r>
            <a:r>
              <a:rPr lang="en-US" dirty="0" err="1">
                <a:solidFill>
                  <a:srgbClr val="4A403E"/>
                </a:solidFill>
                <a:effectLst/>
                <a:latin typeface="Oracle Sans" panose="020B0503020204020204" pitchFamily="34" charset="0"/>
              </a:rPr>
              <a:t>aliquet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enim</a:t>
            </a:r>
            <a:r>
              <a:rPr lang="en-US" dirty="0">
                <a:solidFill>
                  <a:srgbClr val="4A403E"/>
                </a:solidFill>
                <a:effectLst/>
                <a:latin typeface="Oracle Sans" panose="020B0503020204020204" pitchFamily="34" charset="0"/>
              </a:rPr>
              <a:t>.</a:t>
            </a:r>
          </a:p>
        </p:txBody>
      </p:sp>
      <p:sp>
        <p:nvSpPr>
          <p:cNvPr id="16" name="Text Placeholder 15">
            <a:extLst>
              <a:ext uri="{FF2B5EF4-FFF2-40B4-BE49-F238E27FC236}">
                <a16:creationId xmlns:a16="http://schemas.microsoft.com/office/drawing/2014/main" id="{FC2A71D9-E249-2D48-9BF8-D6293AE64F2C}"/>
              </a:ext>
            </a:extLst>
          </p:cNvPr>
          <p:cNvSpPr>
            <a:spLocks noGrp="1"/>
          </p:cNvSpPr>
          <p:nvPr>
            <p:ph type="body" sz="quarter" idx="11" hasCustomPrompt="1"/>
          </p:nvPr>
        </p:nvSpPr>
        <p:spPr>
          <a:xfrm>
            <a:off x="3537946" y="2288559"/>
            <a:ext cx="2340864" cy="332038"/>
          </a:xfrm>
        </p:spPr>
        <p:txBody>
          <a:bodyPr lIns="0" rIns="0">
            <a:normAutofit/>
          </a:bodyPr>
          <a:lstStyle>
            <a:lvl1pPr>
              <a:defRPr sz="1600" b="1" i="0">
                <a:latin typeface="Oracle Sans" panose="020B0503020204020204" pitchFamily="34" charset="0"/>
                <a:cs typeface="Oracle Sans" panose="020B0503020204020204" pitchFamily="34" charset="0"/>
              </a:defRPr>
            </a:lvl1pPr>
          </a:lstStyle>
          <a:p>
            <a:r>
              <a:rPr lang="en-US" dirty="0"/>
              <a:t>Lorem ipsum dolor</a:t>
            </a:r>
          </a:p>
        </p:txBody>
      </p:sp>
      <p:sp>
        <p:nvSpPr>
          <p:cNvPr id="18" name="Text Placeholder 17">
            <a:extLst>
              <a:ext uri="{FF2B5EF4-FFF2-40B4-BE49-F238E27FC236}">
                <a16:creationId xmlns:a16="http://schemas.microsoft.com/office/drawing/2014/main" id="{1C572955-9B3D-8A48-9080-5D5AF185DFDE}"/>
              </a:ext>
            </a:extLst>
          </p:cNvPr>
          <p:cNvSpPr>
            <a:spLocks noGrp="1"/>
          </p:cNvSpPr>
          <p:nvPr>
            <p:ph type="body" sz="quarter" idx="12" hasCustomPrompt="1"/>
          </p:nvPr>
        </p:nvSpPr>
        <p:spPr>
          <a:xfrm>
            <a:off x="3544344" y="2716680"/>
            <a:ext cx="2340864" cy="2529712"/>
          </a:xfrm>
        </p:spPr>
        <p:txBody>
          <a:bodyPr lIns="0" rIns="0">
            <a:normAutofit/>
          </a:bodyPr>
          <a:lstStyle>
            <a:lvl1pPr>
              <a:lnSpc>
                <a:spcPts val="2200"/>
              </a:lnSpc>
              <a:spcBef>
                <a:spcPts val="0"/>
              </a:spcBef>
              <a:spcAft>
                <a:spcPts val="600"/>
              </a:spcAft>
              <a:defRPr sz="1800" b="0" i="0">
                <a:latin typeface="Oracle Sans Light" panose="020B0403020204020204" pitchFamily="34" charset="0"/>
                <a:cs typeface="Oracle Sans Light" panose="020B0403020204020204" pitchFamily="34" charset="0"/>
              </a:defRPr>
            </a:lvl1pPr>
          </a:lstStyle>
          <a:p>
            <a:r>
              <a:rPr lang="en-US" dirty="0">
                <a:solidFill>
                  <a:srgbClr val="4A403E"/>
                </a:solidFill>
                <a:effectLst/>
                <a:latin typeface="Oracle Sans" panose="020B0503020204020204" pitchFamily="34" charset="0"/>
              </a:rPr>
              <a:t>Lorem ipsum dolor sit </a:t>
            </a:r>
            <a:r>
              <a:rPr lang="en-US" dirty="0" err="1">
                <a:solidFill>
                  <a:srgbClr val="4A403E"/>
                </a:solidFill>
                <a:effectLst/>
                <a:latin typeface="Oracle Sans" panose="020B0503020204020204" pitchFamily="34" charset="0"/>
              </a:rPr>
              <a:t>amet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consectetur</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adipiscing</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elit</a:t>
            </a:r>
            <a:r>
              <a:rPr lang="en-US" dirty="0">
                <a:solidFill>
                  <a:srgbClr val="4A403E"/>
                </a:solidFill>
                <a:effectLst/>
                <a:latin typeface="Oracle Sans" panose="020B0503020204020204" pitchFamily="34" charset="0"/>
              </a:rPr>
              <a:t>. Duis vitae </a:t>
            </a:r>
            <a:r>
              <a:rPr lang="en-US" dirty="0" err="1">
                <a:solidFill>
                  <a:srgbClr val="4A403E"/>
                </a:solidFill>
                <a:effectLst/>
                <a:latin typeface="Oracle Sans" panose="020B0503020204020204" pitchFamily="34" charset="0"/>
              </a:rPr>
              <a:t>interdum</a:t>
            </a:r>
            <a:r>
              <a:rPr lang="en-US" dirty="0">
                <a:solidFill>
                  <a:srgbClr val="4A403E"/>
                </a:solidFill>
                <a:effectLst/>
                <a:latin typeface="Oracle Sans" panose="020B0503020204020204" pitchFamily="34" charset="0"/>
              </a:rPr>
              <a:t> diam, non </a:t>
            </a:r>
            <a:r>
              <a:rPr lang="en-US" dirty="0" err="1">
                <a:solidFill>
                  <a:srgbClr val="4A403E"/>
                </a:solidFill>
                <a:effectLst/>
                <a:latin typeface="Oracle Sans" panose="020B0503020204020204" pitchFamily="34" charset="0"/>
              </a:rPr>
              <a:t>aliquet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enim</a:t>
            </a:r>
            <a:r>
              <a:rPr lang="en-US" dirty="0">
                <a:solidFill>
                  <a:srgbClr val="4A403E"/>
                </a:solidFill>
                <a:effectLst/>
                <a:latin typeface="Oracle Sans" panose="020B0503020204020204" pitchFamily="34" charset="0"/>
              </a:rPr>
              <a:t>.</a:t>
            </a:r>
          </a:p>
        </p:txBody>
      </p:sp>
      <p:sp>
        <p:nvSpPr>
          <p:cNvPr id="20" name="Text Placeholder 19">
            <a:extLst>
              <a:ext uri="{FF2B5EF4-FFF2-40B4-BE49-F238E27FC236}">
                <a16:creationId xmlns:a16="http://schemas.microsoft.com/office/drawing/2014/main" id="{D15D195D-008C-7E45-9912-16E0FCFDC09E}"/>
              </a:ext>
            </a:extLst>
          </p:cNvPr>
          <p:cNvSpPr>
            <a:spLocks noGrp="1"/>
          </p:cNvSpPr>
          <p:nvPr>
            <p:ph type="body" sz="quarter" idx="13" hasCustomPrompt="1"/>
          </p:nvPr>
        </p:nvSpPr>
        <p:spPr>
          <a:xfrm>
            <a:off x="6317139" y="2288559"/>
            <a:ext cx="2340864" cy="332038"/>
          </a:xfrm>
        </p:spPr>
        <p:txBody>
          <a:bodyPr lIns="0" rIns="0">
            <a:normAutofit/>
          </a:bodyPr>
          <a:lstStyle>
            <a:lvl1pPr>
              <a:defRPr sz="1600" b="1" i="0">
                <a:latin typeface="Oracle Sans" panose="020B0503020204020204" pitchFamily="34" charset="0"/>
                <a:cs typeface="Oracle Sans" panose="020B0503020204020204" pitchFamily="34" charset="0"/>
              </a:defRPr>
            </a:lvl1pPr>
          </a:lstStyle>
          <a:p>
            <a:r>
              <a:rPr lang="en-US" dirty="0"/>
              <a:t>Lorem ipsum dolor</a:t>
            </a:r>
          </a:p>
        </p:txBody>
      </p:sp>
      <p:sp>
        <p:nvSpPr>
          <p:cNvPr id="22" name="Text Placeholder 21">
            <a:extLst>
              <a:ext uri="{FF2B5EF4-FFF2-40B4-BE49-F238E27FC236}">
                <a16:creationId xmlns:a16="http://schemas.microsoft.com/office/drawing/2014/main" id="{A952A602-4A8F-FE40-A776-A78CC665DE51}"/>
              </a:ext>
            </a:extLst>
          </p:cNvPr>
          <p:cNvSpPr>
            <a:spLocks noGrp="1"/>
          </p:cNvSpPr>
          <p:nvPr>
            <p:ph type="body" sz="quarter" idx="14" hasCustomPrompt="1"/>
          </p:nvPr>
        </p:nvSpPr>
        <p:spPr>
          <a:xfrm>
            <a:off x="6320338" y="2716680"/>
            <a:ext cx="2340864" cy="2529712"/>
          </a:xfrm>
        </p:spPr>
        <p:txBody>
          <a:bodyPr lIns="0" rIns="0">
            <a:normAutofit/>
          </a:bodyPr>
          <a:lstStyle>
            <a:lvl1pPr>
              <a:lnSpc>
                <a:spcPts val="2200"/>
              </a:lnSpc>
              <a:spcBef>
                <a:spcPts val="0"/>
              </a:spcBef>
              <a:spcAft>
                <a:spcPts val="600"/>
              </a:spcAft>
              <a:defRPr sz="1800" b="0" i="0">
                <a:latin typeface="Oracle Sans Light" panose="020B0403020204020204" pitchFamily="34" charset="0"/>
                <a:cs typeface="Oracle Sans Light" panose="020B0403020204020204" pitchFamily="34" charset="0"/>
              </a:defRPr>
            </a:lvl1pPr>
          </a:lstStyle>
          <a:p>
            <a:r>
              <a:rPr lang="en-US" dirty="0">
                <a:solidFill>
                  <a:srgbClr val="4A403E"/>
                </a:solidFill>
                <a:effectLst/>
                <a:latin typeface="Oracle Sans" panose="020B0503020204020204" pitchFamily="34" charset="0"/>
              </a:rPr>
              <a:t>Lorem ipsum dolor sit </a:t>
            </a:r>
            <a:r>
              <a:rPr lang="en-US" dirty="0" err="1">
                <a:solidFill>
                  <a:srgbClr val="4A403E"/>
                </a:solidFill>
                <a:effectLst/>
                <a:latin typeface="Oracle Sans" panose="020B0503020204020204" pitchFamily="34" charset="0"/>
              </a:rPr>
              <a:t>amet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consectetur</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adipiscing</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elit</a:t>
            </a:r>
            <a:r>
              <a:rPr lang="en-US" dirty="0">
                <a:solidFill>
                  <a:srgbClr val="4A403E"/>
                </a:solidFill>
                <a:effectLst/>
                <a:latin typeface="Oracle Sans" panose="020B0503020204020204" pitchFamily="34" charset="0"/>
              </a:rPr>
              <a:t>. Duis vitae </a:t>
            </a:r>
            <a:r>
              <a:rPr lang="en-US" dirty="0" err="1">
                <a:solidFill>
                  <a:srgbClr val="4A403E"/>
                </a:solidFill>
                <a:effectLst/>
                <a:latin typeface="Oracle Sans" panose="020B0503020204020204" pitchFamily="34" charset="0"/>
              </a:rPr>
              <a:t>interdum</a:t>
            </a:r>
            <a:r>
              <a:rPr lang="en-US" dirty="0">
                <a:solidFill>
                  <a:srgbClr val="4A403E"/>
                </a:solidFill>
                <a:effectLst/>
                <a:latin typeface="Oracle Sans" panose="020B0503020204020204" pitchFamily="34" charset="0"/>
              </a:rPr>
              <a:t> diam, non </a:t>
            </a:r>
            <a:r>
              <a:rPr lang="en-US" dirty="0" err="1">
                <a:solidFill>
                  <a:srgbClr val="4A403E"/>
                </a:solidFill>
                <a:effectLst/>
                <a:latin typeface="Oracle Sans" panose="020B0503020204020204" pitchFamily="34" charset="0"/>
              </a:rPr>
              <a:t>aliquet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enim</a:t>
            </a:r>
            <a:r>
              <a:rPr lang="en-US" dirty="0">
                <a:solidFill>
                  <a:srgbClr val="4A403E"/>
                </a:solidFill>
                <a:effectLst/>
                <a:latin typeface="Oracle Sans" panose="020B0503020204020204" pitchFamily="34" charset="0"/>
              </a:rPr>
              <a:t>.</a:t>
            </a:r>
          </a:p>
        </p:txBody>
      </p:sp>
      <p:sp>
        <p:nvSpPr>
          <p:cNvPr id="24" name="Text Placeholder 23">
            <a:extLst>
              <a:ext uri="{FF2B5EF4-FFF2-40B4-BE49-F238E27FC236}">
                <a16:creationId xmlns:a16="http://schemas.microsoft.com/office/drawing/2014/main" id="{621E2FD4-9288-1040-B4E7-308D67D835FB}"/>
              </a:ext>
            </a:extLst>
          </p:cNvPr>
          <p:cNvSpPr>
            <a:spLocks noGrp="1"/>
          </p:cNvSpPr>
          <p:nvPr>
            <p:ph type="body" sz="quarter" idx="15" hasCustomPrompt="1"/>
          </p:nvPr>
        </p:nvSpPr>
        <p:spPr>
          <a:xfrm>
            <a:off x="9096332" y="2288559"/>
            <a:ext cx="2340864" cy="332038"/>
          </a:xfrm>
        </p:spPr>
        <p:txBody>
          <a:bodyPr lIns="0" rIns="0">
            <a:normAutofit/>
          </a:bodyPr>
          <a:lstStyle>
            <a:lvl1pPr>
              <a:defRPr sz="1600" b="1" i="0">
                <a:latin typeface="Oracle Sans" panose="020B0503020204020204" pitchFamily="34" charset="0"/>
                <a:cs typeface="Oracle Sans" panose="020B0503020204020204" pitchFamily="34" charset="0"/>
              </a:defRPr>
            </a:lvl1pPr>
          </a:lstStyle>
          <a:p>
            <a:r>
              <a:rPr lang="en-US" dirty="0"/>
              <a:t>Lorem ipsum dolor</a:t>
            </a:r>
          </a:p>
        </p:txBody>
      </p:sp>
      <p:sp>
        <p:nvSpPr>
          <p:cNvPr id="26" name="Text Placeholder 25">
            <a:extLst>
              <a:ext uri="{FF2B5EF4-FFF2-40B4-BE49-F238E27FC236}">
                <a16:creationId xmlns:a16="http://schemas.microsoft.com/office/drawing/2014/main" id="{825A92B5-EC38-2544-A3A4-C45371748140}"/>
              </a:ext>
            </a:extLst>
          </p:cNvPr>
          <p:cNvSpPr>
            <a:spLocks noGrp="1"/>
          </p:cNvSpPr>
          <p:nvPr>
            <p:ph type="body" sz="quarter" idx="16" hasCustomPrompt="1"/>
          </p:nvPr>
        </p:nvSpPr>
        <p:spPr>
          <a:xfrm>
            <a:off x="9096332" y="2716680"/>
            <a:ext cx="2340864" cy="2529712"/>
          </a:xfrm>
        </p:spPr>
        <p:txBody>
          <a:bodyPr lIns="0" rIns="0">
            <a:normAutofit/>
          </a:bodyPr>
          <a:lstStyle>
            <a:lvl1pPr>
              <a:lnSpc>
                <a:spcPts val="2200"/>
              </a:lnSpc>
              <a:spcBef>
                <a:spcPts val="0"/>
              </a:spcBef>
              <a:spcAft>
                <a:spcPts val="600"/>
              </a:spcAft>
              <a:defRPr sz="1800" b="0" i="0">
                <a:latin typeface="Oracle Sans Light" panose="020B0403020204020204" pitchFamily="34" charset="0"/>
                <a:cs typeface="Oracle Sans Light" panose="020B0403020204020204" pitchFamily="34" charset="0"/>
              </a:defRPr>
            </a:lvl1pPr>
          </a:lstStyle>
          <a:p>
            <a:r>
              <a:rPr lang="en-US" dirty="0">
                <a:solidFill>
                  <a:srgbClr val="4A403E"/>
                </a:solidFill>
                <a:effectLst/>
                <a:latin typeface="Oracle Sans" panose="020B0503020204020204" pitchFamily="34" charset="0"/>
              </a:rPr>
              <a:t>Lorem ipsum dolor sit </a:t>
            </a:r>
            <a:r>
              <a:rPr lang="en-US" dirty="0" err="1">
                <a:solidFill>
                  <a:srgbClr val="4A403E"/>
                </a:solidFill>
                <a:effectLst/>
                <a:latin typeface="Oracle Sans" panose="020B0503020204020204" pitchFamily="34" charset="0"/>
              </a:rPr>
              <a:t>amet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consectetur</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adipiscing</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elit</a:t>
            </a:r>
            <a:r>
              <a:rPr lang="en-US" dirty="0">
                <a:solidFill>
                  <a:srgbClr val="4A403E"/>
                </a:solidFill>
                <a:effectLst/>
                <a:latin typeface="Oracle Sans" panose="020B0503020204020204" pitchFamily="34" charset="0"/>
              </a:rPr>
              <a:t>. Duis vitae </a:t>
            </a:r>
            <a:r>
              <a:rPr lang="en-US" dirty="0" err="1">
                <a:solidFill>
                  <a:srgbClr val="4A403E"/>
                </a:solidFill>
                <a:effectLst/>
                <a:latin typeface="Oracle Sans" panose="020B0503020204020204" pitchFamily="34" charset="0"/>
              </a:rPr>
              <a:t>interdum</a:t>
            </a:r>
            <a:r>
              <a:rPr lang="en-US" dirty="0">
                <a:solidFill>
                  <a:srgbClr val="4A403E"/>
                </a:solidFill>
                <a:effectLst/>
                <a:latin typeface="Oracle Sans" panose="020B0503020204020204" pitchFamily="34" charset="0"/>
              </a:rPr>
              <a:t> diam, non </a:t>
            </a:r>
            <a:r>
              <a:rPr lang="en-US" dirty="0" err="1">
                <a:solidFill>
                  <a:srgbClr val="4A403E"/>
                </a:solidFill>
                <a:effectLst/>
                <a:latin typeface="Oracle Sans" panose="020B0503020204020204" pitchFamily="34" charset="0"/>
              </a:rPr>
              <a:t>aliquet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enim</a:t>
            </a:r>
            <a:r>
              <a:rPr lang="en-US" dirty="0">
                <a:solidFill>
                  <a:srgbClr val="4A403E"/>
                </a:solidFill>
                <a:effectLst/>
                <a:latin typeface="Oracle Sans" panose="020B0503020204020204" pitchFamily="34" charset="0"/>
              </a:rPr>
              <a:t>.</a:t>
            </a:r>
          </a:p>
        </p:txBody>
      </p:sp>
      <p:sp>
        <p:nvSpPr>
          <p:cNvPr id="29" name="L-Shape 28">
            <a:extLst>
              <a:ext uri="{FF2B5EF4-FFF2-40B4-BE49-F238E27FC236}">
                <a16:creationId xmlns:a16="http://schemas.microsoft.com/office/drawing/2014/main" id="{562F87C2-612C-4642-B36B-DC9883E68596}"/>
              </a:ext>
            </a:extLst>
          </p:cNvPr>
          <p:cNvSpPr/>
          <p:nvPr userDrawn="1"/>
        </p:nvSpPr>
        <p:spPr>
          <a:xfrm rot="13500000">
            <a:off x="5839186" y="2358865"/>
            <a:ext cx="216826" cy="216826"/>
          </a:xfrm>
          <a:prstGeom prst="corner">
            <a:avLst>
              <a:gd name="adj1" fmla="val 16867"/>
              <a:gd name="adj2" fmla="val 1850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1" name="L-Shape 30">
            <a:extLst>
              <a:ext uri="{FF2B5EF4-FFF2-40B4-BE49-F238E27FC236}">
                <a16:creationId xmlns:a16="http://schemas.microsoft.com/office/drawing/2014/main" id="{93747C1F-C0D1-6940-B48F-0045E941F088}"/>
              </a:ext>
            </a:extLst>
          </p:cNvPr>
          <p:cNvSpPr/>
          <p:nvPr userDrawn="1"/>
        </p:nvSpPr>
        <p:spPr>
          <a:xfrm rot="13500000">
            <a:off x="8625576" y="2358864"/>
            <a:ext cx="216826" cy="216826"/>
          </a:xfrm>
          <a:prstGeom prst="corner">
            <a:avLst>
              <a:gd name="adj1" fmla="val 16867"/>
              <a:gd name="adj2" fmla="val 1850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pic>
        <p:nvPicPr>
          <p:cNvPr id="35" name="Picture 34">
            <a:extLst>
              <a:ext uri="{FF2B5EF4-FFF2-40B4-BE49-F238E27FC236}">
                <a16:creationId xmlns:a16="http://schemas.microsoft.com/office/drawing/2014/main" id="{55337613-929D-9A40-90FE-FD9484924F90}"/>
              </a:ext>
            </a:extLst>
          </p:cNvPr>
          <p:cNvPicPr>
            <a:picLocks noChangeAspect="1"/>
          </p:cNvPicPr>
          <p:nvPr userDrawn="1"/>
        </p:nvPicPr>
        <p:blipFill rotWithShape="1">
          <a:blip r:embed="rId5" cstate="print">
            <a:alphaModFix amt="70000"/>
            <a:extLst>
              <a:ext uri="{28A0092B-C50C-407E-A947-70E740481C1C}">
                <a14:useLocalDpi xmlns:a14="http://schemas.microsoft.com/office/drawing/2010/main"/>
              </a:ext>
            </a:extLst>
          </a:blip>
          <a:srcRect/>
          <a:stretch/>
        </p:blipFill>
        <p:spPr>
          <a:xfrm>
            <a:off x="0" y="5167114"/>
            <a:ext cx="6096000" cy="1413489"/>
          </a:xfrm>
          <a:prstGeom prst="rect">
            <a:avLst/>
          </a:prstGeom>
        </p:spPr>
      </p:pic>
    </p:spTree>
    <p:extLst>
      <p:ext uri="{BB962C8B-B14F-4D97-AF65-F5344CB8AC3E}">
        <p14:creationId xmlns:p14="http://schemas.microsoft.com/office/powerpoint/2010/main" val="2183238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OOW 4-Step Flow">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F0FCE765-22CA-7F4E-B5AF-ACFEA611159F}"/>
              </a:ext>
            </a:extLst>
          </p:cNvPr>
          <p:cNvPicPr>
            <a:picLocks noChangeAspect="1"/>
          </p:cNvPicPr>
          <p:nvPr userDrawn="1"/>
        </p:nvPicPr>
        <p:blipFill>
          <a:blip r:embed="rId2" cstate="screen">
            <a:alphaModFix amt="39000"/>
            <a:extLst>
              <a:ext uri="{28A0092B-C50C-407E-A947-70E740481C1C}">
                <a14:useLocalDpi xmlns:a14="http://schemas.microsoft.com/office/drawing/2010/main"/>
              </a:ext>
            </a:extLst>
          </a:blip>
          <a:stretch>
            <a:fillRect/>
          </a:stretch>
        </p:blipFill>
        <p:spPr>
          <a:xfrm>
            <a:off x="3861889" y="5165415"/>
            <a:ext cx="2626460" cy="662990"/>
          </a:xfrm>
          <a:prstGeom prst="rect">
            <a:avLst/>
          </a:prstGeom>
        </p:spPr>
      </p:pic>
      <p:pic>
        <p:nvPicPr>
          <p:cNvPr id="8" name="Picture 7">
            <a:extLst>
              <a:ext uri="{FF2B5EF4-FFF2-40B4-BE49-F238E27FC236}">
                <a16:creationId xmlns:a16="http://schemas.microsoft.com/office/drawing/2014/main" id="{D80E6547-E553-8B4C-B613-A55206049B2C}"/>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0" y="0"/>
            <a:ext cx="12192000" cy="254000"/>
          </a:xfrm>
          <a:prstGeom prst="rect">
            <a:avLst/>
          </a:prstGeom>
        </p:spPr>
      </p:pic>
      <p:sp>
        <p:nvSpPr>
          <p:cNvPr id="3" name="Text Placeholder 2">
            <a:extLst>
              <a:ext uri="{FF2B5EF4-FFF2-40B4-BE49-F238E27FC236}">
                <a16:creationId xmlns:a16="http://schemas.microsoft.com/office/drawing/2014/main" id="{FD86EFD9-8225-47A7-9DFF-A350F67E94AA}"/>
              </a:ext>
            </a:extLst>
          </p:cNvPr>
          <p:cNvSpPr>
            <a:spLocks noGrp="1"/>
          </p:cNvSpPr>
          <p:nvPr>
            <p:ph type="body" idx="1" hasCustomPrompt="1"/>
          </p:nvPr>
        </p:nvSpPr>
        <p:spPr>
          <a:xfrm>
            <a:off x="-13291" y="2254103"/>
            <a:ext cx="2331522" cy="330974"/>
          </a:xfrm>
        </p:spPr>
        <p:txBody>
          <a:bodyPr lIns="0" rIns="0">
            <a:normAutofit/>
          </a:bodyPr>
          <a:lstStyle>
            <a:lvl1pPr marL="0" indent="0">
              <a:lnSpc>
                <a:spcPct val="100000"/>
              </a:lnSpc>
              <a:spcBef>
                <a:spcPts val="0"/>
              </a:spcBef>
              <a:spcAft>
                <a:spcPts val="1200"/>
              </a:spcAft>
              <a:buSzPct val="70000"/>
              <a:buFont typeface="Arial" panose="020B0604020202020204" pitchFamily="34" charset="0"/>
              <a:buNone/>
              <a:tabLst/>
              <a:defRPr sz="1600" b="1" i="0">
                <a:solidFill>
                  <a:schemeClr val="tx2"/>
                </a:solidFill>
                <a:latin typeface="Oracle Sans" panose="020B0503020204020204" pitchFamily="34" charset="0"/>
                <a:ea typeface="Open Sans Light" panose="020B0306030504020204" pitchFamily="34" charset="0"/>
                <a:cs typeface="Oracle Sans" panose="020B05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Lorem ipsum dolor</a:t>
            </a:r>
          </a:p>
        </p:txBody>
      </p:sp>
      <p:pic>
        <p:nvPicPr>
          <p:cNvPr id="7" name="Picture 6">
            <a:extLst>
              <a:ext uri="{FF2B5EF4-FFF2-40B4-BE49-F238E27FC236}">
                <a16:creationId xmlns:a16="http://schemas.microsoft.com/office/drawing/2014/main" id="{4A563633-5831-8F48-954F-223FF83AEDF3}"/>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437197" y="6356350"/>
            <a:ext cx="501650" cy="501650"/>
          </a:xfrm>
          <a:prstGeom prst="rect">
            <a:avLst/>
          </a:prstGeom>
        </p:spPr>
      </p:pic>
      <p:sp>
        <p:nvSpPr>
          <p:cNvPr id="13" name="Text Placeholder 12">
            <a:extLst>
              <a:ext uri="{FF2B5EF4-FFF2-40B4-BE49-F238E27FC236}">
                <a16:creationId xmlns:a16="http://schemas.microsoft.com/office/drawing/2014/main" id="{EBEDDC8B-C3A4-8348-93A7-AD03E6959178}"/>
              </a:ext>
            </a:extLst>
          </p:cNvPr>
          <p:cNvSpPr>
            <a:spLocks noGrp="1"/>
          </p:cNvSpPr>
          <p:nvPr>
            <p:ph type="body" sz="quarter" idx="10" hasCustomPrompt="1"/>
          </p:nvPr>
        </p:nvSpPr>
        <p:spPr>
          <a:xfrm>
            <a:off x="-13036" y="2704434"/>
            <a:ext cx="2340864" cy="3455386"/>
          </a:xfrm>
        </p:spPr>
        <p:txBody>
          <a:bodyPr lIns="0" rIns="0">
            <a:normAutofit/>
          </a:bodyPr>
          <a:lstStyle>
            <a:lvl1pPr marL="0" marR="0" indent="0" algn="l" defTabSz="914400" rtl="0" eaLnBrk="1" fontAlgn="auto" latinLnBrk="0" hangingPunct="1">
              <a:lnSpc>
                <a:spcPts val="2200"/>
              </a:lnSpc>
              <a:spcBef>
                <a:spcPts val="0"/>
              </a:spcBef>
              <a:spcAft>
                <a:spcPts val="600"/>
              </a:spcAft>
              <a:buClrTx/>
              <a:buSzTx/>
              <a:buFont typeface="Arial" panose="020B0604020202020204" pitchFamily="34" charset="0"/>
              <a:buNone/>
              <a:tabLst/>
              <a:defRPr lang="en-US" sz="1800" b="0" i="0" kern="1200" dirty="0">
                <a:solidFill>
                  <a:schemeClr val="tx1"/>
                </a:solidFill>
                <a:latin typeface="Oracle Sans Light" panose="020B0403020204020204" pitchFamily="34" charset="0"/>
                <a:ea typeface="+mn-ea"/>
                <a:cs typeface="Oracle Sans Light" panose="020B0403020204020204" pitchFamily="34" charset="0"/>
              </a:defRPr>
            </a:lvl1pPr>
          </a:lstStyle>
          <a:p>
            <a:r>
              <a:rPr lang="en-US" dirty="0">
                <a:solidFill>
                  <a:srgbClr val="4A403E"/>
                </a:solidFill>
                <a:effectLst/>
                <a:latin typeface="Oracle Sans" panose="020B0503020204020204" pitchFamily="34" charset="0"/>
              </a:rPr>
              <a:t>Lorem ipsum dolor sit </a:t>
            </a:r>
            <a:r>
              <a:rPr lang="en-US" dirty="0" err="1">
                <a:solidFill>
                  <a:srgbClr val="4A403E"/>
                </a:solidFill>
                <a:effectLst/>
                <a:latin typeface="Oracle Sans" panose="020B0503020204020204" pitchFamily="34" charset="0"/>
              </a:rPr>
              <a:t>amet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consectetur</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adipiscing</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elit</a:t>
            </a:r>
            <a:r>
              <a:rPr lang="en-US" dirty="0">
                <a:solidFill>
                  <a:srgbClr val="4A403E"/>
                </a:solidFill>
                <a:effectLst/>
                <a:latin typeface="Oracle Sans" panose="020B0503020204020204" pitchFamily="34" charset="0"/>
              </a:rPr>
              <a:t>. Duis vitae </a:t>
            </a:r>
            <a:r>
              <a:rPr lang="en-US" dirty="0" err="1">
                <a:solidFill>
                  <a:srgbClr val="4A403E"/>
                </a:solidFill>
                <a:effectLst/>
                <a:latin typeface="Oracle Sans" panose="020B0503020204020204" pitchFamily="34" charset="0"/>
              </a:rPr>
              <a:t>interdum</a:t>
            </a:r>
            <a:r>
              <a:rPr lang="en-US" dirty="0">
                <a:solidFill>
                  <a:srgbClr val="4A403E"/>
                </a:solidFill>
                <a:effectLst/>
                <a:latin typeface="Oracle Sans" panose="020B0503020204020204" pitchFamily="34" charset="0"/>
              </a:rPr>
              <a:t> diam, non </a:t>
            </a:r>
            <a:r>
              <a:rPr lang="en-US" dirty="0" err="1">
                <a:solidFill>
                  <a:srgbClr val="4A403E"/>
                </a:solidFill>
                <a:effectLst/>
                <a:latin typeface="Oracle Sans" panose="020B0503020204020204" pitchFamily="34" charset="0"/>
              </a:rPr>
              <a:t>aliquet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enim</a:t>
            </a:r>
            <a:r>
              <a:rPr lang="en-US" dirty="0">
                <a:solidFill>
                  <a:srgbClr val="4A403E"/>
                </a:solidFill>
                <a:effectLst/>
                <a:latin typeface="Oracle Sans" panose="020B0503020204020204" pitchFamily="34" charset="0"/>
              </a:rPr>
              <a:t>.</a:t>
            </a:r>
          </a:p>
        </p:txBody>
      </p:sp>
      <p:sp>
        <p:nvSpPr>
          <p:cNvPr id="16" name="Text Placeholder 15">
            <a:extLst>
              <a:ext uri="{FF2B5EF4-FFF2-40B4-BE49-F238E27FC236}">
                <a16:creationId xmlns:a16="http://schemas.microsoft.com/office/drawing/2014/main" id="{FC2A71D9-E249-2D48-9BF8-D6293AE64F2C}"/>
              </a:ext>
            </a:extLst>
          </p:cNvPr>
          <p:cNvSpPr>
            <a:spLocks noGrp="1"/>
          </p:cNvSpPr>
          <p:nvPr>
            <p:ph type="body" sz="quarter" idx="11" hasCustomPrompt="1"/>
          </p:nvPr>
        </p:nvSpPr>
        <p:spPr>
          <a:xfrm>
            <a:off x="2442495" y="2254103"/>
            <a:ext cx="2340864" cy="332038"/>
          </a:xfrm>
        </p:spPr>
        <p:txBody>
          <a:bodyPr lIns="0" rIns="0">
            <a:normAutofit/>
          </a:bodyPr>
          <a:lstStyle>
            <a:lvl1pPr>
              <a:defRPr sz="1600" b="1" i="0">
                <a:latin typeface="Oracle Sans" panose="020B0503020204020204" pitchFamily="34" charset="0"/>
                <a:cs typeface="Oracle Sans" panose="020B0503020204020204" pitchFamily="34" charset="0"/>
              </a:defRPr>
            </a:lvl1pPr>
          </a:lstStyle>
          <a:p>
            <a:r>
              <a:rPr lang="en-US" dirty="0"/>
              <a:t>Lorem ipsum dolor</a:t>
            </a:r>
          </a:p>
        </p:txBody>
      </p:sp>
      <p:sp>
        <p:nvSpPr>
          <p:cNvPr id="18" name="Text Placeholder 17">
            <a:extLst>
              <a:ext uri="{FF2B5EF4-FFF2-40B4-BE49-F238E27FC236}">
                <a16:creationId xmlns:a16="http://schemas.microsoft.com/office/drawing/2014/main" id="{1C572955-9B3D-8A48-9080-5D5AF185DFDE}"/>
              </a:ext>
            </a:extLst>
          </p:cNvPr>
          <p:cNvSpPr>
            <a:spLocks noGrp="1"/>
          </p:cNvSpPr>
          <p:nvPr>
            <p:ph type="body" sz="quarter" idx="12" hasCustomPrompt="1"/>
          </p:nvPr>
        </p:nvSpPr>
        <p:spPr>
          <a:xfrm>
            <a:off x="2433009" y="2716680"/>
            <a:ext cx="2340864" cy="3455386"/>
          </a:xfrm>
        </p:spPr>
        <p:txBody>
          <a:bodyPr lIns="0" rIns="0">
            <a:normAutofit/>
          </a:bodyPr>
          <a:lstStyle>
            <a:lvl1pPr>
              <a:lnSpc>
                <a:spcPts val="2200"/>
              </a:lnSpc>
              <a:spcBef>
                <a:spcPts val="0"/>
              </a:spcBef>
              <a:spcAft>
                <a:spcPts val="600"/>
              </a:spcAft>
              <a:defRPr sz="1800" b="0" i="0">
                <a:latin typeface="Oracle Sans Light" panose="020B0403020204020204" pitchFamily="34" charset="0"/>
                <a:cs typeface="Oracle Sans Light" panose="020B0403020204020204" pitchFamily="34" charset="0"/>
              </a:defRPr>
            </a:lvl1pPr>
          </a:lstStyle>
          <a:p>
            <a:r>
              <a:rPr lang="en-US" dirty="0">
                <a:solidFill>
                  <a:srgbClr val="4A403E"/>
                </a:solidFill>
                <a:effectLst/>
                <a:latin typeface="Oracle Sans" panose="020B0503020204020204" pitchFamily="34" charset="0"/>
              </a:rPr>
              <a:t>Lorem ipsum dolor sit </a:t>
            </a:r>
            <a:r>
              <a:rPr lang="en-US" dirty="0" err="1">
                <a:solidFill>
                  <a:srgbClr val="4A403E"/>
                </a:solidFill>
                <a:effectLst/>
                <a:latin typeface="Oracle Sans" panose="020B0503020204020204" pitchFamily="34" charset="0"/>
              </a:rPr>
              <a:t>amet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consectetur</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adipiscing</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elit</a:t>
            </a:r>
            <a:r>
              <a:rPr lang="en-US" dirty="0">
                <a:solidFill>
                  <a:srgbClr val="4A403E"/>
                </a:solidFill>
                <a:effectLst/>
                <a:latin typeface="Oracle Sans" panose="020B0503020204020204" pitchFamily="34" charset="0"/>
              </a:rPr>
              <a:t>. Duis vitae </a:t>
            </a:r>
            <a:r>
              <a:rPr lang="en-US" dirty="0" err="1">
                <a:solidFill>
                  <a:srgbClr val="4A403E"/>
                </a:solidFill>
                <a:effectLst/>
                <a:latin typeface="Oracle Sans" panose="020B0503020204020204" pitchFamily="34" charset="0"/>
              </a:rPr>
              <a:t>interdum</a:t>
            </a:r>
            <a:r>
              <a:rPr lang="en-US" dirty="0">
                <a:solidFill>
                  <a:srgbClr val="4A403E"/>
                </a:solidFill>
                <a:effectLst/>
                <a:latin typeface="Oracle Sans" panose="020B0503020204020204" pitchFamily="34" charset="0"/>
              </a:rPr>
              <a:t> diam, non </a:t>
            </a:r>
            <a:r>
              <a:rPr lang="en-US" dirty="0" err="1">
                <a:solidFill>
                  <a:srgbClr val="4A403E"/>
                </a:solidFill>
                <a:effectLst/>
                <a:latin typeface="Oracle Sans" panose="020B0503020204020204" pitchFamily="34" charset="0"/>
              </a:rPr>
              <a:t>aliquet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enim</a:t>
            </a:r>
            <a:r>
              <a:rPr lang="en-US" dirty="0">
                <a:solidFill>
                  <a:srgbClr val="4A403E"/>
                </a:solidFill>
                <a:effectLst/>
                <a:latin typeface="Oracle Sans" panose="020B0503020204020204" pitchFamily="34" charset="0"/>
              </a:rPr>
              <a:t>.</a:t>
            </a:r>
          </a:p>
        </p:txBody>
      </p:sp>
      <p:sp>
        <p:nvSpPr>
          <p:cNvPr id="20" name="Text Placeholder 19">
            <a:extLst>
              <a:ext uri="{FF2B5EF4-FFF2-40B4-BE49-F238E27FC236}">
                <a16:creationId xmlns:a16="http://schemas.microsoft.com/office/drawing/2014/main" id="{D15D195D-008C-7E45-9912-16E0FCFDC09E}"/>
              </a:ext>
            </a:extLst>
          </p:cNvPr>
          <p:cNvSpPr>
            <a:spLocks noGrp="1"/>
          </p:cNvSpPr>
          <p:nvPr>
            <p:ph type="body" sz="quarter" idx="13" hasCustomPrompt="1"/>
          </p:nvPr>
        </p:nvSpPr>
        <p:spPr>
          <a:xfrm>
            <a:off x="4907623" y="2254103"/>
            <a:ext cx="2340864" cy="332038"/>
          </a:xfrm>
        </p:spPr>
        <p:txBody>
          <a:bodyPr lIns="0" rIns="0">
            <a:normAutofit/>
          </a:bodyPr>
          <a:lstStyle>
            <a:lvl1pPr>
              <a:defRPr sz="1600" b="1" i="0">
                <a:latin typeface="Oracle Sans" panose="020B0503020204020204" pitchFamily="34" charset="0"/>
                <a:cs typeface="Oracle Sans" panose="020B0503020204020204" pitchFamily="34" charset="0"/>
              </a:defRPr>
            </a:lvl1pPr>
          </a:lstStyle>
          <a:p>
            <a:r>
              <a:rPr lang="en-US" dirty="0"/>
              <a:t>Lorem ipsum dolor</a:t>
            </a:r>
          </a:p>
        </p:txBody>
      </p:sp>
      <p:sp>
        <p:nvSpPr>
          <p:cNvPr id="22" name="Text Placeholder 21">
            <a:extLst>
              <a:ext uri="{FF2B5EF4-FFF2-40B4-BE49-F238E27FC236}">
                <a16:creationId xmlns:a16="http://schemas.microsoft.com/office/drawing/2014/main" id="{A952A602-4A8F-FE40-A776-A78CC665DE51}"/>
              </a:ext>
            </a:extLst>
          </p:cNvPr>
          <p:cNvSpPr>
            <a:spLocks noGrp="1"/>
          </p:cNvSpPr>
          <p:nvPr>
            <p:ph type="body" sz="quarter" idx="14" hasCustomPrompt="1"/>
          </p:nvPr>
        </p:nvSpPr>
        <p:spPr>
          <a:xfrm>
            <a:off x="4898304" y="2716680"/>
            <a:ext cx="2340864" cy="3455386"/>
          </a:xfrm>
        </p:spPr>
        <p:txBody>
          <a:bodyPr lIns="0" rIns="0">
            <a:normAutofit/>
          </a:bodyPr>
          <a:lstStyle>
            <a:lvl1pPr>
              <a:lnSpc>
                <a:spcPts val="2200"/>
              </a:lnSpc>
              <a:spcBef>
                <a:spcPts val="0"/>
              </a:spcBef>
              <a:spcAft>
                <a:spcPts val="600"/>
              </a:spcAft>
              <a:defRPr sz="1800" b="0" i="0">
                <a:latin typeface="Oracle Sans Light" panose="020B0403020204020204" pitchFamily="34" charset="0"/>
                <a:cs typeface="Oracle Sans Light" panose="020B0403020204020204" pitchFamily="34" charset="0"/>
              </a:defRPr>
            </a:lvl1pPr>
          </a:lstStyle>
          <a:p>
            <a:r>
              <a:rPr lang="en-US" dirty="0">
                <a:solidFill>
                  <a:srgbClr val="4A403E"/>
                </a:solidFill>
                <a:effectLst/>
                <a:latin typeface="Oracle Sans" panose="020B0503020204020204" pitchFamily="34" charset="0"/>
              </a:rPr>
              <a:t>Lorem ipsum dolor sit </a:t>
            </a:r>
            <a:r>
              <a:rPr lang="en-US" dirty="0" err="1">
                <a:solidFill>
                  <a:srgbClr val="4A403E"/>
                </a:solidFill>
                <a:effectLst/>
                <a:latin typeface="Oracle Sans" panose="020B0503020204020204" pitchFamily="34" charset="0"/>
              </a:rPr>
              <a:t>amet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consectetur</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adipiscing</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elit</a:t>
            </a:r>
            <a:r>
              <a:rPr lang="en-US" dirty="0">
                <a:solidFill>
                  <a:srgbClr val="4A403E"/>
                </a:solidFill>
                <a:effectLst/>
                <a:latin typeface="Oracle Sans" panose="020B0503020204020204" pitchFamily="34" charset="0"/>
              </a:rPr>
              <a:t>. Duis vitae </a:t>
            </a:r>
            <a:r>
              <a:rPr lang="en-US" dirty="0" err="1">
                <a:solidFill>
                  <a:srgbClr val="4A403E"/>
                </a:solidFill>
                <a:effectLst/>
                <a:latin typeface="Oracle Sans" panose="020B0503020204020204" pitchFamily="34" charset="0"/>
              </a:rPr>
              <a:t>interdum</a:t>
            </a:r>
            <a:r>
              <a:rPr lang="en-US" dirty="0">
                <a:solidFill>
                  <a:srgbClr val="4A403E"/>
                </a:solidFill>
                <a:effectLst/>
                <a:latin typeface="Oracle Sans" panose="020B0503020204020204" pitchFamily="34" charset="0"/>
              </a:rPr>
              <a:t> diam, non </a:t>
            </a:r>
            <a:r>
              <a:rPr lang="en-US" dirty="0" err="1">
                <a:solidFill>
                  <a:srgbClr val="4A403E"/>
                </a:solidFill>
                <a:effectLst/>
                <a:latin typeface="Oracle Sans" panose="020B0503020204020204" pitchFamily="34" charset="0"/>
              </a:rPr>
              <a:t>aliquet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enim</a:t>
            </a:r>
            <a:r>
              <a:rPr lang="en-US" dirty="0">
                <a:solidFill>
                  <a:srgbClr val="4A403E"/>
                </a:solidFill>
                <a:effectLst/>
                <a:latin typeface="Oracle Sans" panose="020B0503020204020204" pitchFamily="34" charset="0"/>
              </a:rPr>
              <a:t>.</a:t>
            </a:r>
          </a:p>
        </p:txBody>
      </p:sp>
      <p:sp>
        <p:nvSpPr>
          <p:cNvPr id="24" name="Text Placeholder 23">
            <a:extLst>
              <a:ext uri="{FF2B5EF4-FFF2-40B4-BE49-F238E27FC236}">
                <a16:creationId xmlns:a16="http://schemas.microsoft.com/office/drawing/2014/main" id="{621E2FD4-9288-1040-B4E7-308D67D835FB}"/>
              </a:ext>
            </a:extLst>
          </p:cNvPr>
          <p:cNvSpPr>
            <a:spLocks noGrp="1"/>
          </p:cNvSpPr>
          <p:nvPr>
            <p:ph type="body" sz="quarter" idx="15" hasCustomPrompt="1"/>
          </p:nvPr>
        </p:nvSpPr>
        <p:spPr>
          <a:xfrm>
            <a:off x="9837877" y="2254103"/>
            <a:ext cx="2340864" cy="332038"/>
          </a:xfrm>
        </p:spPr>
        <p:txBody>
          <a:bodyPr lIns="0" rIns="0">
            <a:normAutofit/>
          </a:bodyPr>
          <a:lstStyle>
            <a:lvl1pPr>
              <a:defRPr sz="1600" b="1" i="0">
                <a:latin typeface="Oracle Sans" panose="020B0503020204020204" pitchFamily="34" charset="0"/>
                <a:cs typeface="Oracle Sans" panose="020B0503020204020204" pitchFamily="34" charset="0"/>
              </a:defRPr>
            </a:lvl1pPr>
          </a:lstStyle>
          <a:p>
            <a:r>
              <a:rPr lang="en-US" dirty="0"/>
              <a:t>Lorem ipsum dolor</a:t>
            </a:r>
          </a:p>
        </p:txBody>
      </p:sp>
      <p:sp>
        <p:nvSpPr>
          <p:cNvPr id="26" name="Text Placeholder 25">
            <a:extLst>
              <a:ext uri="{FF2B5EF4-FFF2-40B4-BE49-F238E27FC236}">
                <a16:creationId xmlns:a16="http://schemas.microsoft.com/office/drawing/2014/main" id="{825A92B5-EC38-2544-A3A4-C45371748140}"/>
              </a:ext>
            </a:extLst>
          </p:cNvPr>
          <p:cNvSpPr>
            <a:spLocks noGrp="1"/>
          </p:cNvSpPr>
          <p:nvPr>
            <p:ph type="body" sz="quarter" idx="16" hasCustomPrompt="1"/>
          </p:nvPr>
        </p:nvSpPr>
        <p:spPr>
          <a:xfrm>
            <a:off x="9837877" y="2710283"/>
            <a:ext cx="2340864" cy="3455386"/>
          </a:xfrm>
        </p:spPr>
        <p:txBody>
          <a:bodyPr lIns="0" rIns="0">
            <a:normAutofit/>
          </a:bodyPr>
          <a:lstStyle>
            <a:lvl1pPr>
              <a:lnSpc>
                <a:spcPts val="2200"/>
              </a:lnSpc>
              <a:spcBef>
                <a:spcPts val="0"/>
              </a:spcBef>
              <a:spcAft>
                <a:spcPts val="600"/>
              </a:spcAft>
              <a:defRPr sz="1800" b="0" i="0">
                <a:latin typeface="Oracle Sans Light" panose="020B0403020204020204" pitchFamily="34" charset="0"/>
                <a:cs typeface="Oracle Sans Light" panose="020B0403020204020204" pitchFamily="34" charset="0"/>
              </a:defRPr>
            </a:lvl1pPr>
          </a:lstStyle>
          <a:p>
            <a:r>
              <a:rPr lang="en-US" dirty="0">
                <a:solidFill>
                  <a:srgbClr val="4A403E"/>
                </a:solidFill>
                <a:effectLst/>
                <a:latin typeface="Oracle Sans" panose="020B0503020204020204" pitchFamily="34" charset="0"/>
              </a:rPr>
              <a:t>Lorem ipsum dolor sit </a:t>
            </a:r>
            <a:r>
              <a:rPr lang="en-US" dirty="0" err="1">
                <a:solidFill>
                  <a:srgbClr val="4A403E"/>
                </a:solidFill>
                <a:effectLst/>
                <a:latin typeface="Oracle Sans" panose="020B0503020204020204" pitchFamily="34" charset="0"/>
              </a:rPr>
              <a:t>amet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consectetur</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adipiscing</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elit</a:t>
            </a:r>
            <a:r>
              <a:rPr lang="en-US" dirty="0">
                <a:solidFill>
                  <a:srgbClr val="4A403E"/>
                </a:solidFill>
                <a:effectLst/>
                <a:latin typeface="Oracle Sans" panose="020B0503020204020204" pitchFamily="34" charset="0"/>
              </a:rPr>
              <a:t>. Duis vitae </a:t>
            </a:r>
            <a:r>
              <a:rPr lang="en-US" dirty="0" err="1">
                <a:solidFill>
                  <a:srgbClr val="4A403E"/>
                </a:solidFill>
                <a:effectLst/>
                <a:latin typeface="Oracle Sans" panose="020B0503020204020204" pitchFamily="34" charset="0"/>
              </a:rPr>
              <a:t>interdum</a:t>
            </a:r>
            <a:r>
              <a:rPr lang="en-US" dirty="0">
                <a:solidFill>
                  <a:srgbClr val="4A403E"/>
                </a:solidFill>
                <a:effectLst/>
                <a:latin typeface="Oracle Sans" panose="020B0503020204020204" pitchFamily="34" charset="0"/>
              </a:rPr>
              <a:t> diam, non </a:t>
            </a:r>
            <a:r>
              <a:rPr lang="en-US" dirty="0" err="1">
                <a:solidFill>
                  <a:srgbClr val="4A403E"/>
                </a:solidFill>
                <a:effectLst/>
                <a:latin typeface="Oracle Sans" panose="020B0503020204020204" pitchFamily="34" charset="0"/>
              </a:rPr>
              <a:t>aliquet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enim</a:t>
            </a:r>
            <a:r>
              <a:rPr lang="en-US" dirty="0">
                <a:solidFill>
                  <a:srgbClr val="4A403E"/>
                </a:solidFill>
                <a:effectLst/>
                <a:latin typeface="Oracle Sans" panose="020B0503020204020204" pitchFamily="34" charset="0"/>
              </a:rPr>
              <a:t>.</a:t>
            </a:r>
          </a:p>
        </p:txBody>
      </p:sp>
      <p:pic>
        <p:nvPicPr>
          <p:cNvPr id="35" name="Picture 34">
            <a:extLst>
              <a:ext uri="{FF2B5EF4-FFF2-40B4-BE49-F238E27FC236}">
                <a16:creationId xmlns:a16="http://schemas.microsoft.com/office/drawing/2014/main" id="{55337613-929D-9A40-90FE-FD9484924F90}"/>
              </a:ext>
            </a:extLst>
          </p:cNvPr>
          <p:cNvPicPr>
            <a:picLocks noChangeAspect="1"/>
          </p:cNvPicPr>
          <p:nvPr userDrawn="1"/>
        </p:nvPicPr>
        <p:blipFill rotWithShape="1">
          <a:blip r:embed="rId5" cstate="print">
            <a:alphaModFix amt="23000"/>
            <a:extLst>
              <a:ext uri="{28A0092B-C50C-407E-A947-70E740481C1C}">
                <a14:useLocalDpi xmlns:a14="http://schemas.microsoft.com/office/drawing/2010/main"/>
              </a:ext>
            </a:extLst>
          </a:blip>
          <a:srcRect/>
          <a:stretch/>
        </p:blipFill>
        <p:spPr>
          <a:xfrm>
            <a:off x="0" y="5167114"/>
            <a:ext cx="6096000" cy="1413489"/>
          </a:xfrm>
          <a:prstGeom prst="rect">
            <a:avLst/>
          </a:prstGeom>
        </p:spPr>
      </p:pic>
      <p:sp>
        <p:nvSpPr>
          <p:cNvPr id="19" name="Text Placeholder 19">
            <a:extLst>
              <a:ext uri="{FF2B5EF4-FFF2-40B4-BE49-F238E27FC236}">
                <a16:creationId xmlns:a16="http://schemas.microsoft.com/office/drawing/2014/main" id="{A4D0611D-0F28-3247-8639-E62B7DB689E7}"/>
              </a:ext>
            </a:extLst>
          </p:cNvPr>
          <p:cNvSpPr>
            <a:spLocks noGrp="1"/>
          </p:cNvSpPr>
          <p:nvPr>
            <p:ph type="body" sz="quarter" idx="17" hasCustomPrompt="1"/>
          </p:nvPr>
        </p:nvSpPr>
        <p:spPr>
          <a:xfrm>
            <a:off x="7372751" y="2254103"/>
            <a:ext cx="2340864" cy="332038"/>
          </a:xfrm>
        </p:spPr>
        <p:txBody>
          <a:bodyPr lIns="0" rIns="0">
            <a:normAutofit/>
          </a:bodyPr>
          <a:lstStyle>
            <a:lvl1pPr>
              <a:defRPr sz="1600" b="1" i="0">
                <a:latin typeface="Oracle Sans" panose="020B0503020204020204" pitchFamily="34" charset="0"/>
                <a:cs typeface="Oracle Sans" panose="020B0503020204020204" pitchFamily="34" charset="0"/>
              </a:defRPr>
            </a:lvl1pPr>
          </a:lstStyle>
          <a:p>
            <a:r>
              <a:rPr lang="en-US" dirty="0"/>
              <a:t>Lorem ipsum dolor</a:t>
            </a:r>
          </a:p>
        </p:txBody>
      </p:sp>
      <p:sp>
        <p:nvSpPr>
          <p:cNvPr id="21" name="Text Placeholder 21">
            <a:extLst>
              <a:ext uri="{FF2B5EF4-FFF2-40B4-BE49-F238E27FC236}">
                <a16:creationId xmlns:a16="http://schemas.microsoft.com/office/drawing/2014/main" id="{9FD905BE-0B16-6D45-9DB1-748A3D202FC3}"/>
              </a:ext>
            </a:extLst>
          </p:cNvPr>
          <p:cNvSpPr>
            <a:spLocks noGrp="1"/>
          </p:cNvSpPr>
          <p:nvPr>
            <p:ph type="body" sz="quarter" idx="18" hasCustomPrompt="1"/>
          </p:nvPr>
        </p:nvSpPr>
        <p:spPr>
          <a:xfrm>
            <a:off x="7373226" y="2703370"/>
            <a:ext cx="2340864" cy="3455386"/>
          </a:xfrm>
        </p:spPr>
        <p:txBody>
          <a:bodyPr lIns="0" rIns="0">
            <a:normAutofit/>
          </a:bodyPr>
          <a:lstStyle>
            <a:lvl1pPr>
              <a:lnSpc>
                <a:spcPts val="2200"/>
              </a:lnSpc>
              <a:spcBef>
                <a:spcPts val="0"/>
              </a:spcBef>
              <a:spcAft>
                <a:spcPts val="600"/>
              </a:spcAft>
              <a:defRPr sz="1800" b="0" i="0">
                <a:latin typeface="Oracle Sans Light" panose="020B0403020204020204" pitchFamily="34" charset="0"/>
                <a:cs typeface="Oracle Sans Light" panose="020B0403020204020204" pitchFamily="34" charset="0"/>
              </a:defRPr>
            </a:lvl1pPr>
          </a:lstStyle>
          <a:p>
            <a:r>
              <a:rPr lang="en-US" dirty="0">
                <a:solidFill>
                  <a:srgbClr val="4A403E"/>
                </a:solidFill>
                <a:effectLst/>
                <a:latin typeface="Oracle Sans" panose="020B0503020204020204" pitchFamily="34" charset="0"/>
              </a:rPr>
              <a:t>Lorem ipsum dolor sit </a:t>
            </a:r>
            <a:r>
              <a:rPr lang="en-US" dirty="0" err="1">
                <a:solidFill>
                  <a:srgbClr val="4A403E"/>
                </a:solidFill>
                <a:effectLst/>
                <a:latin typeface="Oracle Sans" panose="020B0503020204020204" pitchFamily="34" charset="0"/>
              </a:rPr>
              <a:t>amet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consectetur</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adipiscing</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elit</a:t>
            </a:r>
            <a:r>
              <a:rPr lang="en-US" dirty="0">
                <a:solidFill>
                  <a:srgbClr val="4A403E"/>
                </a:solidFill>
                <a:effectLst/>
                <a:latin typeface="Oracle Sans" panose="020B0503020204020204" pitchFamily="34" charset="0"/>
              </a:rPr>
              <a:t>. Duis vitae </a:t>
            </a:r>
            <a:r>
              <a:rPr lang="en-US" dirty="0" err="1">
                <a:solidFill>
                  <a:srgbClr val="4A403E"/>
                </a:solidFill>
                <a:effectLst/>
                <a:latin typeface="Oracle Sans" panose="020B0503020204020204" pitchFamily="34" charset="0"/>
              </a:rPr>
              <a:t>interdum</a:t>
            </a:r>
            <a:r>
              <a:rPr lang="en-US" dirty="0">
                <a:solidFill>
                  <a:srgbClr val="4A403E"/>
                </a:solidFill>
                <a:effectLst/>
                <a:latin typeface="Oracle Sans" panose="020B0503020204020204" pitchFamily="34" charset="0"/>
              </a:rPr>
              <a:t> diam, non </a:t>
            </a:r>
            <a:r>
              <a:rPr lang="en-US" dirty="0" err="1">
                <a:solidFill>
                  <a:srgbClr val="4A403E"/>
                </a:solidFill>
                <a:effectLst/>
                <a:latin typeface="Oracle Sans" panose="020B0503020204020204" pitchFamily="34" charset="0"/>
              </a:rPr>
              <a:t>aliquet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enim</a:t>
            </a:r>
            <a:r>
              <a:rPr lang="en-US" dirty="0">
                <a:solidFill>
                  <a:srgbClr val="4A403E"/>
                </a:solidFill>
                <a:effectLst/>
                <a:latin typeface="Oracle Sans" panose="020B0503020204020204" pitchFamily="34" charset="0"/>
              </a:rPr>
              <a:t>.</a:t>
            </a:r>
          </a:p>
        </p:txBody>
      </p:sp>
      <p:sp>
        <p:nvSpPr>
          <p:cNvPr id="23" name="Title 1">
            <a:extLst>
              <a:ext uri="{FF2B5EF4-FFF2-40B4-BE49-F238E27FC236}">
                <a16:creationId xmlns:a16="http://schemas.microsoft.com/office/drawing/2014/main" id="{848575EA-6F91-A94A-8258-4690D8567F6B}"/>
              </a:ext>
            </a:extLst>
          </p:cNvPr>
          <p:cNvSpPr>
            <a:spLocks noGrp="1"/>
          </p:cNvSpPr>
          <p:nvPr>
            <p:ph type="title"/>
          </p:nvPr>
        </p:nvSpPr>
        <p:spPr>
          <a:xfrm>
            <a:off x="838200" y="365125"/>
            <a:ext cx="10515600" cy="1325563"/>
          </a:xfrm>
        </p:spPr>
        <p:txBody>
          <a:bodyPr/>
          <a:lstStyle/>
          <a:p>
            <a:r>
              <a:rPr lang="en-US" dirty="0"/>
              <a:t>Click to edit Master title style</a:t>
            </a:r>
          </a:p>
        </p:txBody>
      </p:sp>
    </p:spTree>
    <p:extLst>
      <p:ext uri="{BB962C8B-B14F-4D97-AF65-F5344CB8AC3E}">
        <p14:creationId xmlns:p14="http://schemas.microsoft.com/office/powerpoint/2010/main" val="745389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37"/>
                                        </p:tgtEl>
                                        <p:attrNameLst>
                                          <p:attrName>style.visibility</p:attrName>
                                        </p:attrNameLst>
                                      </p:cBhvr>
                                      <p:to>
                                        <p:strVal val="visible"/>
                                      </p:to>
                                    </p:set>
                                    <p:anim calcmode="lin" valueType="num">
                                      <p:cBhvr additive="base">
                                        <p:cTn id="11" dur="500" fill="hold"/>
                                        <p:tgtEl>
                                          <p:spTgt spid="37"/>
                                        </p:tgtEl>
                                        <p:attrNameLst>
                                          <p:attrName>ppt_x</p:attrName>
                                        </p:attrNameLst>
                                      </p:cBhvr>
                                      <p:tavLst>
                                        <p:tav tm="0">
                                          <p:val>
                                            <p:strVal val="1+#ppt_w/2"/>
                                          </p:val>
                                        </p:tav>
                                        <p:tav tm="100000">
                                          <p:val>
                                            <p:strVal val="#ppt_x"/>
                                          </p:val>
                                        </p:tav>
                                      </p:tavLst>
                                    </p:anim>
                                    <p:anim calcmode="lin" valueType="num">
                                      <p:cBhvr additive="base">
                                        <p:cTn id="12" dur="500" fill="hold"/>
                                        <p:tgtEl>
                                          <p:spTgt spid="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OOW 3 Step Flow">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0E6547-E553-8B4C-B613-A55206049B2C}"/>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254000"/>
          </a:xfrm>
          <a:prstGeom prst="rect">
            <a:avLst/>
          </a:prstGeom>
        </p:spPr>
      </p:pic>
      <p:sp>
        <p:nvSpPr>
          <p:cNvPr id="2" name="Title 1">
            <a:extLst>
              <a:ext uri="{FF2B5EF4-FFF2-40B4-BE49-F238E27FC236}">
                <a16:creationId xmlns:a16="http://schemas.microsoft.com/office/drawing/2014/main" id="{607B599F-269A-4E45-BB4E-31A49D2385EB}"/>
              </a:ext>
            </a:extLst>
          </p:cNvPr>
          <p:cNvSpPr>
            <a:spLocks noGrp="1"/>
          </p:cNvSpPr>
          <p:nvPr>
            <p:ph type="title" hasCustomPrompt="1"/>
          </p:nvPr>
        </p:nvSpPr>
        <p:spPr>
          <a:xfrm>
            <a:off x="768095" y="783026"/>
            <a:ext cx="10669101" cy="844095"/>
          </a:xfrm>
        </p:spPr>
        <p:txBody>
          <a:bodyPr vert="horz" lIns="0" tIns="45720" rIns="0" bIns="45720" rtlCol="0" anchor="b">
            <a:normAutofit/>
          </a:bodyPr>
          <a:lstStyle>
            <a:lvl1pPr>
              <a:defRPr lang="en-US" sz="1600">
                <a:latin typeface="Oracle Sans Extra Bold" panose="020B0803020204020204" pitchFamily="34" charset="0"/>
                <a:ea typeface="+mn-ea"/>
                <a:cs typeface="Oracle Sans Extra Bold" panose="020B0803020204020204" pitchFamily="34" charset="0"/>
              </a:defRPr>
            </a:lvl1pPr>
          </a:lstStyle>
          <a:p>
            <a:pPr marL="0" lvl="0" indent="0">
              <a:spcBef>
                <a:spcPts val="1000"/>
              </a:spcBef>
              <a:buFont typeface="Arial" panose="020B0604020202020204" pitchFamily="34" charset="0"/>
            </a:pPr>
            <a:r>
              <a:rPr lang="en-US" dirty="0"/>
              <a:t>Headline</a:t>
            </a:r>
          </a:p>
        </p:txBody>
      </p:sp>
      <p:pic>
        <p:nvPicPr>
          <p:cNvPr id="7" name="Picture 6">
            <a:extLst>
              <a:ext uri="{FF2B5EF4-FFF2-40B4-BE49-F238E27FC236}">
                <a16:creationId xmlns:a16="http://schemas.microsoft.com/office/drawing/2014/main" id="{4A563633-5831-8F48-954F-223FF83AEDF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437197" y="6356350"/>
            <a:ext cx="501650" cy="501650"/>
          </a:xfrm>
          <a:prstGeom prst="rect">
            <a:avLst/>
          </a:prstGeom>
        </p:spPr>
      </p:pic>
      <p:sp>
        <p:nvSpPr>
          <p:cNvPr id="14" name="Rectangle 13">
            <a:extLst>
              <a:ext uri="{FF2B5EF4-FFF2-40B4-BE49-F238E27FC236}">
                <a16:creationId xmlns:a16="http://schemas.microsoft.com/office/drawing/2014/main" id="{05D2C10D-F209-B443-9F3C-0B55EDFF601F}"/>
              </a:ext>
            </a:extLst>
          </p:cNvPr>
          <p:cNvSpPr/>
          <p:nvPr userDrawn="1"/>
        </p:nvSpPr>
        <p:spPr>
          <a:xfrm>
            <a:off x="761287" y="1975427"/>
            <a:ext cx="310896" cy="365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Text Placeholder 12">
            <a:extLst>
              <a:ext uri="{FF2B5EF4-FFF2-40B4-BE49-F238E27FC236}">
                <a16:creationId xmlns:a16="http://schemas.microsoft.com/office/drawing/2014/main" id="{EBEDDC8B-C3A4-8348-93A7-AD03E6959178}"/>
              </a:ext>
            </a:extLst>
          </p:cNvPr>
          <p:cNvSpPr>
            <a:spLocks noGrp="1"/>
          </p:cNvSpPr>
          <p:nvPr>
            <p:ph type="body" sz="quarter" idx="10" hasCustomPrompt="1"/>
          </p:nvPr>
        </p:nvSpPr>
        <p:spPr>
          <a:xfrm>
            <a:off x="1560927" y="2409936"/>
            <a:ext cx="2751984" cy="2529712"/>
          </a:xfrm>
        </p:spPr>
        <p:txBody>
          <a:bodyPr lIns="0" r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2800" b="0" i="0" kern="1200" dirty="0">
                <a:solidFill>
                  <a:schemeClr val="tx1"/>
                </a:solidFill>
                <a:latin typeface="Oracle Sans Light" panose="020B0403020204020204" pitchFamily="34" charset="0"/>
                <a:ea typeface="+mn-ea"/>
                <a:cs typeface="Oracle Sans Light" panose="020B0403020204020204" pitchFamily="34" charset="0"/>
              </a:defRPr>
            </a:lvl1pPr>
          </a:lstStyle>
          <a:p>
            <a:r>
              <a:rPr lang="en-US" dirty="0">
                <a:solidFill>
                  <a:srgbClr val="4A403E"/>
                </a:solidFill>
                <a:effectLst/>
                <a:latin typeface="Oracle Sans" panose="020B0503020204020204" pitchFamily="34" charset="0"/>
              </a:rPr>
              <a:t>Lorem ipsum dolor sit </a:t>
            </a:r>
            <a:r>
              <a:rPr lang="en-US" dirty="0" err="1">
                <a:solidFill>
                  <a:srgbClr val="4A403E"/>
                </a:solidFill>
                <a:effectLst/>
                <a:latin typeface="Oracle Sans" panose="020B0503020204020204" pitchFamily="34" charset="0"/>
              </a:rPr>
              <a:t>amet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consectetur</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adipiscing</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elit</a:t>
            </a:r>
            <a:r>
              <a:rPr lang="en-US" dirty="0">
                <a:solidFill>
                  <a:srgbClr val="4A403E"/>
                </a:solidFill>
                <a:effectLst/>
                <a:latin typeface="Oracle Sans" panose="020B0503020204020204" pitchFamily="34" charset="0"/>
              </a:rPr>
              <a:t>.</a:t>
            </a:r>
          </a:p>
        </p:txBody>
      </p:sp>
      <p:sp>
        <p:nvSpPr>
          <p:cNvPr id="18" name="Text Placeholder 17">
            <a:extLst>
              <a:ext uri="{FF2B5EF4-FFF2-40B4-BE49-F238E27FC236}">
                <a16:creationId xmlns:a16="http://schemas.microsoft.com/office/drawing/2014/main" id="{1C572955-9B3D-8A48-9080-5D5AF185DFDE}"/>
              </a:ext>
            </a:extLst>
          </p:cNvPr>
          <p:cNvSpPr>
            <a:spLocks noGrp="1"/>
          </p:cNvSpPr>
          <p:nvPr>
            <p:ph type="body" sz="quarter" idx="12" hasCustomPrompt="1"/>
          </p:nvPr>
        </p:nvSpPr>
        <p:spPr>
          <a:xfrm>
            <a:off x="5123069" y="2409936"/>
            <a:ext cx="2751984" cy="2529712"/>
          </a:xfrm>
        </p:spPr>
        <p:txBody>
          <a:bodyPr lIns="0" rIns="0">
            <a:normAutofit/>
          </a:bodyPr>
          <a:lstStyle>
            <a:lvl1pPr>
              <a:lnSpc>
                <a:spcPct val="100000"/>
              </a:lnSpc>
              <a:spcBef>
                <a:spcPts val="0"/>
              </a:spcBef>
              <a:spcAft>
                <a:spcPts val="0"/>
              </a:spcAft>
              <a:defRPr sz="2800" b="0" i="0">
                <a:latin typeface="Oracle Sans Light" panose="020B0403020204020204" pitchFamily="34" charset="0"/>
                <a:cs typeface="Oracle Sans Light" panose="020B0403020204020204" pitchFamily="34" charset="0"/>
              </a:defRPr>
            </a:lvl1pPr>
          </a:lstStyle>
          <a:p>
            <a:r>
              <a:rPr lang="en-US" dirty="0">
                <a:solidFill>
                  <a:srgbClr val="4A403E"/>
                </a:solidFill>
                <a:effectLst/>
                <a:latin typeface="Oracle Sans" panose="020B0503020204020204" pitchFamily="34" charset="0"/>
              </a:rPr>
              <a:t>Lorem ipsum dolor sit </a:t>
            </a:r>
            <a:r>
              <a:rPr lang="en-US" dirty="0" err="1">
                <a:solidFill>
                  <a:srgbClr val="4A403E"/>
                </a:solidFill>
                <a:effectLst/>
                <a:latin typeface="Oracle Sans" panose="020B0503020204020204" pitchFamily="34" charset="0"/>
              </a:rPr>
              <a:t>amet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consectetur</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adipiscing</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elit</a:t>
            </a:r>
            <a:r>
              <a:rPr lang="en-US" dirty="0">
                <a:solidFill>
                  <a:srgbClr val="4A403E"/>
                </a:solidFill>
                <a:effectLst/>
                <a:latin typeface="Oracle Sans" panose="020B0503020204020204" pitchFamily="34" charset="0"/>
              </a:rPr>
              <a:t>.</a:t>
            </a:r>
          </a:p>
        </p:txBody>
      </p:sp>
      <p:sp>
        <p:nvSpPr>
          <p:cNvPr id="22" name="Text Placeholder 21">
            <a:extLst>
              <a:ext uri="{FF2B5EF4-FFF2-40B4-BE49-F238E27FC236}">
                <a16:creationId xmlns:a16="http://schemas.microsoft.com/office/drawing/2014/main" id="{A952A602-4A8F-FE40-A776-A78CC665DE51}"/>
              </a:ext>
            </a:extLst>
          </p:cNvPr>
          <p:cNvSpPr>
            <a:spLocks noGrp="1"/>
          </p:cNvSpPr>
          <p:nvPr>
            <p:ph type="body" sz="quarter" idx="14" hasCustomPrompt="1"/>
          </p:nvPr>
        </p:nvSpPr>
        <p:spPr>
          <a:xfrm>
            <a:off x="8685212" y="2409936"/>
            <a:ext cx="2751984" cy="2529712"/>
          </a:xfrm>
        </p:spPr>
        <p:txBody>
          <a:bodyPr lIns="0" rIns="0">
            <a:normAutofit/>
          </a:bodyPr>
          <a:lstStyle>
            <a:lvl1pPr>
              <a:lnSpc>
                <a:spcPct val="100000"/>
              </a:lnSpc>
              <a:spcBef>
                <a:spcPts val="0"/>
              </a:spcBef>
              <a:spcAft>
                <a:spcPts val="0"/>
              </a:spcAft>
              <a:defRPr sz="2800" b="0" i="0">
                <a:latin typeface="Oracle Sans Light" panose="020B0403020204020204" pitchFamily="34" charset="0"/>
                <a:cs typeface="Oracle Sans Light" panose="020B0403020204020204" pitchFamily="34" charset="0"/>
              </a:defRPr>
            </a:lvl1pPr>
          </a:lstStyle>
          <a:p>
            <a:r>
              <a:rPr lang="en-US" dirty="0">
                <a:solidFill>
                  <a:srgbClr val="4A403E"/>
                </a:solidFill>
                <a:effectLst/>
                <a:latin typeface="Oracle Sans" panose="020B0503020204020204" pitchFamily="34" charset="0"/>
              </a:rPr>
              <a:t>Lorem ipsum dolor sit </a:t>
            </a:r>
            <a:r>
              <a:rPr lang="en-US" dirty="0" err="1">
                <a:solidFill>
                  <a:srgbClr val="4A403E"/>
                </a:solidFill>
                <a:effectLst/>
                <a:latin typeface="Oracle Sans" panose="020B0503020204020204" pitchFamily="34" charset="0"/>
              </a:rPr>
              <a:t>amet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consectetur</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adipiscing</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elit</a:t>
            </a:r>
            <a:r>
              <a:rPr lang="en-US" dirty="0">
                <a:solidFill>
                  <a:srgbClr val="4A403E"/>
                </a:solidFill>
                <a:effectLst/>
                <a:latin typeface="Oracle Sans" panose="020B0503020204020204" pitchFamily="34" charset="0"/>
              </a:rPr>
              <a:t>.</a:t>
            </a:r>
          </a:p>
        </p:txBody>
      </p:sp>
      <p:sp>
        <p:nvSpPr>
          <p:cNvPr id="5" name="Text Placeholder 4">
            <a:extLst>
              <a:ext uri="{FF2B5EF4-FFF2-40B4-BE49-F238E27FC236}">
                <a16:creationId xmlns:a16="http://schemas.microsoft.com/office/drawing/2014/main" id="{427C083F-F921-E84A-A576-406CB623E693}"/>
              </a:ext>
            </a:extLst>
          </p:cNvPr>
          <p:cNvSpPr>
            <a:spLocks noGrp="1"/>
          </p:cNvSpPr>
          <p:nvPr>
            <p:ph type="body" sz="quarter" idx="15" hasCustomPrompt="1"/>
          </p:nvPr>
        </p:nvSpPr>
        <p:spPr>
          <a:xfrm>
            <a:off x="802784" y="2012002"/>
            <a:ext cx="685800" cy="914400"/>
          </a:xfrm>
        </p:spPr>
        <p:txBody>
          <a:bodyPr lIns="0" rIns="0" anchor="t">
            <a:noAutofit/>
          </a:bodyPr>
          <a:lstStyle>
            <a:lvl1pPr>
              <a:defRPr sz="6600">
                <a:solidFill>
                  <a:schemeClr val="accent2"/>
                </a:solidFill>
                <a:latin typeface="Georgia" panose="02040502050405020303" pitchFamily="18" charset="0"/>
              </a:defRPr>
            </a:lvl1pPr>
          </a:lstStyle>
          <a:p>
            <a:pPr lvl="0"/>
            <a:r>
              <a:rPr lang="en-US" dirty="0"/>
              <a:t>1</a:t>
            </a:r>
          </a:p>
        </p:txBody>
      </p:sp>
      <p:sp>
        <p:nvSpPr>
          <p:cNvPr id="10" name="Text Placeholder 9">
            <a:extLst>
              <a:ext uri="{FF2B5EF4-FFF2-40B4-BE49-F238E27FC236}">
                <a16:creationId xmlns:a16="http://schemas.microsoft.com/office/drawing/2014/main" id="{67590E03-C234-A84B-A289-13E5597E7719}"/>
              </a:ext>
            </a:extLst>
          </p:cNvPr>
          <p:cNvSpPr>
            <a:spLocks noGrp="1"/>
          </p:cNvSpPr>
          <p:nvPr>
            <p:ph type="body" sz="quarter" idx="16" hasCustomPrompt="1"/>
          </p:nvPr>
        </p:nvSpPr>
        <p:spPr>
          <a:xfrm>
            <a:off x="4370008" y="2012002"/>
            <a:ext cx="685800" cy="914400"/>
          </a:xfrm>
        </p:spPr>
        <p:txBody>
          <a:bodyPr vert="horz" lIns="0" tIns="45720" rIns="0" bIns="45720" rtlCol="0" anchor="t">
            <a:noAutofit/>
          </a:bodyPr>
          <a:lstStyle>
            <a:lvl1pPr>
              <a:defRPr lang="en-US" sz="6600" dirty="0">
                <a:solidFill>
                  <a:schemeClr val="accent2"/>
                </a:solidFill>
                <a:latin typeface="Georgia" panose="02040502050405020303" pitchFamily="18" charset="0"/>
              </a:defRPr>
            </a:lvl1pPr>
          </a:lstStyle>
          <a:p>
            <a:pPr lvl="0"/>
            <a:r>
              <a:rPr lang="en-US" dirty="0"/>
              <a:t>2</a:t>
            </a:r>
          </a:p>
        </p:txBody>
      </p:sp>
      <p:sp>
        <p:nvSpPr>
          <p:cNvPr id="12" name="Text Placeholder 11">
            <a:extLst>
              <a:ext uri="{FF2B5EF4-FFF2-40B4-BE49-F238E27FC236}">
                <a16:creationId xmlns:a16="http://schemas.microsoft.com/office/drawing/2014/main" id="{6B9F0071-E927-CD44-8CFD-EE5848B9B9D1}"/>
              </a:ext>
            </a:extLst>
          </p:cNvPr>
          <p:cNvSpPr>
            <a:spLocks noGrp="1"/>
          </p:cNvSpPr>
          <p:nvPr>
            <p:ph type="body" sz="quarter" idx="17" hasCustomPrompt="1"/>
          </p:nvPr>
        </p:nvSpPr>
        <p:spPr>
          <a:xfrm>
            <a:off x="7937232" y="2012002"/>
            <a:ext cx="685800" cy="914400"/>
          </a:xfrm>
        </p:spPr>
        <p:txBody>
          <a:bodyPr vert="horz" lIns="0" tIns="45720" rIns="0" bIns="45720" rtlCol="0" anchor="t">
            <a:noAutofit/>
          </a:bodyPr>
          <a:lstStyle>
            <a:lvl1pPr>
              <a:defRPr lang="en-US" sz="6600" dirty="0">
                <a:solidFill>
                  <a:schemeClr val="accent2"/>
                </a:solidFill>
                <a:latin typeface="Georgia" panose="02040502050405020303" pitchFamily="18" charset="0"/>
              </a:defRPr>
            </a:lvl1pPr>
          </a:lstStyle>
          <a:p>
            <a:pPr lvl="0"/>
            <a:r>
              <a:rPr lang="en-US" dirty="0"/>
              <a:t>3</a:t>
            </a:r>
          </a:p>
        </p:txBody>
      </p:sp>
    </p:spTree>
    <p:extLst>
      <p:ext uri="{BB962C8B-B14F-4D97-AF65-F5344CB8AC3E}">
        <p14:creationId xmlns:p14="http://schemas.microsoft.com/office/powerpoint/2010/main" val="26903589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OOW 3 Step Flow 02">
    <p:spTree>
      <p:nvGrpSpPr>
        <p:cNvPr id="1" name=""/>
        <p:cNvGrpSpPr/>
        <p:nvPr/>
      </p:nvGrpSpPr>
      <p:grpSpPr>
        <a:xfrm>
          <a:off x="0" y="0"/>
          <a:ext cx="0" cy="0"/>
          <a:chOff x="0" y="0"/>
          <a:chExt cx="0" cy="0"/>
        </a:xfrm>
      </p:grpSpPr>
      <p:pic>
        <p:nvPicPr>
          <p:cNvPr id="19" name="Picture 18" descr="A picture containing music, black&#10;&#10;Description automatically generated">
            <a:extLst>
              <a:ext uri="{FF2B5EF4-FFF2-40B4-BE49-F238E27FC236}">
                <a16:creationId xmlns:a16="http://schemas.microsoft.com/office/drawing/2014/main" id="{EC3871F8-3234-504A-8DBD-2247AFD97CE8}"/>
              </a:ext>
            </a:extLst>
          </p:cNvPr>
          <p:cNvPicPr>
            <a:picLocks noChangeAspect="1"/>
          </p:cNvPicPr>
          <p:nvPr userDrawn="1"/>
        </p:nvPicPr>
        <p:blipFill>
          <a:blip r:embed="rId2" cstate="screen">
            <a:alphaModFix amt="40000"/>
            <a:extLst>
              <a:ext uri="{28A0092B-C50C-407E-A947-70E740481C1C}">
                <a14:useLocalDpi xmlns:a14="http://schemas.microsoft.com/office/drawing/2010/main"/>
              </a:ext>
            </a:extLst>
          </a:blip>
          <a:stretch>
            <a:fillRect/>
          </a:stretch>
        </p:blipFill>
        <p:spPr>
          <a:xfrm>
            <a:off x="-330741" y="4841185"/>
            <a:ext cx="6673159" cy="2486795"/>
          </a:xfrm>
          <a:prstGeom prst="rect">
            <a:avLst/>
          </a:prstGeom>
        </p:spPr>
      </p:pic>
      <p:pic>
        <p:nvPicPr>
          <p:cNvPr id="8" name="Picture 7">
            <a:extLst>
              <a:ext uri="{FF2B5EF4-FFF2-40B4-BE49-F238E27FC236}">
                <a16:creationId xmlns:a16="http://schemas.microsoft.com/office/drawing/2014/main" id="{D80E6547-E553-8B4C-B613-A55206049B2C}"/>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0" y="0"/>
            <a:ext cx="12192000" cy="254000"/>
          </a:xfrm>
          <a:prstGeom prst="rect">
            <a:avLst/>
          </a:prstGeom>
        </p:spPr>
      </p:pic>
      <p:sp>
        <p:nvSpPr>
          <p:cNvPr id="2" name="Title 1">
            <a:extLst>
              <a:ext uri="{FF2B5EF4-FFF2-40B4-BE49-F238E27FC236}">
                <a16:creationId xmlns:a16="http://schemas.microsoft.com/office/drawing/2014/main" id="{607B599F-269A-4E45-BB4E-31A49D2385EB}"/>
              </a:ext>
            </a:extLst>
          </p:cNvPr>
          <p:cNvSpPr>
            <a:spLocks noGrp="1"/>
          </p:cNvSpPr>
          <p:nvPr>
            <p:ph type="title" hasCustomPrompt="1"/>
          </p:nvPr>
        </p:nvSpPr>
        <p:spPr>
          <a:xfrm>
            <a:off x="768095" y="783026"/>
            <a:ext cx="10669101" cy="844095"/>
          </a:xfrm>
        </p:spPr>
        <p:txBody>
          <a:bodyPr vert="horz" lIns="0" tIns="45720" rIns="0" bIns="45720" rtlCol="0" anchor="b">
            <a:normAutofit/>
          </a:bodyPr>
          <a:lstStyle>
            <a:lvl1pPr>
              <a:defRPr lang="en-US" sz="1600">
                <a:latin typeface="Oracle Sans Extra Bold" panose="020B0803020204020204" pitchFamily="34" charset="0"/>
                <a:ea typeface="+mn-ea"/>
                <a:cs typeface="Oracle Sans Extra Bold" panose="020B0803020204020204" pitchFamily="34" charset="0"/>
              </a:defRPr>
            </a:lvl1pPr>
          </a:lstStyle>
          <a:p>
            <a:pPr marL="0" lvl="0" indent="0">
              <a:spcBef>
                <a:spcPts val="1000"/>
              </a:spcBef>
              <a:buFont typeface="Arial" panose="020B0604020202020204" pitchFamily="34" charset="0"/>
            </a:pPr>
            <a:r>
              <a:rPr lang="en-US" dirty="0"/>
              <a:t>Headline</a:t>
            </a:r>
          </a:p>
        </p:txBody>
      </p:sp>
      <p:pic>
        <p:nvPicPr>
          <p:cNvPr id="7" name="Picture 6">
            <a:extLst>
              <a:ext uri="{FF2B5EF4-FFF2-40B4-BE49-F238E27FC236}">
                <a16:creationId xmlns:a16="http://schemas.microsoft.com/office/drawing/2014/main" id="{4A563633-5831-8F48-954F-223FF83AEDF3}"/>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437197" y="6356350"/>
            <a:ext cx="501650" cy="501650"/>
          </a:xfrm>
          <a:prstGeom prst="rect">
            <a:avLst/>
          </a:prstGeom>
        </p:spPr>
      </p:pic>
      <p:sp>
        <p:nvSpPr>
          <p:cNvPr id="14" name="Rectangle 13">
            <a:extLst>
              <a:ext uri="{FF2B5EF4-FFF2-40B4-BE49-F238E27FC236}">
                <a16:creationId xmlns:a16="http://schemas.microsoft.com/office/drawing/2014/main" id="{05D2C10D-F209-B443-9F3C-0B55EDFF601F}"/>
              </a:ext>
            </a:extLst>
          </p:cNvPr>
          <p:cNvSpPr/>
          <p:nvPr userDrawn="1"/>
        </p:nvSpPr>
        <p:spPr>
          <a:xfrm>
            <a:off x="761287" y="1975427"/>
            <a:ext cx="310896" cy="365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Text Placeholder 12">
            <a:extLst>
              <a:ext uri="{FF2B5EF4-FFF2-40B4-BE49-F238E27FC236}">
                <a16:creationId xmlns:a16="http://schemas.microsoft.com/office/drawing/2014/main" id="{EBEDDC8B-C3A4-8348-93A7-AD03E6959178}"/>
              </a:ext>
            </a:extLst>
          </p:cNvPr>
          <p:cNvSpPr>
            <a:spLocks noGrp="1"/>
          </p:cNvSpPr>
          <p:nvPr>
            <p:ph type="body" sz="quarter" idx="10" hasCustomPrompt="1"/>
          </p:nvPr>
        </p:nvSpPr>
        <p:spPr>
          <a:xfrm>
            <a:off x="1109905" y="2409936"/>
            <a:ext cx="2751984" cy="2529712"/>
          </a:xfrm>
        </p:spPr>
        <p:txBody>
          <a:bodyPr lIns="0" r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2800" b="0" i="0" kern="1200" dirty="0">
                <a:solidFill>
                  <a:schemeClr val="tx1"/>
                </a:solidFill>
                <a:latin typeface="Oracle Sans Light" panose="020B0403020204020204" pitchFamily="34" charset="0"/>
                <a:ea typeface="+mn-ea"/>
                <a:cs typeface="Oracle Sans Light" panose="020B0403020204020204" pitchFamily="34" charset="0"/>
              </a:defRPr>
            </a:lvl1pPr>
          </a:lstStyle>
          <a:p>
            <a:r>
              <a:rPr lang="en-US" dirty="0">
                <a:solidFill>
                  <a:srgbClr val="4A403E"/>
                </a:solidFill>
                <a:effectLst/>
                <a:latin typeface="Oracle Sans" panose="020B0503020204020204" pitchFamily="34" charset="0"/>
              </a:rPr>
              <a:t>Lorem ipsum dolor sit </a:t>
            </a:r>
            <a:r>
              <a:rPr lang="en-US" dirty="0" err="1">
                <a:solidFill>
                  <a:srgbClr val="4A403E"/>
                </a:solidFill>
                <a:effectLst/>
                <a:latin typeface="Oracle Sans" panose="020B0503020204020204" pitchFamily="34" charset="0"/>
              </a:rPr>
              <a:t>amet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consectetur</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adipiscing</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elit</a:t>
            </a:r>
            <a:r>
              <a:rPr lang="en-US" dirty="0">
                <a:solidFill>
                  <a:srgbClr val="4A403E"/>
                </a:solidFill>
                <a:effectLst/>
                <a:latin typeface="Oracle Sans" panose="020B0503020204020204" pitchFamily="34" charset="0"/>
              </a:rPr>
              <a:t>.</a:t>
            </a:r>
          </a:p>
        </p:txBody>
      </p:sp>
      <p:sp>
        <p:nvSpPr>
          <p:cNvPr id="18" name="Text Placeholder 17">
            <a:extLst>
              <a:ext uri="{FF2B5EF4-FFF2-40B4-BE49-F238E27FC236}">
                <a16:creationId xmlns:a16="http://schemas.microsoft.com/office/drawing/2014/main" id="{1C572955-9B3D-8A48-9080-5D5AF185DFDE}"/>
              </a:ext>
            </a:extLst>
          </p:cNvPr>
          <p:cNvSpPr>
            <a:spLocks noGrp="1"/>
          </p:cNvSpPr>
          <p:nvPr>
            <p:ph type="body" sz="quarter" idx="12" hasCustomPrompt="1"/>
          </p:nvPr>
        </p:nvSpPr>
        <p:spPr>
          <a:xfrm>
            <a:off x="4897558" y="2409936"/>
            <a:ext cx="2751984" cy="2529712"/>
          </a:xfrm>
        </p:spPr>
        <p:txBody>
          <a:bodyPr lIns="0" rIns="0">
            <a:normAutofit/>
          </a:bodyPr>
          <a:lstStyle>
            <a:lvl1pPr>
              <a:lnSpc>
                <a:spcPct val="100000"/>
              </a:lnSpc>
              <a:spcBef>
                <a:spcPts val="0"/>
              </a:spcBef>
              <a:spcAft>
                <a:spcPts val="0"/>
              </a:spcAft>
              <a:defRPr sz="2800" b="0" i="0">
                <a:latin typeface="Oracle Sans Light" panose="020B0403020204020204" pitchFamily="34" charset="0"/>
                <a:cs typeface="Oracle Sans Light" panose="020B0403020204020204" pitchFamily="34" charset="0"/>
              </a:defRPr>
            </a:lvl1pPr>
          </a:lstStyle>
          <a:p>
            <a:r>
              <a:rPr lang="en-US" dirty="0">
                <a:solidFill>
                  <a:srgbClr val="4A403E"/>
                </a:solidFill>
                <a:effectLst/>
                <a:latin typeface="Oracle Sans" panose="020B0503020204020204" pitchFamily="34" charset="0"/>
              </a:rPr>
              <a:t>Lorem ipsum dolor sit </a:t>
            </a:r>
            <a:r>
              <a:rPr lang="en-US" dirty="0" err="1">
                <a:solidFill>
                  <a:srgbClr val="4A403E"/>
                </a:solidFill>
                <a:effectLst/>
                <a:latin typeface="Oracle Sans" panose="020B0503020204020204" pitchFamily="34" charset="0"/>
              </a:rPr>
              <a:t>amet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consectetur</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adipiscing</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elit</a:t>
            </a:r>
            <a:r>
              <a:rPr lang="en-US" dirty="0">
                <a:solidFill>
                  <a:srgbClr val="4A403E"/>
                </a:solidFill>
                <a:effectLst/>
                <a:latin typeface="Oracle Sans" panose="020B0503020204020204" pitchFamily="34" charset="0"/>
              </a:rPr>
              <a:t>.</a:t>
            </a:r>
          </a:p>
        </p:txBody>
      </p:sp>
      <p:sp>
        <p:nvSpPr>
          <p:cNvPr id="22" name="Text Placeholder 21">
            <a:extLst>
              <a:ext uri="{FF2B5EF4-FFF2-40B4-BE49-F238E27FC236}">
                <a16:creationId xmlns:a16="http://schemas.microsoft.com/office/drawing/2014/main" id="{A952A602-4A8F-FE40-A776-A78CC665DE51}"/>
              </a:ext>
            </a:extLst>
          </p:cNvPr>
          <p:cNvSpPr>
            <a:spLocks noGrp="1"/>
          </p:cNvSpPr>
          <p:nvPr>
            <p:ph type="body" sz="quarter" idx="14" hasCustomPrompt="1"/>
          </p:nvPr>
        </p:nvSpPr>
        <p:spPr>
          <a:xfrm>
            <a:off x="8685212" y="2409936"/>
            <a:ext cx="2751984" cy="2529712"/>
          </a:xfrm>
        </p:spPr>
        <p:txBody>
          <a:bodyPr lIns="0" rIns="0">
            <a:normAutofit/>
          </a:bodyPr>
          <a:lstStyle>
            <a:lvl1pPr>
              <a:lnSpc>
                <a:spcPct val="100000"/>
              </a:lnSpc>
              <a:spcBef>
                <a:spcPts val="0"/>
              </a:spcBef>
              <a:spcAft>
                <a:spcPts val="0"/>
              </a:spcAft>
              <a:defRPr sz="2800" b="0" i="0">
                <a:latin typeface="Oracle Sans Light" panose="020B0403020204020204" pitchFamily="34" charset="0"/>
                <a:cs typeface="Oracle Sans Light" panose="020B0403020204020204" pitchFamily="34" charset="0"/>
              </a:defRPr>
            </a:lvl1pPr>
          </a:lstStyle>
          <a:p>
            <a:r>
              <a:rPr lang="en-US" dirty="0">
                <a:solidFill>
                  <a:srgbClr val="4A403E"/>
                </a:solidFill>
                <a:effectLst/>
                <a:latin typeface="Oracle Sans" panose="020B0503020204020204" pitchFamily="34" charset="0"/>
              </a:rPr>
              <a:t>Lorem ipsum dolor sit </a:t>
            </a:r>
            <a:r>
              <a:rPr lang="en-US" dirty="0" err="1">
                <a:solidFill>
                  <a:srgbClr val="4A403E"/>
                </a:solidFill>
                <a:effectLst/>
                <a:latin typeface="Oracle Sans" panose="020B0503020204020204" pitchFamily="34" charset="0"/>
              </a:rPr>
              <a:t>amet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consectetur</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adipiscing</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elit</a:t>
            </a:r>
            <a:r>
              <a:rPr lang="en-US" dirty="0">
                <a:solidFill>
                  <a:srgbClr val="4A403E"/>
                </a:solidFill>
                <a:effectLst/>
                <a:latin typeface="Oracle Sans" panose="020B0503020204020204" pitchFamily="34" charset="0"/>
              </a:rPr>
              <a:t>.</a:t>
            </a:r>
          </a:p>
        </p:txBody>
      </p:sp>
      <p:cxnSp>
        <p:nvCxnSpPr>
          <p:cNvPr id="4" name="Straight Connector 3">
            <a:extLst>
              <a:ext uri="{FF2B5EF4-FFF2-40B4-BE49-F238E27FC236}">
                <a16:creationId xmlns:a16="http://schemas.microsoft.com/office/drawing/2014/main" id="{DAEFCD08-253B-D747-A5CA-451071A8E195}"/>
              </a:ext>
            </a:extLst>
          </p:cNvPr>
          <p:cNvCxnSpPr/>
          <p:nvPr userDrawn="1"/>
        </p:nvCxnSpPr>
        <p:spPr>
          <a:xfrm>
            <a:off x="768095" y="2409936"/>
            <a:ext cx="0" cy="1695136"/>
          </a:xfrm>
          <a:prstGeom prst="line">
            <a:avLst/>
          </a:prstGeom>
          <a:ln w="254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9609AF4-555A-5C4B-8C5C-4F143D1D3B21}"/>
              </a:ext>
            </a:extLst>
          </p:cNvPr>
          <p:cNvCxnSpPr/>
          <p:nvPr userDrawn="1"/>
        </p:nvCxnSpPr>
        <p:spPr>
          <a:xfrm>
            <a:off x="4557019" y="2409936"/>
            <a:ext cx="0" cy="1695136"/>
          </a:xfrm>
          <a:prstGeom prst="line">
            <a:avLst/>
          </a:prstGeom>
          <a:ln w="254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B417BB-1E79-7348-8C0C-D131A74CAC78}"/>
              </a:ext>
            </a:extLst>
          </p:cNvPr>
          <p:cNvCxnSpPr/>
          <p:nvPr userDrawn="1"/>
        </p:nvCxnSpPr>
        <p:spPr>
          <a:xfrm>
            <a:off x="8345942" y="2409936"/>
            <a:ext cx="0" cy="1695136"/>
          </a:xfrm>
          <a:prstGeom prst="line">
            <a:avLst/>
          </a:prstGeom>
          <a:ln w="254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1102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OOW Highlights">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80E6547-E553-8B4C-B613-A55206049B2C}"/>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2000" cy="254000"/>
          </a:xfrm>
          <a:prstGeom prst="rect">
            <a:avLst/>
          </a:prstGeom>
        </p:spPr>
      </p:pic>
      <p:sp>
        <p:nvSpPr>
          <p:cNvPr id="2" name="Title 1">
            <a:extLst>
              <a:ext uri="{FF2B5EF4-FFF2-40B4-BE49-F238E27FC236}">
                <a16:creationId xmlns:a16="http://schemas.microsoft.com/office/drawing/2014/main" id="{607B599F-269A-4E45-BB4E-31A49D2385EB}"/>
              </a:ext>
            </a:extLst>
          </p:cNvPr>
          <p:cNvSpPr>
            <a:spLocks noGrp="1"/>
          </p:cNvSpPr>
          <p:nvPr>
            <p:ph type="title" hasCustomPrompt="1"/>
          </p:nvPr>
        </p:nvSpPr>
        <p:spPr>
          <a:xfrm>
            <a:off x="768095" y="783026"/>
            <a:ext cx="10669101" cy="844095"/>
          </a:xfrm>
        </p:spPr>
        <p:txBody>
          <a:bodyPr vert="horz" lIns="0" tIns="45720" rIns="0" bIns="45720" rtlCol="0" anchor="b">
            <a:normAutofit/>
          </a:bodyPr>
          <a:lstStyle>
            <a:lvl1pPr>
              <a:defRPr lang="en-US" sz="1600">
                <a:latin typeface="Oracle Sans Extra Bold" panose="020B0803020204020204" pitchFamily="34" charset="0"/>
                <a:ea typeface="+mn-ea"/>
                <a:cs typeface="Oracle Sans Extra Bold" panose="020B0803020204020204" pitchFamily="34" charset="0"/>
              </a:defRPr>
            </a:lvl1pPr>
          </a:lstStyle>
          <a:p>
            <a:pPr marL="0" lvl="0" indent="0">
              <a:spcBef>
                <a:spcPts val="1000"/>
              </a:spcBef>
              <a:buFont typeface="Arial" panose="020B0604020202020204" pitchFamily="34" charset="0"/>
            </a:pPr>
            <a:r>
              <a:rPr lang="en-US" dirty="0"/>
              <a:t>Headline</a:t>
            </a:r>
          </a:p>
        </p:txBody>
      </p:sp>
      <p:pic>
        <p:nvPicPr>
          <p:cNvPr id="7" name="Picture 6">
            <a:extLst>
              <a:ext uri="{FF2B5EF4-FFF2-40B4-BE49-F238E27FC236}">
                <a16:creationId xmlns:a16="http://schemas.microsoft.com/office/drawing/2014/main" id="{4A563633-5831-8F48-954F-223FF83AEDF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437197" y="6356350"/>
            <a:ext cx="501650" cy="501650"/>
          </a:xfrm>
          <a:prstGeom prst="rect">
            <a:avLst/>
          </a:prstGeom>
        </p:spPr>
      </p:pic>
      <p:sp>
        <p:nvSpPr>
          <p:cNvPr id="14" name="Rectangle 13">
            <a:extLst>
              <a:ext uri="{FF2B5EF4-FFF2-40B4-BE49-F238E27FC236}">
                <a16:creationId xmlns:a16="http://schemas.microsoft.com/office/drawing/2014/main" id="{05D2C10D-F209-B443-9F3C-0B55EDFF601F}"/>
              </a:ext>
            </a:extLst>
          </p:cNvPr>
          <p:cNvSpPr/>
          <p:nvPr userDrawn="1"/>
        </p:nvSpPr>
        <p:spPr>
          <a:xfrm>
            <a:off x="761287" y="1975427"/>
            <a:ext cx="310896" cy="365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Text Placeholder 12">
            <a:extLst>
              <a:ext uri="{FF2B5EF4-FFF2-40B4-BE49-F238E27FC236}">
                <a16:creationId xmlns:a16="http://schemas.microsoft.com/office/drawing/2014/main" id="{EBEDDC8B-C3A4-8348-93A7-AD03E6959178}"/>
              </a:ext>
            </a:extLst>
          </p:cNvPr>
          <p:cNvSpPr>
            <a:spLocks noGrp="1"/>
          </p:cNvSpPr>
          <p:nvPr>
            <p:ph type="body" sz="quarter" idx="10" hasCustomPrompt="1"/>
          </p:nvPr>
        </p:nvSpPr>
        <p:spPr>
          <a:xfrm>
            <a:off x="1109905" y="2409936"/>
            <a:ext cx="3657600" cy="1374495"/>
          </a:xfrm>
        </p:spPr>
        <p:txBody>
          <a:bodyPr lIns="0" rIns="0">
            <a:norm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lang="en-US" sz="2800" b="0" i="0" kern="1200" dirty="0">
                <a:solidFill>
                  <a:schemeClr val="tx1"/>
                </a:solidFill>
                <a:latin typeface="Oracle Sans Light" panose="020B0403020204020204" pitchFamily="34" charset="0"/>
                <a:ea typeface="+mn-ea"/>
                <a:cs typeface="Oracle Sans Light" panose="020B0403020204020204" pitchFamily="34" charset="0"/>
              </a:defRPr>
            </a:lvl1pPr>
          </a:lstStyle>
          <a:p>
            <a:r>
              <a:rPr lang="en-US" dirty="0">
                <a:solidFill>
                  <a:srgbClr val="4A403E"/>
                </a:solidFill>
                <a:effectLst/>
                <a:latin typeface="Oracle Sans" panose="020B0503020204020204" pitchFamily="34" charset="0"/>
              </a:rPr>
              <a:t>Lorem ipsum dolor sit </a:t>
            </a:r>
            <a:r>
              <a:rPr lang="en-US" dirty="0" err="1">
                <a:solidFill>
                  <a:srgbClr val="4A403E"/>
                </a:solidFill>
                <a:effectLst/>
                <a:latin typeface="Oracle Sans" panose="020B0503020204020204" pitchFamily="34" charset="0"/>
              </a:rPr>
              <a:t>amet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consectetur</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adipiscing</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elit</a:t>
            </a:r>
            <a:r>
              <a:rPr lang="en-US" dirty="0">
                <a:solidFill>
                  <a:srgbClr val="4A403E"/>
                </a:solidFill>
                <a:effectLst/>
                <a:latin typeface="Oracle Sans" panose="020B0503020204020204" pitchFamily="34" charset="0"/>
              </a:rPr>
              <a:t>.</a:t>
            </a:r>
          </a:p>
        </p:txBody>
      </p:sp>
      <p:sp>
        <p:nvSpPr>
          <p:cNvPr id="18" name="Text Placeholder 17">
            <a:extLst>
              <a:ext uri="{FF2B5EF4-FFF2-40B4-BE49-F238E27FC236}">
                <a16:creationId xmlns:a16="http://schemas.microsoft.com/office/drawing/2014/main" id="{1C572955-9B3D-8A48-9080-5D5AF185DFDE}"/>
              </a:ext>
            </a:extLst>
          </p:cNvPr>
          <p:cNvSpPr>
            <a:spLocks noGrp="1"/>
          </p:cNvSpPr>
          <p:nvPr>
            <p:ph type="body" sz="quarter" idx="12" hasCustomPrompt="1"/>
          </p:nvPr>
        </p:nvSpPr>
        <p:spPr>
          <a:xfrm>
            <a:off x="6407355" y="2409936"/>
            <a:ext cx="3657600" cy="1374495"/>
          </a:xfrm>
        </p:spPr>
        <p:txBody>
          <a:bodyPr lIns="0" rIns="0">
            <a:normAutofit/>
          </a:bodyPr>
          <a:lstStyle>
            <a:lvl1pPr>
              <a:lnSpc>
                <a:spcPct val="100000"/>
              </a:lnSpc>
              <a:spcBef>
                <a:spcPts val="0"/>
              </a:spcBef>
              <a:spcAft>
                <a:spcPts val="0"/>
              </a:spcAft>
              <a:defRPr sz="2800" b="0" i="0">
                <a:latin typeface="Oracle Sans Light" panose="020B0403020204020204" pitchFamily="34" charset="0"/>
                <a:cs typeface="Oracle Sans Light" panose="020B0403020204020204" pitchFamily="34" charset="0"/>
              </a:defRPr>
            </a:lvl1pPr>
          </a:lstStyle>
          <a:p>
            <a:r>
              <a:rPr lang="en-US" dirty="0">
                <a:solidFill>
                  <a:srgbClr val="4A403E"/>
                </a:solidFill>
                <a:effectLst/>
                <a:latin typeface="Oracle Sans" panose="020B0503020204020204" pitchFamily="34" charset="0"/>
              </a:rPr>
              <a:t>Lorem ipsum dolor sit </a:t>
            </a:r>
            <a:r>
              <a:rPr lang="en-US" dirty="0" err="1">
                <a:solidFill>
                  <a:srgbClr val="4A403E"/>
                </a:solidFill>
                <a:effectLst/>
                <a:latin typeface="Oracle Sans" panose="020B0503020204020204" pitchFamily="34" charset="0"/>
              </a:rPr>
              <a:t>amet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consectetur</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adipiscing</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elit</a:t>
            </a:r>
            <a:r>
              <a:rPr lang="en-US" dirty="0">
                <a:solidFill>
                  <a:srgbClr val="4A403E"/>
                </a:solidFill>
                <a:effectLst/>
                <a:latin typeface="Oracle Sans" panose="020B0503020204020204" pitchFamily="34" charset="0"/>
              </a:rPr>
              <a:t>.</a:t>
            </a:r>
          </a:p>
        </p:txBody>
      </p:sp>
      <p:sp>
        <p:nvSpPr>
          <p:cNvPr id="22" name="Text Placeholder 21">
            <a:extLst>
              <a:ext uri="{FF2B5EF4-FFF2-40B4-BE49-F238E27FC236}">
                <a16:creationId xmlns:a16="http://schemas.microsoft.com/office/drawing/2014/main" id="{A952A602-4A8F-FE40-A776-A78CC665DE51}"/>
              </a:ext>
            </a:extLst>
          </p:cNvPr>
          <p:cNvSpPr>
            <a:spLocks noGrp="1"/>
          </p:cNvSpPr>
          <p:nvPr>
            <p:ph type="body" sz="quarter" idx="14" hasCustomPrompt="1"/>
          </p:nvPr>
        </p:nvSpPr>
        <p:spPr>
          <a:xfrm>
            <a:off x="1109905" y="4287374"/>
            <a:ext cx="3657600" cy="1374495"/>
          </a:xfrm>
        </p:spPr>
        <p:txBody>
          <a:bodyPr lIns="0" rIns="0">
            <a:normAutofit/>
          </a:bodyPr>
          <a:lstStyle>
            <a:lvl1pPr>
              <a:lnSpc>
                <a:spcPct val="100000"/>
              </a:lnSpc>
              <a:spcBef>
                <a:spcPts val="0"/>
              </a:spcBef>
              <a:spcAft>
                <a:spcPts val="0"/>
              </a:spcAft>
              <a:defRPr sz="2800" b="0" i="0">
                <a:latin typeface="Oracle Sans Light" panose="020B0403020204020204" pitchFamily="34" charset="0"/>
                <a:cs typeface="Oracle Sans Light" panose="020B0403020204020204" pitchFamily="34" charset="0"/>
              </a:defRPr>
            </a:lvl1pPr>
          </a:lstStyle>
          <a:p>
            <a:r>
              <a:rPr lang="en-US" dirty="0">
                <a:solidFill>
                  <a:srgbClr val="4A403E"/>
                </a:solidFill>
                <a:effectLst/>
                <a:latin typeface="Oracle Sans" panose="020B0503020204020204" pitchFamily="34" charset="0"/>
              </a:rPr>
              <a:t>Lorem ipsum dolor sit </a:t>
            </a:r>
            <a:r>
              <a:rPr lang="en-US" dirty="0" err="1">
                <a:solidFill>
                  <a:srgbClr val="4A403E"/>
                </a:solidFill>
                <a:effectLst/>
                <a:latin typeface="Oracle Sans" panose="020B0503020204020204" pitchFamily="34" charset="0"/>
              </a:rPr>
              <a:t>amet</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consectetur</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adipiscing</a:t>
            </a:r>
            <a:r>
              <a:rPr lang="en-US" dirty="0">
                <a:solidFill>
                  <a:srgbClr val="4A403E"/>
                </a:solidFill>
                <a:effectLst/>
                <a:latin typeface="Oracle Sans" panose="020B0503020204020204" pitchFamily="34" charset="0"/>
              </a:rPr>
              <a:t> </a:t>
            </a:r>
            <a:r>
              <a:rPr lang="en-US" dirty="0" err="1">
                <a:solidFill>
                  <a:srgbClr val="4A403E"/>
                </a:solidFill>
                <a:effectLst/>
                <a:latin typeface="Oracle Sans" panose="020B0503020204020204" pitchFamily="34" charset="0"/>
              </a:rPr>
              <a:t>elit</a:t>
            </a:r>
            <a:r>
              <a:rPr lang="en-US" dirty="0">
                <a:solidFill>
                  <a:srgbClr val="4A403E"/>
                </a:solidFill>
                <a:effectLst/>
                <a:latin typeface="Oracle Sans" panose="020B0503020204020204" pitchFamily="34" charset="0"/>
              </a:rPr>
              <a:t>.</a:t>
            </a:r>
          </a:p>
        </p:txBody>
      </p:sp>
      <p:cxnSp>
        <p:nvCxnSpPr>
          <p:cNvPr id="4" name="Straight Connector 3">
            <a:extLst>
              <a:ext uri="{FF2B5EF4-FFF2-40B4-BE49-F238E27FC236}">
                <a16:creationId xmlns:a16="http://schemas.microsoft.com/office/drawing/2014/main" id="{DAEFCD08-253B-D747-A5CA-451071A8E195}"/>
              </a:ext>
            </a:extLst>
          </p:cNvPr>
          <p:cNvCxnSpPr>
            <a:cxnSpLocks/>
          </p:cNvCxnSpPr>
          <p:nvPr userDrawn="1"/>
        </p:nvCxnSpPr>
        <p:spPr>
          <a:xfrm>
            <a:off x="768095" y="2409936"/>
            <a:ext cx="0" cy="1280160"/>
          </a:xfrm>
          <a:prstGeom prst="line">
            <a:avLst/>
          </a:prstGeom>
          <a:ln w="254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9609AF4-555A-5C4B-8C5C-4F143D1D3B21}"/>
              </a:ext>
            </a:extLst>
          </p:cNvPr>
          <p:cNvCxnSpPr>
            <a:cxnSpLocks/>
          </p:cNvCxnSpPr>
          <p:nvPr userDrawn="1"/>
        </p:nvCxnSpPr>
        <p:spPr>
          <a:xfrm>
            <a:off x="6066816" y="2409936"/>
            <a:ext cx="0" cy="1280160"/>
          </a:xfrm>
          <a:prstGeom prst="line">
            <a:avLst/>
          </a:prstGeom>
          <a:ln w="254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AB417BB-1E79-7348-8C0C-D131A74CAC78}"/>
              </a:ext>
            </a:extLst>
          </p:cNvPr>
          <p:cNvCxnSpPr>
            <a:cxnSpLocks/>
          </p:cNvCxnSpPr>
          <p:nvPr userDrawn="1"/>
        </p:nvCxnSpPr>
        <p:spPr>
          <a:xfrm>
            <a:off x="770635" y="4287374"/>
            <a:ext cx="0" cy="1280160"/>
          </a:xfrm>
          <a:prstGeom prst="line">
            <a:avLst/>
          </a:prstGeom>
          <a:ln w="254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8394CEB-735D-9B46-A3B1-0F38CBCCDA40}"/>
              </a:ext>
            </a:extLst>
          </p:cNvPr>
          <p:cNvCxnSpPr>
            <a:cxnSpLocks/>
          </p:cNvCxnSpPr>
          <p:nvPr userDrawn="1"/>
        </p:nvCxnSpPr>
        <p:spPr>
          <a:xfrm>
            <a:off x="6068966" y="4287374"/>
            <a:ext cx="0" cy="1280160"/>
          </a:xfrm>
          <a:prstGeom prst="line">
            <a:avLst/>
          </a:prstGeom>
          <a:ln w="25400">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a:extLst>
              <a:ext uri="{FF2B5EF4-FFF2-40B4-BE49-F238E27FC236}">
                <a16:creationId xmlns:a16="http://schemas.microsoft.com/office/drawing/2014/main" id="{EA23CD23-FCC3-DB4B-B9C1-B93F59B8D0E9}"/>
              </a:ext>
            </a:extLst>
          </p:cNvPr>
          <p:cNvSpPr>
            <a:spLocks noGrp="1"/>
          </p:cNvSpPr>
          <p:nvPr>
            <p:ph type="body" sz="quarter" idx="15" hasCustomPrompt="1"/>
          </p:nvPr>
        </p:nvSpPr>
        <p:spPr>
          <a:xfrm>
            <a:off x="6407355" y="4287003"/>
            <a:ext cx="3657600" cy="1374495"/>
          </a:xfrm>
        </p:spPr>
        <p:txBody>
          <a:bodyPr lIns="0" rIns="0"/>
          <a:lstStyle>
            <a:lvl1pPr marL="0" indent="0" algn="l" defTabSz="914400" rtl="0" eaLnBrk="1" latinLnBrk="0" hangingPunct="1">
              <a:lnSpc>
                <a:spcPct val="100000"/>
              </a:lnSpc>
              <a:spcBef>
                <a:spcPts val="0"/>
              </a:spcBef>
              <a:spcAft>
                <a:spcPts val="0"/>
              </a:spcAft>
              <a:buFont typeface="Arial" panose="020B0604020202020204" pitchFamily="34" charset="0"/>
              <a:buNone/>
              <a:defRPr lang="en-US" sz="2800" b="0" i="0" kern="1200" dirty="0" smtClean="0">
                <a:solidFill>
                  <a:srgbClr val="4A403E"/>
                </a:solidFill>
                <a:effectLst/>
                <a:latin typeface="Oracle Sans Light" panose="020B0403020204020204" pitchFamily="34" charset="0"/>
                <a:ea typeface="+mn-ea"/>
                <a:cs typeface="Oracle Sans Light" panose="020B0403020204020204" pitchFamily="34" charset="0"/>
              </a:defRPr>
            </a:lvl1pPr>
            <a:lvl2pPr marL="0" indent="0" algn="l" defTabSz="914400" rtl="0" eaLnBrk="1" latinLnBrk="0" hangingPunct="1">
              <a:lnSpc>
                <a:spcPct val="100000"/>
              </a:lnSpc>
              <a:spcBef>
                <a:spcPts val="0"/>
              </a:spcBef>
              <a:spcAft>
                <a:spcPts val="0"/>
              </a:spcAft>
              <a:buFont typeface="Arial" panose="020B0604020202020204" pitchFamily="34" charset="0"/>
              <a:buNone/>
              <a:defRPr lang="en-US" sz="2800" b="0" i="0" kern="1200" dirty="0" smtClean="0">
                <a:solidFill>
                  <a:srgbClr val="4A403E"/>
                </a:solidFill>
                <a:effectLst/>
                <a:latin typeface="Oracle Sans" panose="020B0503020204020204" pitchFamily="34" charset="0"/>
                <a:ea typeface="+mn-ea"/>
                <a:cs typeface="Oracle Sans Light" panose="020B0403020204020204" pitchFamily="34" charset="0"/>
              </a:defRPr>
            </a:lvl2pPr>
            <a:lvl3pPr marL="0" indent="0" algn="l" defTabSz="914400" rtl="0" eaLnBrk="1" latinLnBrk="0" hangingPunct="1">
              <a:lnSpc>
                <a:spcPct val="100000"/>
              </a:lnSpc>
              <a:spcBef>
                <a:spcPts val="0"/>
              </a:spcBef>
              <a:spcAft>
                <a:spcPts val="0"/>
              </a:spcAft>
              <a:buFont typeface="Arial" panose="020B0604020202020204" pitchFamily="34" charset="0"/>
              <a:buNone/>
              <a:defRPr lang="en-US" sz="2800" b="0" i="0" kern="1200" dirty="0" smtClean="0">
                <a:solidFill>
                  <a:srgbClr val="4A403E"/>
                </a:solidFill>
                <a:effectLst/>
                <a:latin typeface="Oracle Sans" panose="020B0503020204020204" pitchFamily="34" charset="0"/>
                <a:ea typeface="+mn-ea"/>
                <a:cs typeface="Oracle Sans Light" panose="020B0403020204020204" pitchFamily="34" charset="0"/>
              </a:defRPr>
            </a:lvl3pPr>
            <a:lvl4pPr marL="0" indent="0" algn="l" defTabSz="914400" rtl="0" eaLnBrk="1" latinLnBrk="0" hangingPunct="1">
              <a:lnSpc>
                <a:spcPct val="100000"/>
              </a:lnSpc>
              <a:spcBef>
                <a:spcPts val="0"/>
              </a:spcBef>
              <a:spcAft>
                <a:spcPts val="0"/>
              </a:spcAft>
              <a:buFont typeface="Arial" panose="020B0604020202020204" pitchFamily="34" charset="0"/>
              <a:buNone/>
              <a:defRPr lang="en-US" sz="2800" b="0" i="0" kern="1200" dirty="0" smtClean="0">
                <a:solidFill>
                  <a:srgbClr val="4A403E"/>
                </a:solidFill>
                <a:effectLst/>
                <a:latin typeface="Oracle Sans" panose="020B0503020204020204" pitchFamily="34" charset="0"/>
                <a:ea typeface="+mn-ea"/>
                <a:cs typeface="Oracle Sans Light" panose="020B0403020204020204" pitchFamily="34" charset="0"/>
              </a:defRPr>
            </a:lvl4pPr>
            <a:lvl5pPr marL="0" indent="0" algn="l" defTabSz="914400" rtl="0" eaLnBrk="1" latinLnBrk="0" hangingPunct="1">
              <a:lnSpc>
                <a:spcPct val="100000"/>
              </a:lnSpc>
              <a:spcBef>
                <a:spcPts val="0"/>
              </a:spcBef>
              <a:spcAft>
                <a:spcPts val="0"/>
              </a:spcAft>
              <a:buFont typeface="Arial" panose="020B0604020202020204" pitchFamily="34" charset="0"/>
              <a:buNone/>
              <a:defRPr lang="en-US" sz="2800" b="0" i="0" kern="1200" dirty="0">
                <a:solidFill>
                  <a:srgbClr val="4A403E"/>
                </a:solidFill>
                <a:effectLst/>
                <a:latin typeface="Oracle Sans" panose="020B0503020204020204" pitchFamily="34" charset="0"/>
                <a:ea typeface="+mn-ea"/>
                <a:cs typeface="Oracle Sans Light" panose="020B0403020204020204" pitchFamily="34" charset="0"/>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a:t>
            </a:r>
          </a:p>
        </p:txBody>
      </p:sp>
    </p:spTree>
    <p:extLst>
      <p:ext uri="{BB962C8B-B14F-4D97-AF65-F5344CB8AC3E}">
        <p14:creationId xmlns:p14="http://schemas.microsoft.com/office/powerpoint/2010/main" val="2571457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OOW Section Divider 04">
    <p:spTree>
      <p:nvGrpSpPr>
        <p:cNvPr id="1" name=""/>
        <p:cNvGrpSpPr/>
        <p:nvPr/>
      </p:nvGrpSpPr>
      <p:grpSpPr>
        <a:xfrm>
          <a:off x="0" y="0"/>
          <a:ext cx="0" cy="0"/>
          <a:chOff x="0" y="0"/>
          <a:chExt cx="0" cy="0"/>
        </a:xfrm>
      </p:grpSpPr>
      <p:pic>
        <p:nvPicPr>
          <p:cNvPr id="6" name="Picture 5" descr="A picture containing building, clothing&#10;&#10;Description automatically generated">
            <a:extLst>
              <a:ext uri="{FF2B5EF4-FFF2-40B4-BE49-F238E27FC236}">
                <a16:creationId xmlns:a16="http://schemas.microsoft.com/office/drawing/2014/main" id="{44F236FC-1576-B544-A864-FAF8CFF3213D}"/>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6096000" y="0"/>
            <a:ext cx="6096000" cy="6858000"/>
          </a:xfrm>
          <a:prstGeom prst="rect">
            <a:avLst/>
          </a:prstGeom>
        </p:spPr>
      </p:pic>
      <p:sp>
        <p:nvSpPr>
          <p:cNvPr id="2" name="Title 1">
            <a:extLst>
              <a:ext uri="{FF2B5EF4-FFF2-40B4-BE49-F238E27FC236}">
                <a16:creationId xmlns:a16="http://schemas.microsoft.com/office/drawing/2014/main" id="{607B599F-269A-4E45-BB4E-31A49D2385EB}"/>
              </a:ext>
            </a:extLst>
          </p:cNvPr>
          <p:cNvSpPr>
            <a:spLocks noGrp="1"/>
          </p:cNvSpPr>
          <p:nvPr>
            <p:ph type="title" hasCustomPrompt="1"/>
          </p:nvPr>
        </p:nvSpPr>
        <p:spPr>
          <a:xfrm>
            <a:off x="768096" y="2232447"/>
            <a:ext cx="4951768" cy="844095"/>
          </a:xfrm>
        </p:spPr>
        <p:txBody>
          <a:bodyPr vert="horz" lIns="0" tIns="45720" rIns="0" bIns="45720" rtlCol="0" anchor="b">
            <a:normAutofit/>
          </a:bodyPr>
          <a:lstStyle>
            <a:lvl1pPr>
              <a:defRPr lang="en-US" sz="1600">
                <a:latin typeface="Oracle Sans Extra Bold" panose="020B0803020204020204" pitchFamily="34" charset="0"/>
                <a:ea typeface="+mn-ea"/>
                <a:cs typeface="Oracle Sans Extra Bold" panose="020B0803020204020204" pitchFamily="34" charset="0"/>
              </a:defRPr>
            </a:lvl1pPr>
          </a:lstStyle>
          <a:p>
            <a:pPr marL="0" lvl="0" indent="0">
              <a:spcBef>
                <a:spcPts val="1000"/>
              </a:spcBef>
              <a:buFont typeface="Arial" panose="020B0604020202020204" pitchFamily="34" charset="0"/>
            </a:pPr>
            <a:r>
              <a:rPr lang="en-US" dirty="0"/>
              <a:t>Headline</a:t>
            </a:r>
          </a:p>
        </p:txBody>
      </p:sp>
      <p:sp>
        <p:nvSpPr>
          <p:cNvPr id="3" name="Text Placeholder 2">
            <a:extLst>
              <a:ext uri="{FF2B5EF4-FFF2-40B4-BE49-F238E27FC236}">
                <a16:creationId xmlns:a16="http://schemas.microsoft.com/office/drawing/2014/main" id="{FD86EFD9-8225-47A7-9DFF-A350F67E94AA}"/>
              </a:ext>
            </a:extLst>
          </p:cNvPr>
          <p:cNvSpPr>
            <a:spLocks noGrp="1"/>
          </p:cNvSpPr>
          <p:nvPr>
            <p:ph type="body" idx="1" hasCustomPrompt="1"/>
          </p:nvPr>
        </p:nvSpPr>
        <p:spPr>
          <a:xfrm>
            <a:off x="768095" y="3737980"/>
            <a:ext cx="4951769" cy="2336749"/>
          </a:xfrm>
        </p:spPr>
        <p:txBody>
          <a:bodyPr lIns="0" rIns="0">
            <a:normAutofit/>
          </a:bodyPr>
          <a:lstStyle>
            <a:lvl1pPr marL="0" indent="0">
              <a:lnSpc>
                <a:spcPct val="100000"/>
              </a:lnSpc>
              <a:spcBef>
                <a:spcPts val="0"/>
              </a:spcBef>
              <a:buNone/>
              <a:defRPr sz="3000" b="0" i="0">
                <a:solidFill>
                  <a:schemeClr val="tx2"/>
                </a:solidFill>
                <a:latin typeface="Oracle Sans Light" panose="020B0403020204020204" pitchFamily="34" charset="0"/>
                <a:ea typeface="Open Sans Light" panose="020B0306030504020204" pitchFamily="34" charset="0"/>
                <a:cs typeface="Oracle Sans Light" panose="020B04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Duis vitae </a:t>
            </a:r>
            <a:r>
              <a:rPr lang="en-US" dirty="0" err="1"/>
              <a:t>interdum</a:t>
            </a:r>
            <a:r>
              <a:rPr lang="en-US" dirty="0"/>
              <a:t> diam, non </a:t>
            </a:r>
            <a:r>
              <a:rPr lang="en-US" dirty="0" err="1"/>
              <a:t>aliquet</a:t>
            </a:r>
            <a:r>
              <a:rPr lang="en-US" dirty="0"/>
              <a:t> </a:t>
            </a:r>
            <a:r>
              <a:rPr lang="en-US" dirty="0" err="1"/>
              <a:t>enim</a:t>
            </a:r>
            <a:r>
              <a:rPr lang="en-US" dirty="0"/>
              <a:t>.</a:t>
            </a:r>
          </a:p>
        </p:txBody>
      </p:sp>
      <p:pic>
        <p:nvPicPr>
          <p:cNvPr id="7" name="Picture 6">
            <a:extLst>
              <a:ext uri="{FF2B5EF4-FFF2-40B4-BE49-F238E27FC236}">
                <a16:creationId xmlns:a16="http://schemas.microsoft.com/office/drawing/2014/main" id="{4A563633-5831-8F48-954F-223FF83AEDF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437197" y="6356350"/>
            <a:ext cx="501650" cy="501650"/>
          </a:xfrm>
          <a:prstGeom prst="rect">
            <a:avLst/>
          </a:prstGeom>
        </p:spPr>
      </p:pic>
      <p:sp>
        <p:nvSpPr>
          <p:cNvPr id="14" name="Rectangle 13">
            <a:extLst>
              <a:ext uri="{FF2B5EF4-FFF2-40B4-BE49-F238E27FC236}">
                <a16:creationId xmlns:a16="http://schemas.microsoft.com/office/drawing/2014/main" id="{05D2C10D-F209-B443-9F3C-0B55EDFF601F}"/>
              </a:ext>
            </a:extLst>
          </p:cNvPr>
          <p:cNvSpPr/>
          <p:nvPr userDrawn="1"/>
        </p:nvSpPr>
        <p:spPr>
          <a:xfrm>
            <a:off x="761287" y="3424848"/>
            <a:ext cx="310896" cy="365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 name="Picture Placeholder 4">
            <a:extLst>
              <a:ext uri="{FF2B5EF4-FFF2-40B4-BE49-F238E27FC236}">
                <a16:creationId xmlns:a16="http://schemas.microsoft.com/office/drawing/2014/main" id="{513EF233-388F-7342-BCF6-9912FCE4A98D}"/>
              </a:ext>
            </a:extLst>
          </p:cNvPr>
          <p:cNvSpPr>
            <a:spLocks noGrp="1"/>
          </p:cNvSpPr>
          <p:nvPr>
            <p:ph type="pic" sz="quarter" idx="10"/>
          </p:nvPr>
        </p:nvSpPr>
        <p:spPr>
          <a:xfrm>
            <a:off x="6096000" y="0"/>
            <a:ext cx="6096000" cy="6858000"/>
          </a:xfrm>
        </p:spPr>
        <p:txBody>
          <a:bodyPr/>
          <a:lstStyle/>
          <a:p>
            <a:endParaRPr lang="en-US"/>
          </a:p>
        </p:txBody>
      </p:sp>
    </p:spTree>
    <p:extLst>
      <p:ext uri="{BB962C8B-B14F-4D97-AF65-F5344CB8AC3E}">
        <p14:creationId xmlns:p14="http://schemas.microsoft.com/office/powerpoint/2010/main" val="2073362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Light - Remote Speaker">
    <p:bg>
      <p:bgPr>
        <a:solidFill>
          <a:schemeClr val="bg2"/>
        </a:solidFill>
        <a:effectLst/>
      </p:bgPr>
    </p:bg>
    <p:spTree>
      <p:nvGrpSpPr>
        <p:cNvPr id="1" name=""/>
        <p:cNvGrpSpPr/>
        <p:nvPr/>
      </p:nvGrpSpPr>
      <p:grpSpPr>
        <a:xfrm>
          <a:off x="0" y="0"/>
          <a:ext cx="0" cy="0"/>
          <a:chOff x="0" y="0"/>
          <a:chExt cx="0" cy="0"/>
        </a:xfrm>
      </p:grpSpPr>
      <p:pic>
        <p:nvPicPr>
          <p:cNvPr id="12" name="Data Texture Image">
            <a:extLst>
              <a:ext uri="{FF2B5EF4-FFF2-40B4-BE49-F238E27FC236}">
                <a16:creationId xmlns:a16="http://schemas.microsoft.com/office/drawing/2014/main" id="{D1A8D5F2-734A-AE4A-AC70-8FF7EC3B13B8}"/>
              </a:ext>
            </a:extLst>
          </p:cNvPr>
          <p:cNvPicPr>
            <a:picLocks noChangeAspect="1"/>
          </p:cNvPicPr>
          <p:nvPr userDrawn="1"/>
        </p:nvPicPr>
        <p:blipFill rotWithShape="1">
          <a:blip r:embed="rId2">
            <a:alphaModFix amt="30000"/>
            <a:extLst>
              <a:ext uri="{28A0092B-C50C-407E-A947-70E740481C1C}">
                <a14:useLocalDpi xmlns:a14="http://schemas.microsoft.com/office/drawing/2010/main" val="0"/>
              </a:ext>
            </a:extLst>
          </a:blip>
          <a:srcRect r="60000"/>
          <a:stretch/>
        </p:blipFill>
        <p:spPr>
          <a:xfrm>
            <a:off x="0" y="0"/>
            <a:ext cx="4876800" cy="6858000"/>
          </a:xfrm>
          <a:prstGeom prst="rect">
            <a:avLst/>
          </a:prstGeom>
        </p:spPr>
      </p:pic>
      <p:pic>
        <p:nvPicPr>
          <p:cNvPr id="15" name="OTag">
            <a:extLst>
              <a:ext uri="{FF2B5EF4-FFF2-40B4-BE49-F238E27FC236}">
                <a16:creationId xmlns:a16="http://schemas.microsoft.com/office/drawing/2014/main" id="{9AF00931-5664-524C-9EEF-7CBC5B157850}"/>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6" name="Footer">
            <a:extLst>
              <a:ext uri="{FF2B5EF4-FFF2-40B4-BE49-F238E27FC236}">
                <a16:creationId xmlns:a16="http://schemas.microsoft.com/office/drawing/2014/main" id="{A8C8B17C-79D1-7649-B765-8FC10C5F39B8}"/>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13" name="Slide Number">
            <a:extLst>
              <a:ext uri="{FF2B5EF4-FFF2-40B4-BE49-F238E27FC236}">
                <a16:creationId xmlns:a16="http://schemas.microsoft.com/office/drawing/2014/main" id="{92A4D63A-A370-2A4C-A33C-8C21ECFC1017}"/>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21" name="Text Field">
            <a:extLst>
              <a:ext uri="{FF2B5EF4-FFF2-40B4-BE49-F238E27FC236}">
                <a16:creationId xmlns:a16="http://schemas.microsoft.com/office/drawing/2014/main" id="{517ED098-6976-5549-9CFB-EE89734AF8D4}"/>
              </a:ext>
            </a:extLst>
          </p:cNvPr>
          <p:cNvSpPr>
            <a:spLocks noGrp="1"/>
          </p:cNvSpPr>
          <p:nvPr>
            <p:ph type="body" sz="quarter" idx="16" hasCustomPrompt="1"/>
          </p:nvPr>
        </p:nvSpPr>
        <p:spPr>
          <a:xfrm>
            <a:off x="5126737" y="3682683"/>
            <a:ext cx="6297168" cy="1132486"/>
          </a:xfrm>
          <a:prstGeom prst="rect">
            <a:avLst/>
          </a:prstGeom>
        </p:spPr>
        <p:txBody>
          <a:bodyPr lIns="0" tIns="0" rIns="0" bIns="0">
            <a:normAutofit/>
          </a:bodyPr>
          <a:lstStyle>
            <a:lvl1pPr>
              <a:defRPr sz="2000"/>
            </a:lvl1pPr>
          </a:lstStyle>
          <a:p>
            <a:pPr lvl="0"/>
            <a:r>
              <a:rPr lang="en-US" dirty="0"/>
              <a:t>Title</a:t>
            </a:r>
          </a:p>
          <a:p>
            <a:pPr lvl="0"/>
            <a:r>
              <a:rPr lang="en-US" dirty="0"/>
              <a:t>Company</a:t>
            </a:r>
          </a:p>
          <a:p>
            <a:pPr lvl="0"/>
            <a:r>
              <a:rPr lang="en-US" dirty="0"/>
              <a:t>Date</a:t>
            </a:r>
          </a:p>
        </p:txBody>
      </p:sp>
      <p:cxnSp>
        <p:nvCxnSpPr>
          <p:cNvPr id="22" name="Accent Mark">
            <a:extLst>
              <a:ext uri="{FF2B5EF4-FFF2-40B4-BE49-F238E27FC236}">
                <a16:creationId xmlns:a16="http://schemas.microsoft.com/office/drawing/2014/main" id="{7A6B761E-671F-4A43-9B1D-C5C5AC5BF314}"/>
              </a:ext>
            </a:extLst>
          </p:cNvPr>
          <p:cNvCxnSpPr>
            <a:cxnSpLocks/>
          </p:cNvCxnSpPr>
          <p:nvPr userDrawn="1"/>
        </p:nvCxnSpPr>
        <p:spPr>
          <a:xfrm flipH="1">
            <a:off x="5132832" y="3428683"/>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0" name="Title">
            <a:extLst>
              <a:ext uri="{FF2B5EF4-FFF2-40B4-BE49-F238E27FC236}">
                <a16:creationId xmlns:a16="http://schemas.microsoft.com/office/drawing/2014/main" id="{D94542D5-A1D6-E542-963D-B72B60EDE019}"/>
              </a:ext>
            </a:extLst>
          </p:cNvPr>
          <p:cNvSpPr>
            <a:spLocks noGrp="1"/>
          </p:cNvSpPr>
          <p:nvPr>
            <p:ph type="title" hasCustomPrompt="1"/>
          </p:nvPr>
        </p:nvSpPr>
        <p:spPr>
          <a:xfrm>
            <a:off x="5126736" y="2351724"/>
            <a:ext cx="6297167" cy="822960"/>
          </a:xfrm>
        </p:spPr>
        <p:txBody>
          <a:bodyPr vert="horz" lIns="0" tIns="0" rIns="0" bIns="0" rtlCol="0" anchor="b">
            <a:noAutofit/>
          </a:bodyPr>
          <a:lstStyle>
            <a:lvl1pPr>
              <a:defRPr lang="en-US" sz="2400" b="1" i="0" baseline="0">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Add title here. Also remove/replace placeholder image as needed.</a:t>
            </a:r>
          </a:p>
        </p:txBody>
      </p:sp>
      <p:pic>
        <p:nvPicPr>
          <p:cNvPr id="11" name="Abstract Pattern Strip">
            <a:extLst>
              <a:ext uri="{FF2B5EF4-FFF2-40B4-BE49-F238E27FC236}">
                <a16:creationId xmlns:a16="http://schemas.microsoft.com/office/drawing/2014/main" id="{F250772B-6865-E140-9F39-D8998E91A728}"/>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990107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OOW Art Full Lef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1E01E5F-891A-1A4D-9623-FEC7F618A7D7}"/>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6096000" cy="6858000"/>
          </a:xfrm>
          <a:prstGeom prst="rect">
            <a:avLst/>
          </a:prstGeom>
        </p:spPr>
      </p:pic>
      <p:pic>
        <p:nvPicPr>
          <p:cNvPr id="6" name="Picture 5" descr="A close up of an animal&#10;&#10;Description automatically generated">
            <a:extLst>
              <a:ext uri="{FF2B5EF4-FFF2-40B4-BE49-F238E27FC236}">
                <a16:creationId xmlns:a16="http://schemas.microsoft.com/office/drawing/2014/main" id="{0D88796B-8BA6-A048-A94C-A3000E861515}"/>
              </a:ext>
            </a:extLst>
          </p:cNvPr>
          <p:cNvPicPr>
            <a:picLocks noChangeAspect="1"/>
          </p:cNvPicPr>
          <p:nvPr userDrawn="1"/>
        </p:nvPicPr>
        <p:blipFill>
          <a:blip r:embed="rId3" cstate="screen">
            <a:alphaModFix amt="30000"/>
            <a:extLst>
              <a:ext uri="{28A0092B-C50C-407E-A947-70E740481C1C}">
                <a14:useLocalDpi xmlns:a14="http://schemas.microsoft.com/office/drawing/2010/main"/>
              </a:ext>
            </a:extLst>
          </a:blip>
          <a:stretch>
            <a:fillRect/>
          </a:stretch>
        </p:blipFill>
        <p:spPr>
          <a:xfrm>
            <a:off x="7490614" y="-471459"/>
            <a:ext cx="7541567" cy="2875222"/>
          </a:xfrm>
          <a:prstGeom prst="rect">
            <a:avLst/>
          </a:prstGeom>
        </p:spPr>
      </p:pic>
      <p:sp>
        <p:nvSpPr>
          <p:cNvPr id="2" name="Title 1">
            <a:extLst>
              <a:ext uri="{FF2B5EF4-FFF2-40B4-BE49-F238E27FC236}">
                <a16:creationId xmlns:a16="http://schemas.microsoft.com/office/drawing/2014/main" id="{607B599F-269A-4E45-BB4E-31A49D2385EB}"/>
              </a:ext>
            </a:extLst>
          </p:cNvPr>
          <p:cNvSpPr>
            <a:spLocks noGrp="1"/>
          </p:cNvSpPr>
          <p:nvPr>
            <p:ph type="title" hasCustomPrompt="1"/>
          </p:nvPr>
        </p:nvSpPr>
        <p:spPr>
          <a:xfrm>
            <a:off x="6624152" y="1371601"/>
            <a:ext cx="4813044" cy="1704942"/>
          </a:xfrm>
        </p:spPr>
        <p:txBody>
          <a:bodyPr vert="horz" lIns="0" tIns="45720" rIns="0" bIns="45720" rtlCol="0" anchor="b">
            <a:normAutofit/>
          </a:bodyPr>
          <a:lstStyle>
            <a:lvl1pPr>
              <a:lnSpc>
                <a:spcPct val="100000"/>
              </a:lnSpc>
              <a:spcBef>
                <a:spcPts val="0"/>
              </a:spcBef>
              <a:defRPr lang="en-US" sz="2400" b="1" i="0" kern="1200" dirty="0">
                <a:solidFill>
                  <a:schemeClr val="tx1"/>
                </a:solidFill>
                <a:latin typeface="Oracle Sans" panose="020B0503020204020204" pitchFamily="34" charset="0"/>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Digital Assistants for Engagement Cloud</a:t>
            </a:r>
          </a:p>
        </p:txBody>
      </p:sp>
      <p:sp>
        <p:nvSpPr>
          <p:cNvPr id="3" name="Text Placeholder 2">
            <a:extLst>
              <a:ext uri="{FF2B5EF4-FFF2-40B4-BE49-F238E27FC236}">
                <a16:creationId xmlns:a16="http://schemas.microsoft.com/office/drawing/2014/main" id="{FD86EFD9-8225-47A7-9DFF-A350F67E94AA}"/>
              </a:ext>
            </a:extLst>
          </p:cNvPr>
          <p:cNvSpPr>
            <a:spLocks noGrp="1"/>
          </p:cNvSpPr>
          <p:nvPr>
            <p:ph type="body" idx="1" hasCustomPrompt="1"/>
          </p:nvPr>
        </p:nvSpPr>
        <p:spPr>
          <a:xfrm>
            <a:off x="6624151" y="3640704"/>
            <a:ext cx="4813045" cy="2336749"/>
          </a:xfrm>
        </p:spPr>
        <p:txBody>
          <a:bodyPr lIns="0" rIns="0">
            <a:normAutofit/>
          </a:bodyPr>
          <a:lstStyle>
            <a:lvl1pPr marL="0" indent="0">
              <a:lnSpc>
                <a:spcPct val="150000"/>
              </a:lnSpc>
              <a:spcBef>
                <a:spcPts val="0"/>
              </a:spcBef>
              <a:buSzPct val="70000"/>
              <a:buFont typeface="Arial" panose="020B0604020202020204" pitchFamily="34" charset="0"/>
              <a:buNone/>
              <a:tabLst/>
              <a:defRPr lang="en-US" sz="1400" b="0" i="0" kern="1200" dirty="0" smtClean="0">
                <a:solidFill>
                  <a:schemeClr val="bg2">
                    <a:lumMod val="50000"/>
                  </a:schemeClr>
                </a:solidFill>
                <a:latin typeface="Oracle Sans Light" panose="020B0403020204020204" pitchFamily="34" charset="0"/>
                <a:ea typeface="Open Sans Light" panose="020B0306030504020204" pitchFamily="34" charset="0"/>
                <a:cs typeface="Oracle Sans Light" panose="020B04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Chooses best campaign for each individual</a:t>
            </a:r>
          </a:p>
          <a:p>
            <a:r>
              <a:rPr lang="en-US" dirty="0"/>
              <a:t>Learns as it goes and refines predictions</a:t>
            </a:r>
          </a:p>
        </p:txBody>
      </p:sp>
      <p:pic>
        <p:nvPicPr>
          <p:cNvPr id="7" name="Picture 6">
            <a:extLst>
              <a:ext uri="{FF2B5EF4-FFF2-40B4-BE49-F238E27FC236}">
                <a16:creationId xmlns:a16="http://schemas.microsoft.com/office/drawing/2014/main" id="{4A563633-5831-8F48-954F-223FF83AEDF3}"/>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1437197" y="6356350"/>
            <a:ext cx="501650" cy="501650"/>
          </a:xfrm>
          <a:prstGeom prst="rect">
            <a:avLst/>
          </a:prstGeom>
        </p:spPr>
      </p:pic>
      <p:sp>
        <p:nvSpPr>
          <p:cNvPr id="14" name="Rectangle 13">
            <a:extLst>
              <a:ext uri="{FF2B5EF4-FFF2-40B4-BE49-F238E27FC236}">
                <a16:creationId xmlns:a16="http://schemas.microsoft.com/office/drawing/2014/main" id="{05D2C10D-F209-B443-9F3C-0B55EDFF601F}"/>
              </a:ext>
            </a:extLst>
          </p:cNvPr>
          <p:cNvSpPr/>
          <p:nvPr userDrawn="1"/>
        </p:nvSpPr>
        <p:spPr>
          <a:xfrm>
            <a:off x="6617343" y="3424848"/>
            <a:ext cx="310896" cy="365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8" name="Picture Placeholder 7">
            <a:extLst>
              <a:ext uri="{FF2B5EF4-FFF2-40B4-BE49-F238E27FC236}">
                <a16:creationId xmlns:a16="http://schemas.microsoft.com/office/drawing/2014/main" id="{EFA27A2F-944B-0745-A6B0-B7F1C8B89E98}"/>
              </a:ext>
            </a:extLst>
          </p:cNvPr>
          <p:cNvSpPr>
            <a:spLocks noGrp="1"/>
          </p:cNvSpPr>
          <p:nvPr>
            <p:ph type="pic" sz="quarter" idx="10"/>
          </p:nvPr>
        </p:nvSpPr>
        <p:spPr>
          <a:xfrm>
            <a:off x="0" y="0"/>
            <a:ext cx="6096000" cy="6858000"/>
          </a:xfrm>
        </p:spPr>
        <p:txBody>
          <a:bodyPr/>
          <a:lstStyle/>
          <a:p>
            <a:endParaRPr lang="en-US"/>
          </a:p>
        </p:txBody>
      </p:sp>
    </p:spTree>
    <p:extLst>
      <p:ext uri="{BB962C8B-B14F-4D97-AF65-F5344CB8AC3E}">
        <p14:creationId xmlns:p14="http://schemas.microsoft.com/office/powerpoint/2010/main" val="349548612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Light Cover ">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F198333D-FF3E-E64D-8889-26B8EFCA268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254000"/>
          </a:xfrm>
          <a:prstGeom prst="rect">
            <a:avLst/>
          </a:prstGeom>
        </p:spPr>
      </p:pic>
      <p:pic>
        <p:nvPicPr>
          <p:cNvPr id="4" name="Graphic 3">
            <a:extLst>
              <a:ext uri="{FF2B5EF4-FFF2-40B4-BE49-F238E27FC236}">
                <a16:creationId xmlns:a16="http://schemas.microsoft.com/office/drawing/2014/main" id="{6495E0F7-BDCD-40B6-ADD2-43E4A94DFE5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3885429" y="3138723"/>
            <a:ext cx="4421144" cy="580554"/>
          </a:xfrm>
          <a:prstGeom prst="rect">
            <a:avLst/>
          </a:prstGeom>
        </p:spPr>
      </p:pic>
    </p:spTree>
    <p:extLst>
      <p:ext uri="{BB962C8B-B14F-4D97-AF65-F5344CB8AC3E}">
        <p14:creationId xmlns:p14="http://schemas.microsoft.com/office/powerpoint/2010/main" val="26602096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1_Light - Title 1 Column">
    <p:spTree>
      <p:nvGrpSpPr>
        <p:cNvPr id="1" name=""/>
        <p:cNvGrpSpPr/>
        <p:nvPr/>
      </p:nvGrpSpPr>
      <p:grpSpPr>
        <a:xfrm>
          <a:off x="0" y="0"/>
          <a:ext cx="0" cy="0"/>
          <a:chOff x="0" y="0"/>
          <a:chExt cx="0" cy="0"/>
        </a:xfrm>
      </p:grpSpPr>
      <p:pic>
        <p:nvPicPr>
          <p:cNvPr id="9" name="Cloud">
            <a:extLst>
              <a:ext uri="{FF2B5EF4-FFF2-40B4-BE49-F238E27FC236}">
                <a16:creationId xmlns:a16="http://schemas.microsoft.com/office/drawing/2014/main" id="{AF68B48D-7F95-4DA7-B664-4C9D86C8F3E7}"/>
              </a:ext>
              <a:ext uri="{C183D7F6-B498-43B3-948B-1728B52AA6E4}">
                <adec:decorative xmlns:adec="http://schemas.microsoft.com/office/drawing/2017/decorative" val="1"/>
              </a:ext>
            </a:extLst>
          </p:cNvPr>
          <p:cNvPicPr>
            <a:picLocks noChangeAspect="1"/>
          </p:cNvPicPr>
          <p:nvPr userDrawn="1"/>
        </p:nvPicPr>
        <p:blipFill rotWithShape="1">
          <a:blip r:embed="rId2" cstate="email">
            <a:alphaModFix amt="80000"/>
            <a:extLst>
              <a:ext uri="{28A0092B-C50C-407E-A947-70E740481C1C}">
                <a14:useLocalDpi xmlns:a14="http://schemas.microsoft.com/office/drawing/2010/main" val="0"/>
              </a:ext>
            </a:extLst>
          </a:blip>
          <a:srcRect t="14531" b="29623"/>
          <a:stretch/>
        </p:blipFill>
        <p:spPr>
          <a:xfrm>
            <a:off x="6694964" y="318983"/>
            <a:ext cx="5101904" cy="1509818"/>
          </a:xfrm>
          <a:prstGeom prst="rect">
            <a:avLst/>
          </a:prstGeom>
        </p:spPr>
      </p:pic>
      <p:sp>
        <p:nvSpPr>
          <p:cNvPr id="18" name="Title">
            <a:extLst>
              <a:ext uri="{FF2B5EF4-FFF2-40B4-BE49-F238E27FC236}">
                <a16:creationId xmlns:a16="http://schemas.microsoft.com/office/drawing/2014/main" id="{7EB50C14-95FD-4BA4-AED6-A1D55121D1FC}"/>
              </a:ext>
            </a:extLst>
          </p:cNvPr>
          <p:cNvSpPr>
            <a:spLocks noGrp="1"/>
          </p:cNvSpPr>
          <p:nvPr>
            <p:ph type="title" hasCustomPrompt="1"/>
          </p:nvPr>
        </p:nvSpPr>
        <p:spPr>
          <a:xfrm>
            <a:off x="766871" y="508000"/>
            <a:ext cx="10671048" cy="822960"/>
          </a:xfrm>
          <a:noFill/>
        </p:spPr>
        <p:txBody>
          <a:bodyPr/>
          <a:lstStyle>
            <a:lvl1pPr>
              <a:defRPr/>
            </a:lvl1pPr>
          </a:lstStyle>
          <a:p>
            <a:r>
              <a:rPr lang="en-US" dirty="0"/>
              <a:t>Title</a:t>
            </a:r>
          </a:p>
        </p:txBody>
      </p:sp>
      <p:sp>
        <p:nvSpPr>
          <p:cNvPr id="3" name="Content">
            <a:extLst>
              <a:ext uri="{FF2B5EF4-FFF2-40B4-BE49-F238E27FC236}">
                <a16:creationId xmlns:a16="http://schemas.microsoft.com/office/drawing/2014/main" id="{A7769D6F-94B5-44BC-81E6-D6C499F1AAD8}"/>
              </a:ext>
            </a:extLst>
          </p:cNvPr>
          <p:cNvSpPr>
            <a:spLocks noGrp="1"/>
          </p:cNvSpPr>
          <p:nvPr>
            <p:ph idx="1"/>
          </p:nvPr>
        </p:nvSpPr>
        <p:spPr>
          <a:xfrm>
            <a:off x="766871" y="1830033"/>
            <a:ext cx="10671048" cy="4277080"/>
          </a:xfrm>
          <a:noFill/>
        </p:spPr>
        <p:txBody>
          <a:bodyPr vert="horz" lIns="0" tIns="0" rIns="0" bIns="0" rtlCol="0">
            <a:noAutofit/>
          </a:bodyPr>
          <a:lstStyle>
            <a:lvl1pPr>
              <a:defRPr lang="en-US" sz="1800" b="0" i="0" smtClean="0">
                <a:latin typeface="Oracle Sans" panose="020B0503020204020204" pitchFamily="34" charset="0"/>
                <a:cs typeface="Oracle Sans" panose="020B0503020204020204" pitchFamily="34" charset="0"/>
              </a:defRPr>
            </a:lvl1pPr>
            <a:lvl2pPr>
              <a:defRPr lang="en-US" sz="1800" b="0" i="0" smtClean="0">
                <a:latin typeface="Oracle Sans" panose="020B0503020204020204" pitchFamily="34" charset="0"/>
                <a:cs typeface="Oracle Sans" panose="020B0503020204020204" pitchFamily="34" charset="0"/>
              </a:defRPr>
            </a:lvl2pPr>
            <a:lvl3pPr>
              <a:defRPr lang="en-US" sz="1600" smtClean="0">
                <a:latin typeface="Oracle Sans Light" panose="020B0403020204020204" pitchFamily="34" charset="0"/>
                <a:cs typeface="Oracle Sans Light" panose="020B0403020204020204" pitchFamily="34" charset="0"/>
              </a:defRPr>
            </a:lvl3pPr>
            <a:lvl4pPr>
              <a:defRPr lang="en-US" sz="1400" smtClean="0">
                <a:latin typeface="Oracle Sans Light" panose="020B0403020204020204" pitchFamily="34" charset="0"/>
                <a:cs typeface="Oracle Sans Light" panose="020B0403020204020204" pitchFamily="34" charset="0"/>
              </a:defRPr>
            </a:lvl4pPr>
            <a:lvl5pPr>
              <a:defRPr lang="en-US" sz="1200">
                <a:latin typeface="Oracle Sans Light" panose="020B0403020204020204" pitchFamily="34" charset="0"/>
                <a:cs typeface="Oracle Sans Light" panose="020B0403020204020204" pitchFamily="34" charset="0"/>
              </a:defRPr>
            </a:lvl5pPr>
          </a:lstStyle>
          <a:p>
            <a:pPr marL="0" marR="0" lvl="0" indent="0" fontAlgn="auto">
              <a:lnSpc>
                <a:spcPct val="95000"/>
              </a:lnSpc>
              <a:spcBef>
                <a:spcPts val="600"/>
              </a:spcBef>
              <a:spcAft>
                <a:spcPts val="0"/>
              </a:spcAft>
              <a:buClrTx/>
              <a:buSzTx/>
              <a:buFont typeface="System Font Regular"/>
              <a:buNone/>
              <a:tabLst/>
            </a:pPr>
            <a:r>
              <a:rPr lang="en-US"/>
              <a:t>Edit Master text styles</a:t>
            </a:r>
          </a:p>
          <a:p>
            <a:pPr marL="0" marR="0" lvl="1" indent="0" fontAlgn="auto">
              <a:lnSpc>
                <a:spcPct val="95000"/>
              </a:lnSpc>
              <a:spcBef>
                <a:spcPts val="600"/>
              </a:spcBef>
              <a:spcAft>
                <a:spcPts val="0"/>
              </a:spcAft>
              <a:buClrTx/>
              <a:buSzTx/>
              <a:buFont typeface="System Font Regular"/>
              <a:buNone/>
              <a:tabLst/>
            </a:pPr>
            <a:r>
              <a:rPr lang="en-US"/>
              <a:t>Second level</a:t>
            </a:r>
          </a:p>
          <a:p>
            <a:pPr marL="0" marR="0" lvl="2" indent="0" fontAlgn="auto">
              <a:lnSpc>
                <a:spcPct val="95000"/>
              </a:lnSpc>
              <a:spcBef>
                <a:spcPts val="600"/>
              </a:spcBef>
              <a:spcAft>
                <a:spcPts val="0"/>
              </a:spcAft>
              <a:buClrTx/>
              <a:buSzTx/>
              <a:buFont typeface="System Font Regular"/>
              <a:buNone/>
              <a:tabLst/>
            </a:pPr>
            <a:r>
              <a:rPr lang="en-US"/>
              <a:t>Third level</a:t>
            </a:r>
          </a:p>
          <a:p>
            <a:pPr marL="0" marR="0" lvl="3" indent="0" fontAlgn="auto">
              <a:lnSpc>
                <a:spcPct val="95000"/>
              </a:lnSpc>
              <a:spcBef>
                <a:spcPts val="600"/>
              </a:spcBef>
              <a:spcAft>
                <a:spcPts val="0"/>
              </a:spcAft>
              <a:buClrTx/>
              <a:buSzTx/>
              <a:buFont typeface="System Font Regular"/>
              <a:buNone/>
              <a:tabLst/>
            </a:pPr>
            <a:r>
              <a:rPr lang="en-US"/>
              <a:t>Fourth level</a:t>
            </a:r>
          </a:p>
          <a:p>
            <a:pPr marL="0" marR="0" lvl="4" indent="0" fontAlgn="auto">
              <a:lnSpc>
                <a:spcPct val="95000"/>
              </a:lnSpc>
              <a:spcBef>
                <a:spcPts val="600"/>
              </a:spcBef>
              <a:spcAft>
                <a:spcPts val="0"/>
              </a:spcAft>
              <a:buClrTx/>
              <a:buSzTx/>
              <a:buFont typeface="System Font Regular"/>
              <a:buNone/>
              <a:tabLst/>
            </a:pPr>
            <a:r>
              <a:rPr lang="en-US"/>
              <a:t>Fifth level</a:t>
            </a:r>
            <a:endParaRPr lang="en-US" dirty="0"/>
          </a:p>
        </p:txBody>
      </p:sp>
      <p:sp>
        <p:nvSpPr>
          <p:cNvPr id="13" name="Slide Number">
            <a:extLst>
              <a:ext uri="{FF2B5EF4-FFF2-40B4-BE49-F238E27FC236}">
                <a16:creationId xmlns:a16="http://schemas.microsoft.com/office/drawing/2014/main" id="{649C3E4A-56A6-4657-815D-5F0928FEFE14}"/>
              </a:ext>
            </a:extLst>
          </p:cNvPr>
          <p:cNvSpPr>
            <a:spLocks noGrp="1"/>
          </p:cNvSpPr>
          <p:nvPr>
            <p:ph type="sldNum" sz="quarter" idx="12"/>
          </p:nvPr>
        </p:nvSpPr>
        <p:spPr/>
        <p:txBody>
          <a:bodyPr/>
          <a:lstStyle/>
          <a:p>
            <a:fld id="{345D60D9-5372-5F40-9443-0F9AE5BDC3C8}" type="slidenum">
              <a:rPr lang="en-US" smtClean="0"/>
              <a:pPr/>
              <a:t>‹#›</a:t>
            </a:fld>
            <a:endParaRPr lang="en-US" dirty="0"/>
          </a:p>
        </p:txBody>
      </p:sp>
      <p:sp>
        <p:nvSpPr>
          <p:cNvPr id="12" name="Footer">
            <a:extLst>
              <a:ext uri="{FF2B5EF4-FFF2-40B4-BE49-F238E27FC236}">
                <a16:creationId xmlns:a16="http://schemas.microsoft.com/office/drawing/2014/main" id="{681B7FDB-21AD-43D3-9629-6865ECE7ADC5}"/>
              </a:ext>
            </a:extLst>
          </p:cNvPr>
          <p:cNvSpPr>
            <a:spLocks noGrp="1"/>
          </p:cNvSpPr>
          <p:nvPr>
            <p:ph type="ftr" sz="quarter" idx="11"/>
          </p:nvPr>
        </p:nvSpPr>
        <p:spPr/>
        <p:txBody>
          <a:bodyPr/>
          <a:lstStyle/>
          <a:p>
            <a:r>
              <a:rPr lang="en-US" dirty="0"/>
              <a:t>Copyright © 2020, Oracle and/or its affiliates  |  Confidential: Internal</a:t>
            </a:r>
          </a:p>
        </p:txBody>
      </p:sp>
      <p:sp>
        <p:nvSpPr>
          <p:cNvPr id="11" name="Date">
            <a:extLst>
              <a:ext uri="{FF2B5EF4-FFF2-40B4-BE49-F238E27FC236}">
                <a16:creationId xmlns:a16="http://schemas.microsoft.com/office/drawing/2014/main" id="{2872A553-B5A6-4603-91A2-FF76401D8DFC}"/>
              </a:ext>
            </a:extLst>
          </p:cNvPr>
          <p:cNvSpPr>
            <a:spLocks noGrp="1"/>
          </p:cNvSpPr>
          <p:nvPr>
            <p:ph type="dt" sz="half" idx="10"/>
          </p:nvPr>
        </p:nvSpPr>
        <p:spPr/>
        <p:txBody>
          <a:bodyPr/>
          <a:lstStyle/>
          <a:p>
            <a:r>
              <a:rPr lang="en-US" dirty="0"/>
              <a:t>2020-04-30</a:t>
            </a:r>
          </a:p>
        </p:txBody>
      </p:sp>
    </p:spTree>
    <p:extLst>
      <p:ext uri="{BB962C8B-B14F-4D97-AF65-F5344CB8AC3E}">
        <p14:creationId xmlns:p14="http://schemas.microsoft.com/office/powerpoint/2010/main" val="212001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Title 2 Column">
    <p:bg>
      <p:bgPr>
        <a:solidFill>
          <a:schemeClr val="bg2"/>
        </a:solidFill>
        <a:effectLst/>
      </p:bgPr>
    </p:bg>
    <p:spTree>
      <p:nvGrpSpPr>
        <p:cNvPr id="1" name=""/>
        <p:cNvGrpSpPr/>
        <p:nvPr/>
      </p:nvGrpSpPr>
      <p:grpSpPr>
        <a:xfrm>
          <a:off x="0" y="0"/>
          <a:ext cx="0" cy="0"/>
          <a:chOff x="0" y="0"/>
          <a:chExt cx="0" cy="0"/>
        </a:xfrm>
      </p:grpSpPr>
      <p:pic>
        <p:nvPicPr>
          <p:cNvPr id="19" name="Data Texture Cloud">
            <a:extLst>
              <a:ext uri="{FF2B5EF4-FFF2-40B4-BE49-F238E27FC236}">
                <a16:creationId xmlns:a16="http://schemas.microsoft.com/office/drawing/2014/main" id="{CE6E5ABD-A4A2-D340-B066-B5DA98D2FDE8}"/>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sp>
        <p:nvSpPr>
          <p:cNvPr id="14" name="Slide Number">
            <a:extLst>
              <a:ext uri="{FF2B5EF4-FFF2-40B4-BE49-F238E27FC236}">
                <a16:creationId xmlns:a16="http://schemas.microsoft.com/office/drawing/2014/main" id="{B1F84A78-226C-CA42-8F2B-D960C013FF3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D4C034A3-034A-E041-85B3-5C60872EB891}"/>
              </a:ext>
            </a:extLst>
          </p:cNvPr>
          <p:cNvSpPr>
            <a:spLocks noGrp="1"/>
          </p:cNvSpPr>
          <p:nvPr>
            <p:ph type="ftr" sz="quarter" idx="3"/>
          </p:nvPr>
        </p:nvSpPr>
        <p:spPr>
          <a:xfrm>
            <a:off x="1127760" y="6423978"/>
            <a:ext cx="4021122" cy="365125"/>
          </a:xfrm>
          <a:prstGeom prst="rect">
            <a:avLst/>
          </a:prstGeom>
        </p:spPr>
        <p:txBody>
          <a:bodyPr vert="horz" lIns="0" tIns="0" rIns="0" bIns="0" rtlCol="0" anchor="ctr"/>
          <a:lstStyle>
            <a:lvl1pPr algn="l">
              <a:defRPr sz="1000">
                <a:solidFill>
                  <a:srgbClr val="8B8580"/>
                </a:solidFill>
              </a:defRPr>
            </a:lvl1pPr>
          </a:lstStyle>
          <a:p>
            <a:r>
              <a:rPr lang="en-US" dirty="0"/>
              <a:t>Confidential – © 2020 Oracle Internal/Restricted/Highly Restricted </a:t>
            </a:r>
          </a:p>
        </p:txBody>
      </p:sp>
      <p:pic>
        <p:nvPicPr>
          <p:cNvPr id="21" name="OTag">
            <a:extLst>
              <a:ext uri="{FF2B5EF4-FFF2-40B4-BE49-F238E27FC236}">
                <a16:creationId xmlns:a16="http://schemas.microsoft.com/office/drawing/2014/main" id="{388F650B-0096-C146-8FEB-5C25B15CB5E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7" name="Text Field">
            <a:extLst>
              <a:ext uri="{FF2B5EF4-FFF2-40B4-BE49-F238E27FC236}">
                <a16:creationId xmlns:a16="http://schemas.microsoft.com/office/drawing/2014/main" id="{127206D3-5FC9-5940-86CA-B490BFF33849}"/>
              </a:ext>
            </a:extLst>
          </p:cNvPr>
          <p:cNvSpPr>
            <a:spLocks noGrp="1"/>
          </p:cNvSpPr>
          <p:nvPr>
            <p:ph type="body" sz="quarter" idx="13"/>
          </p:nvPr>
        </p:nvSpPr>
        <p:spPr>
          <a:xfrm>
            <a:off x="6345940" y="1837944"/>
            <a:ext cx="5084064" cy="42611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5" name="Column Divider">
            <a:extLst>
              <a:ext uri="{FF2B5EF4-FFF2-40B4-BE49-F238E27FC236}">
                <a16:creationId xmlns:a16="http://schemas.microsoft.com/office/drawing/2014/main" id="{28A42096-606C-8147-93BA-A37267AD56C9}"/>
              </a:ext>
            </a:extLst>
          </p:cNvPr>
          <p:cNvCxnSpPr/>
          <p:nvPr userDrawn="1"/>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6" name="Text Field">
            <a:extLst>
              <a:ext uri="{FF2B5EF4-FFF2-40B4-BE49-F238E27FC236}">
                <a16:creationId xmlns:a16="http://schemas.microsoft.com/office/drawing/2014/main" id="{1A2A31D1-C418-294D-BD2C-301BE963D206}"/>
              </a:ext>
            </a:extLst>
          </p:cNvPr>
          <p:cNvSpPr>
            <a:spLocks noGrp="1"/>
          </p:cNvSpPr>
          <p:nvPr>
            <p:ph type="body" sz="quarter" idx="12"/>
          </p:nvPr>
        </p:nvSpPr>
        <p:spPr>
          <a:xfrm>
            <a:off x="758951" y="1837944"/>
            <a:ext cx="5084064" cy="42611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4" name="Accent Mark">
            <a:extLst>
              <a:ext uri="{FF2B5EF4-FFF2-40B4-BE49-F238E27FC236}">
                <a16:creationId xmlns:a16="http://schemas.microsoft.com/office/drawing/2014/main" id="{4F8F28C5-BA11-D440-84B1-6070C377A958}"/>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15" name="Title">
            <a:extLst>
              <a:ext uri="{FF2B5EF4-FFF2-40B4-BE49-F238E27FC236}">
                <a16:creationId xmlns:a16="http://schemas.microsoft.com/office/drawing/2014/main" id="{0D3E541A-8971-9E40-A861-AC82931F7911}"/>
              </a:ext>
            </a:extLst>
          </p:cNvPr>
          <p:cNvSpPr>
            <a:spLocks noGrp="1"/>
          </p:cNvSpPr>
          <p:nvPr>
            <p:ph type="title" hasCustomPrompt="1"/>
          </p:nvPr>
        </p:nvSpPr>
        <p:spPr>
          <a:xfrm>
            <a:off x="762000" y="508000"/>
            <a:ext cx="10671048" cy="822960"/>
          </a:xfrm>
        </p:spPr>
        <p:txBody>
          <a:bodyPr vert="horz" lIns="0" tIns="0" rIns="0" bIns="0" rtlCol="0" anchor="b">
            <a:noAutofit/>
          </a:bodyPr>
          <a:lstStyle>
            <a:lvl1pPr>
              <a:defRPr lang="en-US" sz="4000" b="0" i="0" baseline="0">
                <a:latin typeface="+mj-lt"/>
                <a:ea typeface="+mn-ea"/>
                <a:cs typeface="Oracle Sans" panose="020B0503020204020204" pitchFamily="34" charset="0"/>
              </a:defRPr>
            </a:lvl1pPr>
          </a:lstStyle>
          <a:p>
            <a:pPr marL="0" lvl="0" indent="0">
              <a:spcBef>
                <a:spcPts val="1000"/>
              </a:spcBef>
              <a:buFont typeface="Arial" panose="020B0604020202020204" pitchFamily="34" charset="0"/>
            </a:pPr>
            <a:r>
              <a:rPr lang="en-US" dirty="0"/>
              <a:t>Title</a:t>
            </a:r>
          </a:p>
        </p:txBody>
      </p:sp>
      <p:pic>
        <p:nvPicPr>
          <p:cNvPr id="12" name="Abstract Pattern Strip">
            <a:extLst>
              <a:ext uri="{FF2B5EF4-FFF2-40B4-BE49-F238E27FC236}">
                <a16:creationId xmlns:a16="http://schemas.microsoft.com/office/drawing/2014/main" id="{687B8698-4A21-5E41-B9EE-1BBBD0BD5BD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509455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912">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Title and Subtitle">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F9DE5E5-CA66-5940-9D1C-9F6D8D7529FE}" type="datetime1">
              <a:rPr lang="en-US" smtClean="0"/>
              <a:pPr/>
              <a:t>10/26/20</a:t>
            </a:fld>
            <a:endParaRPr dirty="0"/>
          </a:p>
        </p:txBody>
      </p:sp>
      <p:sp>
        <p:nvSpPr>
          <p:cNvPr id="4" name="Footer Placeholder 3"/>
          <p:cNvSpPr>
            <a:spLocks noGrp="1"/>
          </p:cNvSpPr>
          <p:nvPr>
            <p:ph type="ftr" sz="quarter" idx="11"/>
          </p:nvPr>
        </p:nvSpPr>
        <p:spPr/>
        <p:txBody>
          <a:bodyPr/>
          <a:lstStyle/>
          <a:p>
            <a:r>
              <a:rPr lang="en-US"/>
              <a:t>Confidential – Oracle Internal/Restricted/Highly Restricted</a:t>
            </a:r>
            <a:endParaRPr dirty="0"/>
          </a:p>
        </p:txBody>
      </p:sp>
      <p:sp>
        <p:nvSpPr>
          <p:cNvPr id="5" name="Slide Number Placeholder 4"/>
          <p:cNvSpPr>
            <a:spLocks noGrp="1"/>
          </p:cNvSpPr>
          <p:nvPr>
            <p:ph type="sldNum" sz="quarter" idx="12"/>
          </p:nvPr>
        </p:nvSpPr>
        <p:spPr/>
        <p:txBody>
          <a:bodyPr/>
          <a:lstStyle/>
          <a:p>
            <a:fld id="{C51EAA63-D034-42AE-91FA-B13B9518C7BE}" type="slidenum">
              <a:rPr/>
              <a:pPr/>
              <a:t>‹#›</a:t>
            </a:fld>
            <a:endParaRPr dirty="0"/>
          </a:p>
        </p:txBody>
      </p:sp>
      <p:sp>
        <p:nvSpPr>
          <p:cNvPr id="6" name="Text Placeholder 12"/>
          <p:cNvSpPr>
            <a:spLocks noGrp="1"/>
          </p:cNvSpPr>
          <p:nvPr>
            <p:ph type="body" sz="quarter" idx="13" hasCustomPrompt="1"/>
          </p:nvPr>
        </p:nvSpPr>
        <p:spPr>
          <a:xfrm>
            <a:off x="531953" y="1373742"/>
            <a:ext cx="11128096"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
        <p:nvSpPr>
          <p:cNvPr id="7" name="Title 6"/>
          <p:cNvSpPr>
            <a:spLocks noGrp="1"/>
          </p:cNvSpPr>
          <p:nvPr>
            <p:ph type="title"/>
          </p:nvPr>
        </p:nvSpPr>
        <p:spPr/>
        <p:txBody>
          <a:bodyPr/>
          <a:lstStyle/>
          <a:p>
            <a:r>
              <a:rPr lang="en-US"/>
              <a:t>Click to edit Master title style</a:t>
            </a:r>
            <a:endParaRPr dirty="0"/>
          </a:p>
        </p:txBody>
      </p:sp>
    </p:spTree>
    <p:extLst>
      <p:ext uri="{BB962C8B-B14F-4D97-AF65-F5344CB8AC3E}">
        <p14:creationId xmlns:p14="http://schemas.microsoft.com/office/powerpoint/2010/main" val="932901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dirty="0"/>
          </a:p>
        </p:txBody>
      </p:sp>
      <p:sp>
        <p:nvSpPr>
          <p:cNvPr id="3" name="Content Placeholder 2"/>
          <p:cNvSpPr>
            <a:spLocks noGrp="1"/>
          </p:cNvSpPr>
          <p:nvPr>
            <p:ph idx="1"/>
          </p:nvPr>
        </p:nvSpPr>
        <p:spPr>
          <a:xfrm>
            <a:off x="531289" y="1981200"/>
            <a:ext cx="11129420" cy="3962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6996FA26-999E-144A-B9D6-0275E6EB9A15}" type="datetime1">
              <a:rPr lang="en-US" smtClean="0"/>
              <a:pPr/>
              <a:t>10/26/20</a:t>
            </a:fld>
            <a:endParaRPr dirty="0"/>
          </a:p>
        </p:txBody>
      </p:sp>
      <p:sp>
        <p:nvSpPr>
          <p:cNvPr id="5" name="Footer Placeholder 4"/>
          <p:cNvSpPr>
            <a:spLocks noGrp="1"/>
          </p:cNvSpPr>
          <p:nvPr>
            <p:ph type="ftr" sz="quarter" idx="11"/>
          </p:nvPr>
        </p:nvSpPr>
        <p:spPr/>
        <p:txBody>
          <a:bodyPr/>
          <a:lstStyle/>
          <a:p>
            <a:r>
              <a:rPr lang="en-US"/>
              <a:t>Confidential – Oracle Internal/Restricted/Highly Restricted</a:t>
            </a:r>
            <a:endParaRPr dirty="0"/>
          </a:p>
        </p:txBody>
      </p:sp>
      <p:sp>
        <p:nvSpPr>
          <p:cNvPr id="6" name="Slide Number Placeholder 5"/>
          <p:cNvSpPr>
            <a:spLocks noGrp="1"/>
          </p:cNvSpPr>
          <p:nvPr>
            <p:ph type="sldNum" sz="quarter" idx="12"/>
          </p:nvPr>
        </p:nvSpPr>
        <p:spPr/>
        <p:txBody>
          <a:bodyPr/>
          <a:lstStyle/>
          <a:p>
            <a:fld id="{C51EAA63-D034-42AE-91FA-B13B9518C7BE}" type="slidenum">
              <a:rPr/>
              <a:pPr/>
              <a:t>‹#›</a:t>
            </a:fld>
            <a:endParaRPr dirty="0"/>
          </a:p>
        </p:txBody>
      </p:sp>
      <p:sp>
        <p:nvSpPr>
          <p:cNvPr id="7" name="Text Placeholder 12"/>
          <p:cNvSpPr>
            <a:spLocks noGrp="1"/>
          </p:cNvSpPr>
          <p:nvPr>
            <p:ph type="body" sz="quarter" idx="13" hasCustomPrompt="1"/>
          </p:nvPr>
        </p:nvSpPr>
        <p:spPr>
          <a:xfrm>
            <a:off x="531952" y="1373742"/>
            <a:ext cx="11128097" cy="343299"/>
          </a:xfrm>
        </p:spPr>
        <p:txBody>
          <a:bodyPr>
            <a:noAutofit/>
          </a:bodyPr>
          <a:lstStyle>
            <a:lvl1pPr marL="1588" indent="0">
              <a:spcBef>
                <a:spcPts val="0"/>
              </a:spcBef>
              <a:buFontTx/>
              <a:buNone/>
              <a:defRPr sz="2400" b="1" baseline="0"/>
            </a:lvl1pPr>
            <a:lvl2pPr marL="1588" indent="0">
              <a:buFontTx/>
              <a:buNone/>
              <a:defRPr sz="2400"/>
            </a:lvl2pPr>
            <a:lvl3pPr marL="1588" indent="0">
              <a:buFontTx/>
              <a:buNone/>
              <a:defRPr sz="2400"/>
            </a:lvl3pPr>
            <a:lvl4pPr marL="1588" indent="0">
              <a:buFontTx/>
              <a:buNone/>
              <a:defRPr sz="2400"/>
            </a:lvl4pPr>
            <a:lvl5pPr marL="1588" indent="0">
              <a:buFontTx/>
              <a:buNone/>
              <a:defRPr sz="2400"/>
            </a:lvl5pPr>
            <a:lvl6pPr marL="1588" indent="0">
              <a:buFontTx/>
              <a:buNone/>
              <a:defRPr sz="2400"/>
            </a:lvl6pPr>
            <a:lvl7pPr marL="1588" indent="0">
              <a:buFontTx/>
              <a:buNone/>
              <a:defRPr sz="2400"/>
            </a:lvl7pPr>
            <a:lvl8pPr marL="1588" indent="0">
              <a:buFontTx/>
              <a:buNone/>
              <a:defRPr sz="2400"/>
            </a:lvl8pPr>
            <a:lvl9pPr marL="1588" indent="0">
              <a:buFontTx/>
              <a:buNone/>
              <a:defRPr sz="2400"/>
            </a:lvl9pPr>
          </a:lstStyle>
          <a:p>
            <a:pPr lvl="0"/>
            <a:r>
              <a:rPr dirty="0"/>
              <a:t>Click to add subtitle</a:t>
            </a:r>
          </a:p>
        </p:txBody>
      </p:sp>
    </p:spTree>
    <p:extLst>
      <p:ext uri="{BB962C8B-B14F-4D97-AF65-F5344CB8AC3E}">
        <p14:creationId xmlns:p14="http://schemas.microsoft.com/office/powerpoint/2010/main" val="298014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234229" y="691785"/>
            <a:ext cx="9144000" cy="487606"/>
          </a:xfrm>
        </p:spPr>
        <p:txBody>
          <a:bodyPr anchor="b">
            <a:normAutofit/>
          </a:bodyPr>
          <a:lstStyle>
            <a:lvl1pPr algn="l">
              <a:defRPr sz="1600"/>
            </a:lvl1pPr>
          </a:lstStyle>
          <a:p>
            <a:pPr>
              <a:lnSpc>
                <a:spcPct val="150000"/>
              </a:lnSpc>
            </a:pPr>
            <a:r>
              <a:rPr lang="en-GB" sz="1600" b="1" dirty="0">
                <a:solidFill>
                  <a:srgbClr val="312D2A"/>
                </a:solidFill>
                <a:latin typeface="Oracle Sans" charset="0"/>
                <a:ea typeface="Oracle Sans" charset="0"/>
                <a:cs typeface="Oracle Sans" charset="0"/>
              </a:rPr>
              <a:t>Title</a:t>
            </a:r>
            <a:endParaRPr lang="en-GB" sz="2400" b="1" dirty="0">
              <a:solidFill>
                <a:srgbClr val="312D2A"/>
              </a:solidFill>
              <a:latin typeface="Oracle Sans" charset="0"/>
              <a:ea typeface="Oracle Sans" charset="0"/>
              <a:cs typeface="Oracle Sans" charset="0"/>
            </a:endParaRPr>
          </a:p>
        </p:txBody>
      </p:sp>
      <p:sp>
        <p:nvSpPr>
          <p:cNvPr id="3" name="Subtitle 2"/>
          <p:cNvSpPr>
            <a:spLocks noGrp="1"/>
          </p:cNvSpPr>
          <p:nvPr>
            <p:ph type="subTitle" idx="1"/>
          </p:nvPr>
        </p:nvSpPr>
        <p:spPr>
          <a:xfrm>
            <a:off x="1234229" y="2004544"/>
            <a:ext cx="9144000" cy="4142255"/>
          </a:xfrm>
        </p:spPr>
        <p:txBody>
          <a:bodyPr>
            <a:normAutofit/>
          </a:bodyPr>
          <a:lstStyle>
            <a:lvl1pPr marL="0" indent="0" algn="l">
              <a:buNone/>
              <a:defRPr sz="1200">
                <a:latin typeface="Oracle Sans" charset="0"/>
                <a:ea typeface="Oracle Sans" charset="0"/>
                <a:cs typeface="Oracle Sans"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9" name="Rectangle 8"/>
          <p:cNvSpPr/>
          <p:nvPr userDrawn="1"/>
        </p:nvSpPr>
        <p:spPr>
          <a:xfrm>
            <a:off x="1" y="-7815"/>
            <a:ext cx="424541" cy="6721475"/>
          </a:xfrm>
          <a:prstGeom prst="rect">
            <a:avLst/>
          </a:prstGeom>
          <a:solidFill>
            <a:srgbClr val="F6F6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73CDFF0C-F3DE-044C-92B5-FC65484844C1}"/>
              </a:ext>
            </a:extLst>
          </p:cNvPr>
          <p:cNvCxnSpPr>
            <a:cxnSpLocks/>
          </p:cNvCxnSpPr>
          <p:nvPr userDrawn="1"/>
        </p:nvCxnSpPr>
        <p:spPr>
          <a:xfrm>
            <a:off x="862692" y="2031234"/>
            <a:ext cx="0" cy="1304365"/>
          </a:xfrm>
          <a:prstGeom prst="line">
            <a:avLst/>
          </a:prstGeom>
          <a:ln>
            <a:solidFill>
              <a:srgbClr val="218480"/>
            </a:solidFill>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4" hasCustomPrompt="1"/>
          </p:nvPr>
        </p:nvSpPr>
        <p:spPr>
          <a:xfrm>
            <a:off x="1234227" y="1298948"/>
            <a:ext cx="9144001" cy="408500"/>
          </a:xfrm>
        </p:spPr>
        <p:txBody>
          <a:bodyPr>
            <a:normAutofit/>
          </a:bodyPr>
          <a:lstStyle>
            <a:lvl1pPr>
              <a:defRPr sz="1600" b="0" i="1">
                <a:solidFill>
                  <a:srgbClr val="218480"/>
                </a:solidFill>
                <a:latin typeface="Georgia" charset="0"/>
                <a:ea typeface="Georgia" charset="0"/>
                <a:cs typeface="Georgia" charset="0"/>
              </a:defRPr>
            </a:lvl1pPr>
          </a:lstStyle>
          <a:p>
            <a:pPr lvl="0"/>
            <a:r>
              <a:rPr lang="en-US" dirty="0"/>
              <a:t>Click to Fifth level</a:t>
            </a:r>
          </a:p>
        </p:txBody>
      </p:sp>
      <p:pic>
        <p:nvPicPr>
          <p:cNvPr id="15" name="Picture 1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1744101" y="0"/>
            <a:ext cx="447899" cy="447899"/>
          </a:xfrm>
          <a:prstGeom prst="rect">
            <a:avLst/>
          </a:prstGeom>
        </p:spPr>
      </p:pic>
    </p:spTree>
    <p:extLst>
      <p:ext uri="{BB962C8B-B14F-4D97-AF65-F5344CB8AC3E}">
        <p14:creationId xmlns:p14="http://schemas.microsoft.com/office/powerpoint/2010/main" val="89713430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userDrawn="1">
  <p:cSld name="OOW Section Divider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B599F-269A-4E45-BB4E-31A49D2385EB}"/>
              </a:ext>
            </a:extLst>
          </p:cNvPr>
          <p:cNvSpPr>
            <a:spLocks noGrp="1"/>
          </p:cNvSpPr>
          <p:nvPr>
            <p:ph type="title" hasCustomPrompt="1"/>
          </p:nvPr>
        </p:nvSpPr>
        <p:spPr>
          <a:xfrm>
            <a:off x="768096" y="2232447"/>
            <a:ext cx="4951768" cy="844095"/>
          </a:xfrm>
        </p:spPr>
        <p:txBody>
          <a:bodyPr vert="horz" lIns="0" tIns="45720" rIns="0" bIns="45720" rtlCol="0" anchor="b">
            <a:normAutofit/>
          </a:bodyPr>
          <a:lstStyle>
            <a:lvl1pPr>
              <a:defRPr lang="en-US" sz="1600">
                <a:latin typeface="Oracle Sans Extra Bold" panose="020B0803020204020204" pitchFamily="34" charset="0"/>
                <a:ea typeface="+mn-ea"/>
                <a:cs typeface="Oracle Sans Extra Bold" panose="020B0803020204020204" pitchFamily="34" charset="0"/>
              </a:defRPr>
            </a:lvl1pPr>
          </a:lstStyle>
          <a:p>
            <a:pPr marL="0" lvl="0" indent="0">
              <a:spcBef>
                <a:spcPts val="1000"/>
              </a:spcBef>
              <a:buFont typeface="Arial" panose="020B0604020202020204" pitchFamily="34" charset="0"/>
            </a:pPr>
            <a:r>
              <a:rPr lang="en-US" dirty="0"/>
              <a:t>Headline</a:t>
            </a:r>
          </a:p>
        </p:txBody>
      </p:sp>
      <p:sp>
        <p:nvSpPr>
          <p:cNvPr id="3" name="Text Placeholder 2">
            <a:extLst>
              <a:ext uri="{FF2B5EF4-FFF2-40B4-BE49-F238E27FC236}">
                <a16:creationId xmlns:a16="http://schemas.microsoft.com/office/drawing/2014/main" id="{FD86EFD9-8225-47A7-9DFF-A350F67E94AA}"/>
              </a:ext>
            </a:extLst>
          </p:cNvPr>
          <p:cNvSpPr>
            <a:spLocks noGrp="1"/>
          </p:cNvSpPr>
          <p:nvPr>
            <p:ph type="body" idx="1" hasCustomPrompt="1"/>
          </p:nvPr>
        </p:nvSpPr>
        <p:spPr>
          <a:xfrm>
            <a:off x="768095" y="3737980"/>
            <a:ext cx="4951769" cy="2336749"/>
          </a:xfrm>
        </p:spPr>
        <p:txBody>
          <a:bodyPr lIns="0" rIns="0">
            <a:normAutofit/>
          </a:bodyPr>
          <a:lstStyle>
            <a:lvl1pPr marL="0" indent="0">
              <a:lnSpc>
                <a:spcPct val="100000"/>
              </a:lnSpc>
              <a:spcBef>
                <a:spcPts val="0"/>
              </a:spcBef>
              <a:buNone/>
              <a:defRPr sz="3000" b="0" i="0">
                <a:solidFill>
                  <a:schemeClr val="tx2"/>
                </a:solidFill>
                <a:latin typeface="Oracle Sans Light" panose="020B0403020204020204" pitchFamily="34" charset="0"/>
                <a:ea typeface="Open Sans Light" panose="020B0306030504020204" pitchFamily="34" charset="0"/>
                <a:cs typeface="Oracle Sans Light" panose="020B04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Duis vitae </a:t>
            </a:r>
            <a:r>
              <a:rPr lang="en-US" dirty="0" err="1"/>
              <a:t>interdum</a:t>
            </a:r>
            <a:r>
              <a:rPr lang="en-US" dirty="0"/>
              <a:t> diam, non </a:t>
            </a:r>
            <a:r>
              <a:rPr lang="en-US" dirty="0" err="1"/>
              <a:t>aliquet</a:t>
            </a:r>
            <a:r>
              <a:rPr lang="en-US" dirty="0"/>
              <a:t> </a:t>
            </a:r>
            <a:r>
              <a:rPr lang="en-US" dirty="0" err="1"/>
              <a:t>enim</a:t>
            </a:r>
            <a:r>
              <a:rPr lang="en-US" dirty="0"/>
              <a:t>.</a:t>
            </a:r>
          </a:p>
        </p:txBody>
      </p:sp>
      <p:sp>
        <p:nvSpPr>
          <p:cNvPr id="14" name="Rectangle 13">
            <a:extLst>
              <a:ext uri="{FF2B5EF4-FFF2-40B4-BE49-F238E27FC236}">
                <a16:creationId xmlns:a16="http://schemas.microsoft.com/office/drawing/2014/main" id="{05D2C10D-F209-B443-9F3C-0B55EDFF601F}"/>
              </a:ext>
            </a:extLst>
          </p:cNvPr>
          <p:cNvSpPr/>
          <p:nvPr userDrawn="1"/>
        </p:nvSpPr>
        <p:spPr>
          <a:xfrm>
            <a:off x="761287" y="3424848"/>
            <a:ext cx="310896" cy="3657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C814F52-666B-2547-843C-F9EB3A18700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2353" b="8879"/>
          <a:stretch/>
        </p:blipFill>
        <p:spPr>
          <a:xfrm>
            <a:off x="6096000" y="754384"/>
            <a:ext cx="5327904" cy="5320590"/>
          </a:xfrm>
          <a:prstGeom prst="rect">
            <a:avLst/>
          </a:prstGeom>
        </p:spPr>
      </p:pic>
      <p:sp>
        <p:nvSpPr>
          <p:cNvPr id="5" name="Picture Placeholder 4">
            <a:extLst>
              <a:ext uri="{FF2B5EF4-FFF2-40B4-BE49-F238E27FC236}">
                <a16:creationId xmlns:a16="http://schemas.microsoft.com/office/drawing/2014/main" id="{48B10DC8-7E8A-DF40-9AF3-8719F7DE7AFA}"/>
              </a:ext>
            </a:extLst>
          </p:cNvPr>
          <p:cNvSpPr>
            <a:spLocks noGrp="1"/>
          </p:cNvSpPr>
          <p:nvPr>
            <p:ph type="pic" sz="quarter" idx="10"/>
          </p:nvPr>
        </p:nvSpPr>
        <p:spPr>
          <a:xfrm>
            <a:off x="6096000" y="754063"/>
            <a:ext cx="5329238" cy="5320590"/>
          </a:xfrm>
        </p:spPr>
        <p:txBody>
          <a:bodyPr/>
          <a:lstStyle/>
          <a:p>
            <a:endParaRPr lang="en-US"/>
          </a:p>
        </p:txBody>
      </p:sp>
      <p:pic>
        <p:nvPicPr>
          <p:cNvPr id="9" name="Picture 8">
            <a:extLst>
              <a:ext uri="{FF2B5EF4-FFF2-40B4-BE49-F238E27FC236}">
                <a16:creationId xmlns:a16="http://schemas.microsoft.com/office/drawing/2014/main" id="{8AA124D8-EA3F-FC47-9401-4DF6D8201B88}"/>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a:stretch/>
        </p:blipFill>
        <p:spPr>
          <a:xfrm>
            <a:off x="11437197" y="6356350"/>
            <a:ext cx="501650" cy="501650"/>
          </a:xfrm>
          <a:prstGeom prst="rect">
            <a:avLst/>
          </a:prstGeom>
        </p:spPr>
      </p:pic>
      <p:sp>
        <p:nvSpPr>
          <p:cNvPr id="10" name="Footer Placeholder 3">
            <a:extLst>
              <a:ext uri="{FF2B5EF4-FFF2-40B4-BE49-F238E27FC236}">
                <a16:creationId xmlns:a16="http://schemas.microsoft.com/office/drawing/2014/main" id="{74438A3D-FE37-FA4D-9B09-115DB1D439B5}"/>
              </a:ext>
            </a:extLst>
          </p:cNvPr>
          <p:cNvSpPr>
            <a:spLocks noGrp="1"/>
          </p:cNvSpPr>
          <p:nvPr>
            <p:ph type="ftr" sz="quarter" idx="11"/>
          </p:nvPr>
        </p:nvSpPr>
        <p:spPr>
          <a:xfrm>
            <a:off x="1339850" y="6514977"/>
            <a:ext cx="3792589" cy="365125"/>
          </a:xfrm>
        </p:spPr>
        <p:txBody>
          <a:bodyPr/>
          <a:lstStyle/>
          <a:p>
            <a:r>
              <a:rPr lang="en-US" sz="800"/>
              <a:t>Copyright © 2019 Oracle and/or its affiliates - CONFIDENTIAL</a:t>
            </a:r>
            <a:endParaRPr lang="en-US" sz="800" dirty="0"/>
          </a:p>
        </p:txBody>
      </p:sp>
      <p:sp>
        <p:nvSpPr>
          <p:cNvPr id="12" name="Slide Number Placeholder 3">
            <a:extLst>
              <a:ext uri="{FF2B5EF4-FFF2-40B4-BE49-F238E27FC236}">
                <a16:creationId xmlns:a16="http://schemas.microsoft.com/office/drawing/2014/main" id="{71BBD914-CE36-B14D-92B5-25823E040781}"/>
              </a:ext>
            </a:extLst>
          </p:cNvPr>
          <p:cNvSpPr>
            <a:spLocks noGrp="1"/>
          </p:cNvSpPr>
          <p:nvPr>
            <p:ph type="sldNum" sz="quarter" idx="4"/>
          </p:nvPr>
        </p:nvSpPr>
        <p:spPr>
          <a:xfrm>
            <a:off x="761287" y="6507623"/>
            <a:ext cx="57856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800">
                <a:solidFill>
                  <a:schemeClr val="tx1">
                    <a:tint val="75000"/>
                  </a:schemeClr>
                </a:solidFill>
                <a:latin typeface="Oracle Sans" panose="020B0503020204020204" pitchFamily="34" charset="0"/>
                <a:cs typeface="Oracle Sans" panose="020B0503020204020204" pitchFamily="34" charset="0"/>
              </a:defRPr>
            </a:lvl1pPr>
          </a:lstStyle>
          <a:p>
            <a:fld id="{D440507A-669E-A943-A4A7-E531D638091A}" type="slidenum">
              <a:rPr lang="en-US" smtClean="0">
                <a:solidFill>
                  <a:srgbClr val="4E3629">
                    <a:tint val="75000"/>
                  </a:srgbClr>
                </a:solidFill>
              </a:rPr>
              <a:pPr/>
              <a:t>‹#›</a:t>
            </a:fld>
            <a:endParaRPr lang="en-US" dirty="0">
              <a:solidFill>
                <a:srgbClr val="4E3629">
                  <a:tint val="75000"/>
                </a:srgbClr>
              </a:solidFill>
            </a:endParaRPr>
          </a:p>
        </p:txBody>
      </p:sp>
    </p:spTree>
    <p:extLst>
      <p:ext uri="{BB962C8B-B14F-4D97-AF65-F5344CB8AC3E}">
        <p14:creationId xmlns:p14="http://schemas.microsoft.com/office/powerpoint/2010/main" val="364934531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5DC53-8C9C-498E-B290-9D8A7BD5A313}"/>
              </a:ext>
            </a:extLst>
          </p:cNvPr>
          <p:cNvSpPr>
            <a:spLocks noGrp="1"/>
          </p:cNvSpPr>
          <p:nvPr>
            <p:ph type="title"/>
          </p:nvPr>
        </p:nvSpPr>
        <p:spPr/>
        <p:txBody>
          <a:bodyPr/>
          <a:lstStyle/>
          <a:p>
            <a:r>
              <a:rPr lang="en-US"/>
              <a:t>Click to edit Master title style</a:t>
            </a:r>
          </a:p>
        </p:txBody>
      </p:sp>
      <p:sp>
        <p:nvSpPr>
          <p:cNvPr id="5" name="Footer Placeholder 3">
            <a:extLst>
              <a:ext uri="{FF2B5EF4-FFF2-40B4-BE49-F238E27FC236}">
                <a16:creationId xmlns:a16="http://schemas.microsoft.com/office/drawing/2014/main" id="{518F91BC-4014-5D47-9833-7387EBFBB452}"/>
              </a:ext>
            </a:extLst>
          </p:cNvPr>
          <p:cNvSpPr>
            <a:spLocks noGrp="1"/>
          </p:cNvSpPr>
          <p:nvPr>
            <p:ph type="ftr" sz="quarter" idx="11"/>
          </p:nvPr>
        </p:nvSpPr>
        <p:spPr>
          <a:xfrm>
            <a:off x="1416763" y="6514977"/>
            <a:ext cx="3792589" cy="365125"/>
          </a:xfrm>
        </p:spPr>
        <p:txBody>
          <a:bodyPr/>
          <a:lstStyle/>
          <a:p>
            <a:r>
              <a:rPr lang="en-US" sz="800"/>
              <a:t>Copyright © 2019 Oracle and/or its affiliates - CONFIDENTIAL</a:t>
            </a:r>
            <a:endParaRPr lang="en-US" sz="800" dirty="0"/>
          </a:p>
        </p:txBody>
      </p:sp>
      <p:sp>
        <p:nvSpPr>
          <p:cNvPr id="7" name="Slide Number Placeholder 3">
            <a:extLst>
              <a:ext uri="{FF2B5EF4-FFF2-40B4-BE49-F238E27FC236}">
                <a16:creationId xmlns:a16="http://schemas.microsoft.com/office/drawing/2014/main" id="{374B19AE-E32E-0949-A47D-524926B76C15}"/>
              </a:ext>
            </a:extLst>
          </p:cNvPr>
          <p:cNvSpPr>
            <a:spLocks noGrp="1"/>
          </p:cNvSpPr>
          <p:nvPr>
            <p:ph type="sldNum" sz="quarter" idx="4"/>
          </p:nvPr>
        </p:nvSpPr>
        <p:spPr>
          <a:xfrm>
            <a:off x="838200" y="6507623"/>
            <a:ext cx="578563" cy="365125"/>
          </a:xfrm>
          <a:prstGeom prst="rect">
            <a:avLst/>
          </a:prstGeom>
        </p:spPr>
        <p:txBody>
          <a:bodyPr vert="horz" lIns="91440" tIns="45720" rIns="91440" bIns="45720" rtlCol="0" anchor="ctr"/>
          <a:lstStyle>
            <a:lvl1pPr marL="0" marR="0" indent="0" algn="l" defTabSz="914400" rtl="0" eaLnBrk="1" fontAlgn="auto" latinLnBrk="0" hangingPunct="1">
              <a:lnSpc>
                <a:spcPct val="100000"/>
              </a:lnSpc>
              <a:spcBef>
                <a:spcPts val="0"/>
              </a:spcBef>
              <a:spcAft>
                <a:spcPts val="0"/>
              </a:spcAft>
              <a:buClrTx/>
              <a:buSzTx/>
              <a:buFontTx/>
              <a:buNone/>
              <a:tabLst/>
              <a:defRPr sz="800">
                <a:solidFill>
                  <a:schemeClr val="tx1">
                    <a:tint val="75000"/>
                  </a:schemeClr>
                </a:solidFill>
                <a:latin typeface="Oracle Sans" panose="020B0503020204020204" pitchFamily="34" charset="0"/>
                <a:cs typeface="Oracle Sans" panose="020B0503020204020204" pitchFamily="34" charset="0"/>
              </a:defRPr>
            </a:lvl1pPr>
          </a:lstStyle>
          <a:p>
            <a:fld id="{D440507A-669E-A943-A4A7-E531D638091A}" type="slidenum">
              <a:rPr lang="en-US" smtClean="0">
                <a:solidFill>
                  <a:srgbClr val="4E3629">
                    <a:tint val="75000"/>
                  </a:srgbClr>
                </a:solidFill>
              </a:rPr>
              <a:pPr/>
              <a:t>‹#›</a:t>
            </a:fld>
            <a:endParaRPr lang="en-US" dirty="0">
              <a:solidFill>
                <a:srgbClr val="4E3629">
                  <a:tint val="75000"/>
                </a:srgbClr>
              </a:solidFill>
            </a:endParaRPr>
          </a:p>
        </p:txBody>
      </p:sp>
    </p:spTree>
    <p:extLst>
      <p:ext uri="{BB962C8B-B14F-4D97-AF65-F5344CB8AC3E}">
        <p14:creationId xmlns:p14="http://schemas.microsoft.com/office/powerpoint/2010/main" val="2267414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Light - Numbered Outline">
    <p:bg>
      <p:bgPr>
        <a:solidFill>
          <a:schemeClr val="bg2"/>
        </a:solidFill>
        <a:effectLst/>
      </p:bgPr>
    </p:bg>
    <p:spTree>
      <p:nvGrpSpPr>
        <p:cNvPr id="1" name=""/>
        <p:cNvGrpSpPr/>
        <p:nvPr/>
      </p:nvGrpSpPr>
      <p:grpSpPr>
        <a:xfrm>
          <a:off x="0" y="0"/>
          <a:ext cx="0" cy="0"/>
          <a:chOff x="0" y="0"/>
          <a:chExt cx="0" cy="0"/>
        </a:xfrm>
      </p:grpSpPr>
      <p:pic>
        <p:nvPicPr>
          <p:cNvPr id="32" name="Data Texture Cloud">
            <a:extLst>
              <a:ext uri="{FF2B5EF4-FFF2-40B4-BE49-F238E27FC236}">
                <a16:creationId xmlns:a16="http://schemas.microsoft.com/office/drawing/2014/main" id="{4F1E65AD-22C9-374C-97B0-B5C16E332CB8}"/>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6" name="OTag">
            <a:extLst>
              <a:ext uri="{FF2B5EF4-FFF2-40B4-BE49-F238E27FC236}">
                <a16:creationId xmlns:a16="http://schemas.microsoft.com/office/drawing/2014/main" id="{6B255320-7797-3244-AB7F-7048F2FDBBD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25" name="Footer">
            <a:extLst>
              <a:ext uri="{FF2B5EF4-FFF2-40B4-BE49-F238E27FC236}">
                <a16:creationId xmlns:a16="http://schemas.microsoft.com/office/drawing/2014/main" id="{5C832301-2AE4-1245-BF5A-702B011155AF}"/>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27" name="Slide Number">
            <a:extLst>
              <a:ext uri="{FF2B5EF4-FFF2-40B4-BE49-F238E27FC236}">
                <a16:creationId xmlns:a16="http://schemas.microsoft.com/office/drawing/2014/main" id="{ADC3B97F-4317-2244-A893-1F690DBA4FE4}"/>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Number">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8095" y="3916426"/>
            <a:ext cx="439953" cy="395562"/>
          </a:xfrm>
          <a:prstGeom prst="rect">
            <a:avLst/>
          </a:prstGeom>
        </p:spPr>
        <p:txBody>
          <a:bodyPr wrap="none"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17" name="Number">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8095" y="3397254"/>
            <a:ext cx="439953" cy="395562"/>
          </a:xfrm>
          <a:prstGeom prst="rect">
            <a:avLst/>
          </a:prstGeom>
        </p:spPr>
        <p:txBody>
          <a:bodyPr wrap="none"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16" name="Number">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8095" y="2878080"/>
            <a:ext cx="439953" cy="395562"/>
          </a:xfrm>
          <a:prstGeom prst="rect">
            <a:avLst/>
          </a:prstGeom>
        </p:spPr>
        <p:txBody>
          <a:bodyPr wrap="none"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15" name="Number">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8095" y="2358906"/>
            <a:ext cx="439953" cy="395562"/>
          </a:xfrm>
          <a:prstGeom prst="rect">
            <a:avLst/>
          </a:prstGeom>
        </p:spPr>
        <p:txBody>
          <a:bodyPr wrap="none"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13" name="Number">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8095" y="1839732"/>
            <a:ext cx="439953" cy="395562"/>
          </a:xfrm>
          <a:prstGeom prst="rect">
            <a:avLst/>
          </a:prstGeom>
        </p:spPr>
        <p:txBody>
          <a:bodyPr wrap="none"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23" name="Text Field">
            <a:extLst>
              <a:ext uri="{FF2B5EF4-FFF2-40B4-BE49-F238E27FC236}">
                <a16:creationId xmlns:a16="http://schemas.microsoft.com/office/drawing/2014/main" id="{6D1BD307-5E4B-9647-A402-54CF30BEC3C6}"/>
              </a:ext>
            </a:extLst>
          </p:cNvPr>
          <p:cNvSpPr>
            <a:spLocks noGrp="1"/>
          </p:cNvSpPr>
          <p:nvPr>
            <p:ph type="body" idx="19"/>
          </p:nvPr>
        </p:nvSpPr>
        <p:spPr>
          <a:xfrm>
            <a:off x="1371411" y="3916426"/>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2" name="Text Field">
            <a:extLst>
              <a:ext uri="{FF2B5EF4-FFF2-40B4-BE49-F238E27FC236}">
                <a16:creationId xmlns:a16="http://schemas.microsoft.com/office/drawing/2014/main" id="{A5DE72B7-8353-7C47-A8C2-69DED713D179}"/>
              </a:ext>
            </a:extLst>
          </p:cNvPr>
          <p:cNvSpPr>
            <a:spLocks noGrp="1"/>
          </p:cNvSpPr>
          <p:nvPr>
            <p:ph type="body" idx="18"/>
          </p:nvPr>
        </p:nvSpPr>
        <p:spPr>
          <a:xfrm>
            <a:off x="1371411" y="3397229"/>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0" name="Text Field">
            <a:extLst>
              <a:ext uri="{FF2B5EF4-FFF2-40B4-BE49-F238E27FC236}">
                <a16:creationId xmlns:a16="http://schemas.microsoft.com/office/drawing/2014/main" id="{35FDD008-E0E6-4746-AB5B-78D012E92B2E}"/>
              </a:ext>
            </a:extLst>
          </p:cNvPr>
          <p:cNvSpPr>
            <a:spLocks noGrp="1"/>
          </p:cNvSpPr>
          <p:nvPr>
            <p:ph type="body" idx="17"/>
          </p:nvPr>
        </p:nvSpPr>
        <p:spPr>
          <a:xfrm>
            <a:off x="1371411" y="2878032"/>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9" name="Text Field">
            <a:extLst>
              <a:ext uri="{FF2B5EF4-FFF2-40B4-BE49-F238E27FC236}">
                <a16:creationId xmlns:a16="http://schemas.microsoft.com/office/drawing/2014/main" id="{53E966DA-E5B9-074E-B0AA-F5451AF51BAE}"/>
              </a:ext>
            </a:extLst>
          </p:cNvPr>
          <p:cNvSpPr>
            <a:spLocks noGrp="1"/>
          </p:cNvSpPr>
          <p:nvPr>
            <p:ph type="body" idx="16"/>
          </p:nvPr>
        </p:nvSpPr>
        <p:spPr>
          <a:xfrm>
            <a:off x="1371411" y="2358835"/>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 name="Text Field">
            <a:extLst>
              <a:ext uri="{FF2B5EF4-FFF2-40B4-BE49-F238E27FC236}">
                <a16:creationId xmlns:a16="http://schemas.microsoft.com/office/drawing/2014/main" id="{FD86EFD9-8225-47A7-9DFF-A350F67E94AA}"/>
              </a:ext>
            </a:extLst>
          </p:cNvPr>
          <p:cNvSpPr>
            <a:spLocks noGrp="1"/>
          </p:cNvSpPr>
          <p:nvPr>
            <p:ph type="body" idx="1"/>
          </p:nvPr>
        </p:nvSpPr>
        <p:spPr>
          <a:xfrm>
            <a:off x="1371411" y="1839638"/>
            <a:ext cx="10052493" cy="395562"/>
          </a:xfrm>
          <a:prstGeom prst="rect">
            <a:avLst/>
          </a:prstGeom>
        </p:spPr>
        <p:txBody>
          <a:bodyPr wrap="none"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30" name="Accent Mark">
            <a:extLst>
              <a:ext uri="{FF2B5EF4-FFF2-40B4-BE49-F238E27FC236}">
                <a16:creationId xmlns:a16="http://schemas.microsoft.com/office/drawing/2014/main" id="{27BF9EF6-C607-E74B-BE4E-C1CEE539A463}"/>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1" name="Title">
            <a:extLst>
              <a:ext uri="{FF2B5EF4-FFF2-40B4-BE49-F238E27FC236}">
                <a16:creationId xmlns:a16="http://schemas.microsoft.com/office/drawing/2014/main" id="{1F2D107A-3A71-E74E-9042-888785621363}"/>
              </a:ext>
            </a:extLst>
          </p:cNvPr>
          <p:cNvSpPr>
            <a:spLocks noGrp="1"/>
          </p:cNvSpPr>
          <p:nvPr>
            <p:ph type="body" sz="quarter" idx="20" hasCustomPrompt="1"/>
          </p:nvPr>
        </p:nvSpPr>
        <p:spPr>
          <a:xfrm>
            <a:off x="762000" y="508000"/>
            <a:ext cx="10671048" cy="822960"/>
          </a:xfrm>
        </p:spPr>
        <p:txBody>
          <a:bodyPr anchor="b" anchorCtr="0"/>
          <a:lstStyle>
            <a:lvl1pPr>
              <a:defRPr sz="2400" b="1"/>
            </a:lvl1pPr>
          </a:lstStyle>
          <a:p>
            <a:pPr lvl="0"/>
            <a:r>
              <a:rPr lang="en-US" dirty="0"/>
              <a:t>Title</a:t>
            </a:r>
          </a:p>
        </p:txBody>
      </p:sp>
      <p:pic>
        <p:nvPicPr>
          <p:cNvPr id="24" name="Abstract Pattern Strip">
            <a:extLst>
              <a:ext uri="{FF2B5EF4-FFF2-40B4-BE49-F238E27FC236}">
                <a16:creationId xmlns:a16="http://schemas.microsoft.com/office/drawing/2014/main" id="{6389BC6F-934C-3E4C-8EFF-C5723C482C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16854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ight - Numbered Outline 2 Column">
    <p:bg>
      <p:bgPr>
        <a:solidFill>
          <a:schemeClr val="bg2"/>
        </a:solidFill>
        <a:effectLst/>
      </p:bgPr>
    </p:bg>
    <p:spTree>
      <p:nvGrpSpPr>
        <p:cNvPr id="1" name=""/>
        <p:cNvGrpSpPr/>
        <p:nvPr/>
      </p:nvGrpSpPr>
      <p:grpSpPr>
        <a:xfrm>
          <a:off x="0" y="0"/>
          <a:ext cx="0" cy="0"/>
          <a:chOff x="0" y="0"/>
          <a:chExt cx="0" cy="0"/>
        </a:xfrm>
      </p:grpSpPr>
      <p:pic>
        <p:nvPicPr>
          <p:cNvPr id="33" name="Data Texture Cloud">
            <a:extLst>
              <a:ext uri="{FF2B5EF4-FFF2-40B4-BE49-F238E27FC236}">
                <a16:creationId xmlns:a16="http://schemas.microsoft.com/office/drawing/2014/main" id="{6BADE36C-1CA5-5845-B02A-AEABA73DB1CD}"/>
              </a:ext>
            </a:extLst>
          </p:cNvPr>
          <p:cNvPicPr>
            <a:picLocks noChangeAspect="1"/>
          </p:cNvPicPr>
          <p:nvPr userDrawn="1"/>
        </p:nvPicPr>
        <p:blipFill rotWithShape="1">
          <a:blip r:embed="rId2">
            <a:alphaModFix amt="80000"/>
            <a:extLst>
              <a:ext uri="{28A0092B-C50C-407E-A947-70E740481C1C}">
                <a14:useLocalDpi xmlns:a14="http://schemas.microsoft.com/office/drawing/2010/main" val="0"/>
              </a:ext>
            </a:extLst>
          </a:blip>
          <a:srcRect r="48609"/>
          <a:stretch/>
        </p:blipFill>
        <p:spPr>
          <a:xfrm>
            <a:off x="9881411" y="521208"/>
            <a:ext cx="2310589" cy="1700784"/>
          </a:xfrm>
          <a:prstGeom prst="rect">
            <a:avLst/>
          </a:prstGeom>
        </p:spPr>
      </p:pic>
      <p:pic>
        <p:nvPicPr>
          <p:cNvPr id="26" name="OTag">
            <a:extLst>
              <a:ext uri="{FF2B5EF4-FFF2-40B4-BE49-F238E27FC236}">
                <a16:creationId xmlns:a16="http://schemas.microsoft.com/office/drawing/2014/main" id="{6B255320-7797-3244-AB7F-7048F2FDBBD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45" name="Footer">
            <a:extLst>
              <a:ext uri="{FF2B5EF4-FFF2-40B4-BE49-F238E27FC236}">
                <a16:creationId xmlns:a16="http://schemas.microsoft.com/office/drawing/2014/main" id="{6437C572-88B3-0F48-9AC6-404CE959FA05}"/>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31" name="Slide Number">
            <a:extLst>
              <a:ext uri="{FF2B5EF4-FFF2-40B4-BE49-F238E27FC236}">
                <a16:creationId xmlns:a16="http://schemas.microsoft.com/office/drawing/2014/main" id="{CC5C0CA0-2B8A-9F4E-A261-9C8E089C7C65}"/>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38" name="Number">
            <a:extLst>
              <a:ext uri="{FF2B5EF4-FFF2-40B4-BE49-F238E27FC236}">
                <a16:creationId xmlns:a16="http://schemas.microsoft.com/office/drawing/2014/main" id="{2F38CE05-2128-F946-832B-CF7806F2B597}"/>
              </a:ext>
            </a:extLst>
          </p:cNvPr>
          <p:cNvSpPr>
            <a:spLocks noGrp="1"/>
          </p:cNvSpPr>
          <p:nvPr>
            <p:ph type="body" sz="quarter" idx="26" hasCustomPrompt="1"/>
          </p:nvPr>
        </p:nvSpPr>
        <p:spPr>
          <a:xfrm>
            <a:off x="6342892" y="3916426"/>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37" name="Number">
            <a:extLst>
              <a:ext uri="{FF2B5EF4-FFF2-40B4-BE49-F238E27FC236}">
                <a16:creationId xmlns:a16="http://schemas.microsoft.com/office/drawing/2014/main" id="{57B2FD3E-93EE-0A45-9E7C-CB3E5765653D}"/>
              </a:ext>
            </a:extLst>
          </p:cNvPr>
          <p:cNvSpPr>
            <a:spLocks noGrp="1"/>
          </p:cNvSpPr>
          <p:nvPr>
            <p:ph type="body" sz="quarter" idx="25" hasCustomPrompt="1"/>
          </p:nvPr>
        </p:nvSpPr>
        <p:spPr>
          <a:xfrm>
            <a:off x="6342892" y="3397254"/>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36" name="Number">
            <a:extLst>
              <a:ext uri="{FF2B5EF4-FFF2-40B4-BE49-F238E27FC236}">
                <a16:creationId xmlns:a16="http://schemas.microsoft.com/office/drawing/2014/main" id="{4C37858A-AC21-CB41-8C96-65D9002230E4}"/>
              </a:ext>
            </a:extLst>
          </p:cNvPr>
          <p:cNvSpPr>
            <a:spLocks noGrp="1"/>
          </p:cNvSpPr>
          <p:nvPr>
            <p:ph type="body" sz="quarter" idx="24" hasCustomPrompt="1"/>
          </p:nvPr>
        </p:nvSpPr>
        <p:spPr>
          <a:xfrm>
            <a:off x="6342892" y="2878080"/>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35" name="Number">
            <a:extLst>
              <a:ext uri="{FF2B5EF4-FFF2-40B4-BE49-F238E27FC236}">
                <a16:creationId xmlns:a16="http://schemas.microsoft.com/office/drawing/2014/main" id="{97B05350-6C68-E84A-81F0-64BB53EE5EE5}"/>
              </a:ext>
            </a:extLst>
          </p:cNvPr>
          <p:cNvSpPr>
            <a:spLocks noGrp="1"/>
          </p:cNvSpPr>
          <p:nvPr>
            <p:ph type="body" sz="quarter" idx="23" hasCustomPrompt="1"/>
          </p:nvPr>
        </p:nvSpPr>
        <p:spPr>
          <a:xfrm>
            <a:off x="6342892" y="2358906"/>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34" name="Number">
            <a:extLst>
              <a:ext uri="{FF2B5EF4-FFF2-40B4-BE49-F238E27FC236}">
                <a16:creationId xmlns:a16="http://schemas.microsoft.com/office/drawing/2014/main" id="{50B157E0-DFD4-4442-837D-FEFEE0ED83D0}"/>
              </a:ext>
            </a:extLst>
          </p:cNvPr>
          <p:cNvSpPr>
            <a:spLocks noGrp="1"/>
          </p:cNvSpPr>
          <p:nvPr>
            <p:ph type="body" sz="quarter" idx="22" hasCustomPrompt="1"/>
          </p:nvPr>
        </p:nvSpPr>
        <p:spPr>
          <a:xfrm>
            <a:off x="6342892" y="1839732"/>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42" name="Text Field">
            <a:extLst>
              <a:ext uri="{FF2B5EF4-FFF2-40B4-BE49-F238E27FC236}">
                <a16:creationId xmlns:a16="http://schemas.microsoft.com/office/drawing/2014/main" id="{513F9047-4D4F-4944-A54F-6838E69D529C}"/>
              </a:ext>
            </a:extLst>
          </p:cNvPr>
          <p:cNvSpPr>
            <a:spLocks noGrp="1"/>
          </p:cNvSpPr>
          <p:nvPr>
            <p:ph type="body" idx="30"/>
          </p:nvPr>
        </p:nvSpPr>
        <p:spPr>
          <a:xfrm>
            <a:off x="6946209" y="3916426"/>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1" name="Text Field">
            <a:extLst>
              <a:ext uri="{FF2B5EF4-FFF2-40B4-BE49-F238E27FC236}">
                <a16:creationId xmlns:a16="http://schemas.microsoft.com/office/drawing/2014/main" id="{AB0EA59E-C5BD-2449-B9B1-56DEAED420FF}"/>
              </a:ext>
            </a:extLst>
          </p:cNvPr>
          <p:cNvSpPr>
            <a:spLocks noGrp="1"/>
          </p:cNvSpPr>
          <p:nvPr>
            <p:ph type="body" idx="29"/>
          </p:nvPr>
        </p:nvSpPr>
        <p:spPr>
          <a:xfrm>
            <a:off x="6946209" y="3397229"/>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0" name="Text Field">
            <a:extLst>
              <a:ext uri="{FF2B5EF4-FFF2-40B4-BE49-F238E27FC236}">
                <a16:creationId xmlns:a16="http://schemas.microsoft.com/office/drawing/2014/main" id="{22511F22-E591-F74E-BFD2-CDD45D3AD3EB}"/>
              </a:ext>
            </a:extLst>
          </p:cNvPr>
          <p:cNvSpPr>
            <a:spLocks noGrp="1"/>
          </p:cNvSpPr>
          <p:nvPr>
            <p:ph type="body" idx="28"/>
          </p:nvPr>
        </p:nvSpPr>
        <p:spPr>
          <a:xfrm>
            <a:off x="6946209" y="2878032"/>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9" name="Text Field">
            <a:extLst>
              <a:ext uri="{FF2B5EF4-FFF2-40B4-BE49-F238E27FC236}">
                <a16:creationId xmlns:a16="http://schemas.microsoft.com/office/drawing/2014/main" id="{22D41171-F1BC-0242-9A58-63B4D72A490C}"/>
              </a:ext>
            </a:extLst>
          </p:cNvPr>
          <p:cNvSpPr>
            <a:spLocks noGrp="1"/>
          </p:cNvSpPr>
          <p:nvPr>
            <p:ph type="body" idx="27"/>
          </p:nvPr>
        </p:nvSpPr>
        <p:spPr>
          <a:xfrm>
            <a:off x="6946209" y="2358835"/>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3" name="Text Field">
            <a:extLst>
              <a:ext uri="{FF2B5EF4-FFF2-40B4-BE49-F238E27FC236}">
                <a16:creationId xmlns:a16="http://schemas.microsoft.com/office/drawing/2014/main" id="{3D9253FE-8D61-AC4A-B664-3F8478D670B8}"/>
              </a:ext>
            </a:extLst>
          </p:cNvPr>
          <p:cNvSpPr>
            <a:spLocks noGrp="1"/>
          </p:cNvSpPr>
          <p:nvPr>
            <p:ph type="body" idx="31"/>
          </p:nvPr>
        </p:nvSpPr>
        <p:spPr>
          <a:xfrm>
            <a:off x="6946209" y="1839638"/>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27" name="Column Divider">
            <a:extLst>
              <a:ext uri="{FF2B5EF4-FFF2-40B4-BE49-F238E27FC236}">
                <a16:creationId xmlns:a16="http://schemas.microsoft.com/office/drawing/2014/main" id="{90C130B8-DB30-A047-8311-FCD7EEDF456C}"/>
              </a:ext>
            </a:extLst>
          </p:cNvPr>
          <p:cNvCxnSpPr/>
          <p:nvPr userDrawn="1"/>
        </p:nvCxnSpPr>
        <p:spPr>
          <a:xfrm>
            <a:off x="6096002" y="1838958"/>
            <a:ext cx="0" cy="4261104"/>
          </a:xfrm>
          <a:prstGeom prst="line">
            <a:avLst/>
          </a:prstGeom>
          <a:ln w="19050" cap="flat">
            <a:solidFill>
              <a:srgbClr val="8B8580">
                <a:alpha val="25000"/>
              </a:srgbClr>
            </a:solidFill>
            <a:prstDash val="solid"/>
          </a:ln>
        </p:spPr>
        <p:style>
          <a:lnRef idx="1">
            <a:schemeClr val="accent1"/>
          </a:lnRef>
          <a:fillRef idx="0">
            <a:schemeClr val="accent1"/>
          </a:fillRef>
          <a:effectRef idx="0">
            <a:schemeClr val="accent1"/>
          </a:effectRef>
          <a:fontRef idx="minor">
            <a:schemeClr val="tx1"/>
          </a:fontRef>
        </p:style>
      </p:cxnSp>
      <p:sp>
        <p:nvSpPr>
          <p:cNvPr id="18" name="Number">
            <a:extLst>
              <a:ext uri="{FF2B5EF4-FFF2-40B4-BE49-F238E27FC236}">
                <a16:creationId xmlns:a16="http://schemas.microsoft.com/office/drawing/2014/main" id="{0EC907BF-0F79-AE40-A0E1-10EDEEBBAE51}"/>
              </a:ext>
            </a:extLst>
          </p:cNvPr>
          <p:cNvSpPr>
            <a:spLocks noGrp="1"/>
          </p:cNvSpPr>
          <p:nvPr>
            <p:ph type="body" sz="quarter" idx="14" hasCustomPrompt="1"/>
          </p:nvPr>
        </p:nvSpPr>
        <p:spPr>
          <a:xfrm>
            <a:off x="768095" y="3916426"/>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17" name="Number">
            <a:extLst>
              <a:ext uri="{FF2B5EF4-FFF2-40B4-BE49-F238E27FC236}">
                <a16:creationId xmlns:a16="http://schemas.microsoft.com/office/drawing/2014/main" id="{D25DA43B-4E3A-394F-B8B3-16A0A25D880E}"/>
              </a:ext>
            </a:extLst>
          </p:cNvPr>
          <p:cNvSpPr>
            <a:spLocks noGrp="1"/>
          </p:cNvSpPr>
          <p:nvPr>
            <p:ph type="body" sz="quarter" idx="13" hasCustomPrompt="1"/>
          </p:nvPr>
        </p:nvSpPr>
        <p:spPr>
          <a:xfrm>
            <a:off x="768095" y="3397254"/>
            <a:ext cx="439953" cy="395562"/>
          </a:xfrm>
          <a:prstGeom prst="rect">
            <a:avLst/>
          </a:prstGeom>
        </p:spPr>
        <p:txBody>
          <a:bodyPr lIns="0" rIns="0">
            <a:noAutofit/>
          </a:bodyPr>
          <a:lstStyle>
            <a:lvl1pPr marL="0" marR="0" indent="0" algn="ctr" defTabSz="914400" rtl="0" eaLnBrk="1" fontAlgn="auto" latinLnBrk="0" hangingPunct="1">
              <a:lnSpc>
                <a:spcPct val="95000"/>
              </a:lnSpc>
              <a:spcBef>
                <a:spcPts val="0"/>
              </a:spcBef>
              <a:spcAft>
                <a:spcPts val="600"/>
              </a:spcAft>
              <a:buClrTx/>
              <a:buSzTx/>
              <a:buFont typeface="System Font Regular"/>
              <a:buNone/>
              <a:tabLst/>
              <a:defRPr sz="2000">
                <a:solidFill>
                  <a:schemeClr val="accent5"/>
                </a:solidFill>
                <a:latin typeface="Georgia" panose="02040502050405020303" pitchFamily="18" charset="0"/>
              </a:defRPr>
            </a:lvl1pPr>
          </a:lstStyle>
          <a:p>
            <a:pPr marL="0" marR="0" lvl="0" indent="0" algn="ctr" defTabSz="914400" rtl="0" eaLnBrk="1" fontAlgn="auto" latinLnBrk="0" hangingPunct="1">
              <a:lnSpc>
                <a:spcPct val="95000"/>
              </a:lnSpc>
              <a:spcBef>
                <a:spcPts val="0"/>
              </a:spcBef>
              <a:spcAft>
                <a:spcPts val="600"/>
              </a:spcAft>
              <a:buClrTx/>
              <a:buSzTx/>
              <a:buFont typeface="System Font Regular"/>
              <a:buNone/>
              <a:tabLst/>
              <a:defRPr/>
            </a:pPr>
            <a:r>
              <a:rPr lang="en-US" dirty="0"/>
              <a:t>X</a:t>
            </a:r>
          </a:p>
        </p:txBody>
      </p:sp>
      <p:sp>
        <p:nvSpPr>
          <p:cNvPr id="16" name="Number">
            <a:extLst>
              <a:ext uri="{FF2B5EF4-FFF2-40B4-BE49-F238E27FC236}">
                <a16:creationId xmlns:a16="http://schemas.microsoft.com/office/drawing/2014/main" id="{DD2FB6D0-D95C-6242-A795-CCD93D8A20FE}"/>
              </a:ext>
            </a:extLst>
          </p:cNvPr>
          <p:cNvSpPr>
            <a:spLocks noGrp="1"/>
          </p:cNvSpPr>
          <p:nvPr>
            <p:ph type="body" sz="quarter" idx="12" hasCustomPrompt="1"/>
          </p:nvPr>
        </p:nvSpPr>
        <p:spPr>
          <a:xfrm>
            <a:off x="768095" y="2878080"/>
            <a:ext cx="439953" cy="395562"/>
          </a:xfrm>
          <a:prstGeom prst="rect">
            <a:avLst/>
          </a:prstGeom>
        </p:spPr>
        <p:txBody>
          <a:bodyPr lIns="0" rIns="0">
            <a:noAutofit/>
          </a:bodyPr>
          <a:lstStyle>
            <a:lvl1pPr marL="0" marR="0" indent="0" algn="ctr" defTabSz="914400" rtl="0" eaLnBrk="1" fontAlgn="auto" latinLnBrk="0" hangingPunct="1">
              <a:lnSpc>
                <a:spcPct val="95000"/>
              </a:lnSpc>
              <a:spcBef>
                <a:spcPts val="0"/>
              </a:spcBef>
              <a:spcAft>
                <a:spcPts val="600"/>
              </a:spcAft>
              <a:buClrTx/>
              <a:buSzTx/>
              <a:buFont typeface="System Font Regular"/>
              <a:buNone/>
              <a:tabLst/>
              <a:defRPr sz="2000">
                <a:solidFill>
                  <a:schemeClr val="accent5"/>
                </a:solidFill>
                <a:latin typeface="Georgia" panose="02040502050405020303" pitchFamily="18" charset="0"/>
              </a:defRPr>
            </a:lvl1pPr>
          </a:lstStyle>
          <a:p>
            <a:pPr marL="0" marR="0" lvl="0" indent="0" algn="ctr" defTabSz="914400" rtl="0" eaLnBrk="1" fontAlgn="auto" latinLnBrk="0" hangingPunct="1">
              <a:lnSpc>
                <a:spcPct val="95000"/>
              </a:lnSpc>
              <a:spcBef>
                <a:spcPts val="0"/>
              </a:spcBef>
              <a:spcAft>
                <a:spcPts val="600"/>
              </a:spcAft>
              <a:buClrTx/>
              <a:buSzTx/>
              <a:buFont typeface="System Font Regular"/>
              <a:buNone/>
              <a:tabLst/>
              <a:defRPr/>
            </a:pPr>
            <a:r>
              <a:rPr lang="en-US" dirty="0"/>
              <a:t>X</a:t>
            </a:r>
          </a:p>
          <a:p>
            <a:pPr lvl="0"/>
            <a:endParaRPr lang="en-US" dirty="0"/>
          </a:p>
        </p:txBody>
      </p:sp>
      <p:sp>
        <p:nvSpPr>
          <p:cNvPr id="15" name="Number">
            <a:extLst>
              <a:ext uri="{FF2B5EF4-FFF2-40B4-BE49-F238E27FC236}">
                <a16:creationId xmlns:a16="http://schemas.microsoft.com/office/drawing/2014/main" id="{06493D53-065B-674D-B762-76404273F0D9}"/>
              </a:ext>
            </a:extLst>
          </p:cNvPr>
          <p:cNvSpPr>
            <a:spLocks noGrp="1"/>
          </p:cNvSpPr>
          <p:nvPr>
            <p:ph type="body" sz="quarter" idx="11" hasCustomPrompt="1"/>
          </p:nvPr>
        </p:nvSpPr>
        <p:spPr>
          <a:xfrm>
            <a:off x="768095" y="2358906"/>
            <a:ext cx="439953" cy="395562"/>
          </a:xfrm>
          <a:prstGeom prst="rect">
            <a:avLst/>
          </a:prstGeom>
        </p:spPr>
        <p:txBody>
          <a:bodyPr lIns="0" rIns="0">
            <a:noAutofit/>
          </a:bodyPr>
          <a:lstStyle>
            <a:lvl1pPr marL="0" marR="0" indent="0" algn="ctr" defTabSz="914400" rtl="0" eaLnBrk="1" fontAlgn="auto" latinLnBrk="0" hangingPunct="1">
              <a:lnSpc>
                <a:spcPct val="95000"/>
              </a:lnSpc>
              <a:spcBef>
                <a:spcPts val="0"/>
              </a:spcBef>
              <a:spcAft>
                <a:spcPts val="600"/>
              </a:spcAft>
              <a:buClrTx/>
              <a:buSzTx/>
              <a:buFont typeface="System Font Regular"/>
              <a:buNone/>
              <a:tabLst/>
              <a:defRPr sz="2000">
                <a:solidFill>
                  <a:schemeClr val="accent5"/>
                </a:solidFill>
                <a:latin typeface="Georgia" panose="02040502050405020303" pitchFamily="18" charset="0"/>
              </a:defRPr>
            </a:lvl1pPr>
          </a:lstStyle>
          <a:p>
            <a:pPr marL="0" marR="0" lvl="0" indent="0" algn="ctr" defTabSz="914400" rtl="0" eaLnBrk="1" fontAlgn="auto" latinLnBrk="0" hangingPunct="1">
              <a:lnSpc>
                <a:spcPct val="95000"/>
              </a:lnSpc>
              <a:spcBef>
                <a:spcPts val="0"/>
              </a:spcBef>
              <a:spcAft>
                <a:spcPts val="600"/>
              </a:spcAft>
              <a:buClrTx/>
              <a:buSzTx/>
              <a:buFont typeface="System Font Regular"/>
              <a:buNone/>
              <a:tabLst/>
              <a:defRPr/>
            </a:pPr>
            <a:r>
              <a:rPr lang="en-US" dirty="0"/>
              <a:t>X</a:t>
            </a:r>
          </a:p>
          <a:p>
            <a:pPr lvl="0"/>
            <a:endParaRPr lang="en-US" dirty="0"/>
          </a:p>
        </p:txBody>
      </p:sp>
      <p:sp>
        <p:nvSpPr>
          <p:cNvPr id="13" name="Number">
            <a:extLst>
              <a:ext uri="{FF2B5EF4-FFF2-40B4-BE49-F238E27FC236}">
                <a16:creationId xmlns:a16="http://schemas.microsoft.com/office/drawing/2014/main" id="{85B432C7-6194-C04D-8607-A1DFBA3219E4}"/>
              </a:ext>
            </a:extLst>
          </p:cNvPr>
          <p:cNvSpPr>
            <a:spLocks noGrp="1"/>
          </p:cNvSpPr>
          <p:nvPr>
            <p:ph type="body" sz="quarter" idx="10" hasCustomPrompt="1"/>
          </p:nvPr>
        </p:nvSpPr>
        <p:spPr>
          <a:xfrm>
            <a:off x="768095" y="1839732"/>
            <a:ext cx="439953" cy="395562"/>
          </a:xfrm>
          <a:prstGeom prst="rect">
            <a:avLst/>
          </a:prstGeom>
        </p:spPr>
        <p:txBody>
          <a:bodyPr lIns="0" rIns="0">
            <a:noAutofit/>
          </a:bodyPr>
          <a:lstStyle>
            <a:lvl1pPr marL="0" indent="0" algn="ctr">
              <a:buNone/>
              <a:defRPr sz="2000">
                <a:solidFill>
                  <a:schemeClr val="accent5"/>
                </a:solidFill>
                <a:latin typeface="Georgia" panose="02040502050405020303" pitchFamily="18" charset="0"/>
              </a:defRPr>
            </a:lvl1pPr>
          </a:lstStyle>
          <a:p>
            <a:pPr lvl="0"/>
            <a:r>
              <a:rPr lang="en-US" dirty="0"/>
              <a:t>X</a:t>
            </a:r>
          </a:p>
        </p:txBody>
      </p:sp>
      <p:sp>
        <p:nvSpPr>
          <p:cNvPr id="23" name="Text Field">
            <a:extLst>
              <a:ext uri="{FF2B5EF4-FFF2-40B4-BE49-F238E27FC236}">
                <a16:creationId xmlns:a16="http://schemas.microsoft.com/office/drawing/2014/main" id="{6D1BD307-5E4B-9647-A402-54CF30BEC3C6}"/>
              </a:ext>
            </a:extLst>
          </p:cNvPr>
          <p:cNvSpPr>
            <a:spLocks noGrp="1"/>
          </p:cNvSpPr>
          <p:nvPr>
            <p:ph type="body" idx="19"/>
          </p:nvPr>
        </p:nvSpPr>
        <p:spPr>
          <a:xfrm>
            <a:off x="1371412" y="3916426"/>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2" name="Text Field">
            <a:extLst>
              <a:ext uri="{FF2B5EF4-FFF2-40B4-BE49-F238E27FC236}">
                <a16:creationId xmlns:a16="http://schemas.microsoft.com/office/drawing/2014/main" id="{A5DE72B7-8353-7C47-A8C2-69DED713D179}"/>
              </a:ext>
            </a:extLst>
          </p:cNvPr>
          <p:cNvSpPr>
            <a:spLocks noGrp="1"/>
          </p:cNvSpPr>
          <p:nvPr>
            <p:ph type="body" idx="18"/>
          </p:nvPr>
        </p:nvSpPr>
        <p:spPr>
          <a:xfrm>
            <a:off x="1371412" y="3397229"/>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20" name="Text Field">
            <a:extLst>
              <a:ext uri="{FF2B5EF4-FFF2-40B4-BE49-F238E27FC236}">
                <a16:creationId xmlns:a16="http://schemas.microsoft.com/office/drawing/2014/main" id="{35FDD008-E0E6-4746-AB5B-78D012E92B2E}"/>
              </a:ext>
            </a:extLst>
          </p:cNvPr>
          <p:cNvSpPr>
            <a:spLocks noGrp="1"/>
          </p:cNvSpPr>
          <p:nvPr>
            <p:ph type="body" idx="17"/>
          </p:nvPr>
        </p:nvSpPr>
        <p:spPr>
          <a:xfrm>
            <a:off x="1371412" y="2878032"/>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19" name="Text Field">
            <a:extLst>
              <a:ext uri="{FF2B5EF4-FFF2-40B4-BE49-F238E27FC236}">
                <a16:creationId xmlns:a16="http://schemas.microsoft.com/office/drawing/2014/main" id="{53E966DA-E5B9-074E-B0AA-F5451AF51BAE}"/>
              </a:ext>
            </a:extLst>
          </p:cNvPr>
          <p:cNvSpPr>
            <a:spLocks noGrp="1"/>
          </p:cNvSpPr>
          <p:nvPr>
            <p:ph type="body" idx="16"/>
          </p:nvPr>
        </p:nvSpPr>
        <p:spPr>
          <a:xfrm>
            <a:off x="1371412" y="2358835"/>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3" name="Text Field">
            <a:extLst>
              <a:ext uri="{FF2B5EF4-FFF2-40B4-BE49-F238E27FC236}">
                <a16:creationId xmlns:a16="http://schemas.microsoft.com/office/drawing/2014/main" id="{FD86EFD9-8225-47A7-9DFF-A350F67E94AA}"/>
              </a:ext>
            </a:extLst>
          </p:cNvPr>
          <p:cNvSpPr>
            <a:spLocks noGrp="1"/>
          </p:cNvSpPr>
          <p:nvPr>
            <p:ph type="body" idx="1"/>
          </p:nvPr>
        </p:nvSpPr>
        <p:spPr>
          <a:xfrm>
            <a:off x="1371412" y="1839638"/>
            <a:ext cx="4471604" cy="395562"/>
          </a:xfrm>
          <a:prstGeom prst="rect">
            <a:avLst/>
          </a:prstGeom>
        </p:spPr>
        <p:txBody>
          <a:bodyPr lIns="0" rIns="0">
            <a:noAutofit/>
          </a:bodyPr>
          <a:lstStyle>
            <a:lvl1pPr marL="0" indent="0">
              <a:lnSpc>
                <a:spcPct val="100000"/>
              </a:lnSpc>
              <a:spcBef>
                <a:spcPts val="0"/>
              </a:spcBef>
              <a:spcAft>
                <a:spcPts val="1200"/>
              </a:spcAft>
              <a:buSzPct val="70000"/>
              <a:buFont typeface="Arial" panose="020B0604020202020204" pitchFamily="34" charset="0"/>
              <a:buNone/>
              <a:tabLst/>
              <a:defRPr sz="2400" b="0" i="0">
                <a:solidFill>
                  <a:schemeClr val="tx1"/>
                </a:solidFill>
                <a:latin typeface="Oracle Sans" panose="020B0503020204020204" pitchFamily="34" charset="0"/>
                <a:ea typeface="Oracle Sans" panose="020B0503020204020204" pitchFamily="34" charset="0"/>
                <a:cs typeface="Oracle Sans" panose="020B0503020204020204" pitchFamily="34" charset="0"/>
              </a:defRPr>
            </a:lvl1pPr>
            <a:lvl2pPr marL="457200" indent="0">
              <a:buNone/>
              <a:defRPr sz="2000" b="0" i="0">
                <a:solidFill>
                  <a:schemeClr val="tx1">
                    <a:tint val="75000"/>
                  </a:schemeClr>
                </a:solidFill>
              </a:defRPr>
            </a:lvl2pPr>
            <a:lvl3pPr marL="914400" indent="0">
              <a:buNone/>
              <a:defRPr sz="2000" b="0" i="0">
                <a:solidFill>
                  <a:schemeClr val="tx1">
                    <a:tint val="75000"/>
                  </a:schemeClr>
                </a:solidFill>
              </a:defRPr>
            </a:lvl3pPr>
            <a:lvl4pPr marL="1371600" indent="0">
              <a:buNone/>
              <a:defRPr sz="2000" b="0" i="0">
                <a:solidFill>
                  <a:schemeClr val="tx1">
                    <a:tint val="75000"/>
                  </a:schemeClr>
                </a:solidFill>
              </a:defRPr>
            </a:lvl4pPr>
            <a:lvl5pPr marL="1828800" indent="0">
              <a:buNone/>
              <a:defRPr sz="2000" b="0" i="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cxnSp>
        <p:nvCxnSpPr>
          <p:cNvPr id="30" name="Accent Mark">
            <a:extLst>
              <a:ext uri="{FF2B5EF4-FFF2-40B4-BE49-F238E27FC236}">
                <a16:creationId xmlns:a16="http://schemas.microsoft.com/office/drawing/2014/main" id="{27BF9EF6-C607-E74B-BE4E-C1CEE539A463}"/>
              </a:ext>
            </a:extLst>
          </p:cNvPr>
          <p:cNvCxnSpPr>
            <a:cxnSpLocks/>
          </p:cNvCxnSpPr>
          <p:nvPr userDrawn="1"/>
        </p:nvCxnSpPr>
        <p:spPr>
          <a:xfrm flipH="1">
            <a:off x="768095" y="158495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44" name="Title">
            <a:extLst>
              <a:ext uri="{FF2B5EF4-FFF2-40B4-BE49-F238E27FC236}">
                <a16:creationId xmlns:a16="http://schemas.microsoft.com/office/drawing/2014/main" id="{985C1EE6-5D28-F64E-BD6D-93704583EE44}"/>
              </a:ext>
            </a:extLst>
          </p:cNvPr>
          <p:cNvSpPr>
            <a:spLocks noGrp="1"/>
          </p:cNvSpPr>
          <p:nvPr>
            <p:ph type="body" sz="quarter" idx="32" hasCustomPrompt="1"/>
          </p:nvPr>
        </p:nvSpPr>
        <p:spPr>
          <a:xfrm>
            <a:off x="762000" y="508000"/>
            <a:ext cx="10671048" cy="822960"/>
          </a:xfrm>
        </p:spPr>
        <p:txBody>
          <a:bodyPr anchor="b" anchorCtr="0"/>
          <a:lstStyle>
            <a:lvl1pPr>
              <a:defRPr sz="2400" b="1"/>
            </a:lvl1pPr>
          </a:lstStyle>
          <a:p>
            <a:pPr lvl="0"/>
            <a:r>
              <a:rPr lang="en-US" dirty="0"/>
              <a:t>Title</a:t>
            </a:r>
          </a:p>
        </p:txBody>
      </p:sp>
      <p:pic>
        <p:nvPicPr>
          <p:cNvPr id="24" name="Abstract Pattern Strip">
            <a:extLst>
              <a:ext uri="{FF2B5EF4-FFF2-40B4-BE49-F238E27FC236}">
                <a16:creationId xmlns:a16="http://schemas.microsoft.com/office/drawing/2014/main" id="{6389BC6F-934C-3E4C-8EFF-C5723C482C6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1610883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Light - Quote with Data Texture Background">
    <p:bg>
      <p:bgPr>
        <a:solidFill>
          <a:schemeClr val="bg1"/>
        </a:solidFill>
        <a:effectLst/>
      </p:bgPr>
    </p:bg>
    <p:spTree>
      <p:nvGrpSpPr>
        <p:cNvPr id="1" name=""/>
        <p:cNvGrpSpPr/>
        <p:nvPr/>
      </p:nvGrpSpPr>
      <p:grpSpPr>
        <a:xfrm>
          <a:off x="0" y="0"/>
          <a:ext cx="0" cy="0"/>
          <a:chOff x="0" y="0"/>
          <a:chExt cx="0" cy="0"/>
        </a:xfrm>
      </p:grpSpPr>
      <p:pic>
        <p:nvPicPr>
          <p:cNvPr id="11" name="Data Texture Image">
            <a:extLst>
              <a:ext uri="{FF2B5EF4-FFF2-40B4-BE49-F238E27FC236}">
                <a16:creationId xmlns:a16="http://schemas.microsoft.com/office/drawing/2014/main" id="{37719A65-A15E-D649-BA4C-EB7554C2C990}"/>
              </a:ext>
            </a:extLst>
          </p:cNvPr>
          <p:cNvPicPr>
            <a:picLocks noChangeAspect="1"/>
          </p:cNvPicPr>
          <p:nvPr userDrawn="1"/>
        </p:nvPicPr>
        <p:blipFill>
          <a:blip r:embed="rId2">
            <a:alphaModFix amt="30000"/>
            <a:extLst>
              <a:ext uri="{28A0092B-C50C-407E-A947-70E740481C1C}">
                <a14:useLocalDpi xmlns:a14="http://schemas.microsoft.com/office/drawing/2010/main" val="0"/>
              </a:ext>
            </a:extLst>
          </a:blip>
          <a:srcRect/>
          <a:stretch/>
        </p:blipFill>
        <p:spPr>
          <a:xfrm>
            <a:off x="0" y="0"/>
            <a:ext cx="12192000" cy="6858000"/>
          </a:xfrm>
          <a:prstGeom prst="rect">
            <a:avLst/>
          </a:prstGeom>
        </p:spPr>
      </p:pic>
      <p:pic>
        <p:nvPicPr>
          <p:cNvPr id="30" name="OTag">
            <a:extLst>
              <a:ext uri="{FF2B5EF4-FFF2-40B4-BE49-F238E27FC236}">
                <a16:creationId xmlns:a16="http://schemas.microsoft.com/office/drawing/2014/main" id="{7DC71B8D-1AA8-1D49-9770-9D8CD0F61F9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5" name="Footer">
            <a:extLst>
              <a:ext uri="{FF2B5EF4-FFF2-40B4-BE49-F238E27FC236}">
                <a16:creationId xmlns:a16="http://schemas.microsoft.com/office/drawing/2014/main" id="{BD6A4DBE-C2D1-0143-B03F-46AD99BF53BE}"/>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25" name="Slide Number">
            <a:extLst>
              <a:ext uri="{FF2B5EF4-FFF2-40B4-BE49-F238E27FC236}">
                <a16:creationId xmlns:a16="http://schemas.microsoft.com/office/drawing/2014/main" id="{CF4AC442-1E4B-8E49-A1D2-97D0EDB48C48}"/>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2" name="Text Field">
            <a:extLst>
              <a:ext uri="{FF2B5EF4-FFF2-40B4-BE49-F238E27FC236}">
                <a16:creationId xmlns:a16="http://schemas.microsoft.com/office/drawing/2014/main" id="{36C31D35-A48A-6B46-A3DB-FDB99CCA72F4}"/>
              </a:ext>
            </a:extLst>
          </p:cNvPr>
          <p:cNvSpPr>
            <a:spLocks noGrp="1"/>
          </p:cNvSpPr>
          <p:nvPr>
            <p:ph type="body" sz="quarter" idx="36" hasCustomPrompt="1"/>
          </p:nvPr>
        </p:nvSpPr>
        <p:spPr>
          <a:xfrm>
            <a:off x="761999" y="4706392"/>
            <a:ext cx="5333999" cy="895181"/>
          </a:xfrm>
        </p:spPr>
        <p:txBody>
          <a:bodyPr>
            <a:noAutofit/>
          </a:bodyPr>
          <a:lstStyle>
            <a:lvl1pPr>
              <a:defRPr/>
            </a:lvl1pPr>
          </a:lstStyle>
          <a:p>
            <a:pPr lvl="0"/>
            <a:r>
              <a:rPr lang="en-US" dirty="0"/>
              <a:t>Additional information if needed</a:t>
            </a:r>
          </a:p>
        </p:txBody>
      </p:sp>
      <p:sp>
        <p:nvSpPr>
          <p:cNvPr id="13" name="Text Field">
            <a:extLst>
              <a:ext uri="{FF2B5EF4-FFF2-40B4-BE49-F238E27FC236}">
                <a16:creationId xmlns:a16="http://schemas.microsoft.com/office/drawing/2014/main" id="{B09058E5-A74E-C340-89D0-4D15C2F3B8D0}"/>
              </a:ext>
            </a:extLst>
          </p:cNvPr>
          <p:cNvSpPr>
            <a:spLocks noGrp="1"/>
          </p:cNvSpPr>
          <p:nvPr>
            <p:ph type="body" sz="quarter" idx="37" hasCustomPrompt="1"/>
          </p:nvPr>
        </p:nvSpPr>
        <p:spPr>
          <a:xfrm>
            <a:off x="761999" y="4368799"/>
            <a:ext cx="5333999" cy="266291"/>
          </a:xfrm>
        </p:spPr>
        <p:txBody>
          <a:bodyPr>
            <a:noAutofit/>
          </a:bodyPr>
          <a:lstStyle>
            <a:lvl1pPr>
              <a:defRPr b="1"/>
            </a:lvl1pPr>
          </a:lstStyle>
          <a:p>
            <a:pPr lvl="0"/>
            <a:r>
              <a:rPr lang="en-US" dirty="0"/>
              <a:t>Name of person quoted</a:t>
            </a:r>
          </a:p>
        </p:txBody>
      </p:sp>
      <p:cxnSp>
        <p:nvCxnSpPr>
          <p:cNvPr id="22" name="Accent Mark">
            <a:extLst>
              <a:ext uri="{FF2B5EF4-FFF2-40B4-BE49-F238E27FC236}">
                <a16:creationId xmlns:a16="http://schemas.microsoft.com/office/drawing/2014/main" id="{F363974D-C85A-FE42-A520-65FD80C0574A}"/>
              </a:ext>
            </a:extLst>
          </p:cNvPr>
          <p:cNvCxnSpPr>
            <a:cxnSpLocks/>
          </p:cNvCxnSpPr>
          <p:nvPr userDrawn="1"/>
        </p:nvCxnSpPr>
        <p:spPr>
          <a:xfrm flipH="1">
            <a:off x="762000" y="4115028"/>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1" name="Quote">
            <a:extLst>
              <a:ext uri="{FF2B5EF4-FFF2-40B4-BE49-F238E27FC236}">
                <a16:creationId xmlns:a16="http://schemas.microsoft.com/office/drawing/2014/main" id="{2986242B-B8ED-0E49-8935-3E4635F59B04}"/>
              </a:ext>
            </a:extLst>
          </p:cNvPr>
          <p:cNvSpPr>
            <a:spLocks noGrp="1"/>
          </p:cNvSpPr>
          <p:nvPr>
            <p:ph type="body" sz="quarter" idx="13" hasCustomPrompt="1"/>
          </p:nvPr>
        </p:nvSpPr>
        <p:spPr>
          <a:xfrm>
            <a:off x="762000" y="2383542"/>
            <a:ext cx="10671048" cy="1477328"/>
          </a:xfrm>
          <a:prstGeom prst="rect">
            <a:avLst/>
          </a:prstGeom>
        </p:spPr>
        <p:txBody>
          <a:bodyPr wrap="square" lIns="0" anchor="b" anchorCtr="0">
            <a:noAutofit/>
          </a:bodyPr>
          <a:lstStyle>
            <a:lvl1pPr marL="0" indent="0" algn="l" fontAlgn="t">
              <a:lnSpc>
                <a:spcPct val="100000"/>
              </a:lnSpc>
              <a:spcBef>
                <a:spcPts val="0"/>
              </a:spcBef>
              <a:buNone/>
              <a:defRPr sz="3200" b="0" i="0">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pic>
        <p:nvPicPr>
          <p:cNvPr id="14" name="Abstract Pattern Strip">
            <a:extLst>
              <a:ext uri="{FF2B5EF4-FFF2-40B4-BE49-F238E27FC236}">
                <a16:creationId xmlns:a16="http://schemas.microsoft.com/office/drawing/2014/main" id="{5806996B-D092-2840-A020-2C61A285CB6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3395689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Light - Quote with Picture">
    <p:bg>
      <p:bgPr>
        <a:solidFill>
          <a:schemeClr val="bg2"/>
        </a:solidFill>
        <a:effectLst/>
      </p:bgPr>
    </p:bg>
    <p:spTree>
      <p:nvGrpSpPr>
        <p:cNvPr id="1" name=""/>
        <p:cNvGrpSpPr/>
        <p:nvPr/>
      </p:nvGrpSpPr>
      <p:grpSpPr>
        <a:xfrm>
          <a:off x="0" y="0"/>
          <a:ext cx="0" cy="0"/>
          <a:chOff x="0" y="0"/>
          <a:chExt cx="0" cy="0"/>
        </a:xfrm>
      </p:grpSpPr>
      <p:pic>
        <p:nvPicPr>
          <p:cNvPr id="17" name="Data Texture Image">
            <a:extLst>
              <a:ext uri="{FF2B5EF4-FFF2-40B4-BE49-F238E27FC236}">
                <a16:creationId xmlns:a16="http://schemas.microsoft.com/office/drawing/2014/main" id="{5E3EE33C-3C81-A14C-A3AC-19B702C14923}"/>
              </a:ext>
            </a:extLst>
          </p:cNvPr>
          <p:cNvPicPr>
            <a:picLocks noChangeAspect="1"/>
          </p:cNvPicPr>
          <p:nvPr userDrawn="1"/>
        </p:nvPicPr>
        <p:blipFill rotWithShape="1">
          <a:blip r:embed="rId2">
            <a:alphaModFix amt="30000"/>
            <a:extLst>
              <a:ext uri="{28A0092B-C50C-407E-A947-70E740481C1C}">
                <a14:useLocalDpi xmlns:a14="http://schemas.microsoft.com/office/drawing/2010/main" val="0"/>
              </a:ext>
            </a:extLst>
          </a:blip>
          <a:srcRect r="60000"/>
          <a:stretch/>
        </p:blipFill>
        <p:spPr>
          <a:xfrm>
            <a:off x="0" y="0"/>
            <a:ext cx="4876800" cy="6858000"/>
          </a:xfrm>
          <a:prstGeom prst="rect">
            <a:avLst/>
          </a:prstGeom>
        </p:spPr>
      </p:pic>
      <p:pic>
        <p:nvPicPr>
          <p:cNvPr id="15" name="OTag">
            <a:extLst>
              <a:ext uri="{FF2B5EF4-FFF2-40B4-BE49-F238E27FC236}">
                <a16:creationId xmlns:a16="http://schemas.microsoft.com/office/drawing/2014/main" id="{E10A4478-5FA6-BA43-91CD-CFE852EBF28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4" name="Footer">
            <a:extLst>
              <a:ext uri="{FF2B5EF4-FFF2-40B4-BE49-F238E27FC236}">
                <a16:creationId xmlns:a16="http://schemas.microsoft.com/office/drawing/2014/main" id="{DE2C5228-7B29-2845-809E-1891554EBF52}"/>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20" name="Slide Number">
            <a:extLst>
              <a:ext uri="{FF2B5EF4-FFF2-40B4-BE49-F238E27FC236}">
                <a16:creationId xmlns:a16="http://schemas.microsoft.com/office/drawing/2014/main" id="{EE72B65C-E243-794C-857A-A0D39057C3AE}"/>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1" name="Text Field">
            <a:extLst>
              <a:ext uri="{FF2B5EF4-FFF2-40B4-BE49-F238E27FC236}">
                <a16:creationId xmlns:a16="http://schemas.microsoft.com/office/drawing/2014/main" id="{CBFB97F9-F988-C34C-8B6D-BB4A4D881736}"/>
              </a:ext>
            </a:extLst>
          </p:cNvPr>
          <p:cNvSpPr>
            <a:spLocks noGrp="1"/>
          </p:cNvSpPr>
          <p:nvPr>
            <p:ph type="body" sz="quarter" idx="36" hasCustomPrompt="1"/>
          </p:nvPr>
        </p:nvSpPr>
        <p:spPr>
          <a:xfrm>
            <a:off x="5126734" y="5152453"/>
            <a:ext cx="6300216" cy="895181"/>
          </a:xfrm>
        </p:spPr>
        <p:txBody>
          <a:bodyPr>
            <a:noAutofit/>
          </a:bodyPr>
          <a:lstStyle>
            <a:lvl1pPr>
              <a:defRPr/>
            </a:lvl1pPr>
          </a:lstStyle>
          <a:p>
            <a:pPr lvl="0"/>
            <a:r>
              <a:rPr lang="en-US" dirty="0"/>
              <a:t>Additional information if needed</a:t>
            </a:r>
          </a:p>
        </p:txBody>
      </p:sp>
      <p:sp>
        <p:nvSpPr>
          <p:cNvPr id="13" name="Text Field">
            <a:extLst>
              <a:ext uri="{FF2B5EF4-FFF2-40B4-BE49-F238E27FC236}">
                <a16:creationId xmlns:a16="http://schemas.microsoft.com/office/drawing/2014/main" id="{04A571F4-71E4-264A-BBD5-0475995E681B}"/>
              </a:ext>
            </a:extLst>
          </p:cNvPr>
          <p:cNvSpPr>
            <a:spLocks noGrp="1"/>
          </p:cNvSpPr>
          <p:nvPr>
            <p:ph type="body" sz="quarter" idx="37" hasCustomPrompt="1"/>
          </p:nvPr>
        </p:nvSpPr>
        <p:spPr>
          <a:xfrm>
            <a:off x="5126734" y="4814860"/>
            <a:ext cx="6300216" cy="266291"/>
          </a:xfrm>
        </p:spPr>
        <p:txBody>
          <a:bodyPr>
            <a:noAutofit/>
          </a:bodyPr>
          <a:lstStyle>
            <a:lvl1pPr>
              <a:defRPr b="1"/>
            </a:lvl1pPr>
          </a:lstStyle>
          <a:p>
            <a:pPr lvl="0"/>
            <a:r>
              <a:rPr lang="en-US" dirty="0"/>
              <a:t>Name of person quoted</a:t>
            </a:r>
          </a:p>
        </p:txBody>
      </p:sp>
      <p:cxnSp>
        <p:nvCxnSpPr>
          <p:cNvPr id="26" name="Accent Mark">
            <a:extLst>
              <a:ext uri="{FF2B5EF4-FFF2-40B4-BE49-F238E27FC236}">
                <a16:creationId xmlns:a16="http://schemas.microsoft.com/office/drawing/2014/main" id="{6DB377B9-92D3-3147-8E15-DDEA78616B10}"/>
              </a:ext>
            </a:extLst>
          </p:cNvPr>
          <p:cNvCxnSpPr>
            <a:cxnSpLocks/>
          </p:cNvCxnSpPr>
          <p:nvPr userDrawn="1"/>
        </p:nvCxnSpPr>
        <p:spPr>
          <a:xfrm flipH="1">
            <a:off x="5132832" y="4561089"/>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5" name="Quote">
            <a:extLst>
              <a:ext uri="{FF2B5EF4-FFF2-40B4-BE49-F238E27FC236}">
                <a16:creationId xmlns:a16="http://schemas.microsoft.com/office/drawing/2014/main" id="{38A1ED2B-730F-DB4F-8E69-07241B0A4987}"/>
              </a:ext>
            </a:extLst>
          </p:cNvPr>
          <p:cNvSpPr>
            <a:spLocks noGrp="1"/>
          </p:cNvSpPr>
          <p:nvPr>
            <p:ph type="body" sz="quarter" idx="13" hasCustomPrompt="1"/>
          </p:nvPr>
        </p:nvSpPr>
        <p:spPr>
          <a:xfrm>
            <a:off x="5126735" y="2337161"/>
            <a:ext cx="6300216" cy="1969770"/>
          </a:xfrm>
          <a:prstGeom prst="rect">
            <a:avLst/>
          </a:prstGeom>
        </p:spPr>
        <p:txBody>
          <a:bodyPr lIns="0" anchor="b" anchorCtr="0">
            <a:spAutoFit/>
          </a:bodyPr>
          <a:lstStyle>
            <a:lvl1pPr marL="0" indent="0" algn="l" fontAlgn="t">
              <a:lnSpc>
                <a:spcPct val="100000"/>
              </a:lnSpc>
              <a:spcBef>
                <a:spcPts val="0"/>
              </a:spcBef>
              <a:buNone/>
              <a:defRPr sz="3200" b="0" i="0">
                <a:latin typeface="+mj-lt"/>
                <a:cs typeface="Oracle Sans" panose="020B0503020204020204" pitchFamily="34" charset="0"/>
              </a:defRPr>
            </a:lvl1pPr>
          </a:lstStyle>
          <a:p>
            <a:pPr lvl="0"/>
            <a:r>
              <a:rPr lang="en-US" dirty="0"/>
              <a:t>“Click to type customer or partner quote surrounded by quotation marks.” Remove/replace placeholder image as needed.</a:t>
            </a:r>
          </a:p>
        </p:txBody>
      </p:sp>
      <p:pic>
        <p:nvPicPr>
          <p:cNvPr id="12" name="Abstract Pattern Strip">
            <a:extLst>
              <a:ext uri="{FF2B5EF4-FFF2-40B4-BE49-F238E27FC236}">
                <a16:creationId xmlns:a16="http://schemas.microsoft.com/office/drawing/2014/main" id="{D185B491-D394-0B46-9060-DA769BEF879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254000"/>
          </a:xfrm>
          <a:prstGeom prst="rect">
            <a:avLst/>
          </a:prstGeom>
        </p:spPr>
      </p:pic>
    </p:spTree>
    <p:extLst>
      <p:ext uri="{BB962C8B-B14F-4D97-AF65-F5344CB8AC3E}">
        <p14:creationId xmlns:p14="http://schemas.microsoft.com/office/powerpoint/2010/main" val="2757348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Light - Quote with Abstract Border">
    <p:bg>
      <p:bgPr>
        <a:solidFill>
          <a:schemeClr val="bg2"/>
        </a:solidFill>
        <a:effectLst/>
      </p:bgPr>
    </p:bg>
    <p:spTree>
      <p:nvGrpSpPr>
        <p:cNvPr id="1" name=""/>
        <p:cNvGrpSpPr/>
        <p:nvPr/>
      </p:nvGrpSpPr>
      <p:grpSpPr>
        <a:xfrm>
          <a:off x="0" y="0"/>
          <a:ext cx="0" cy="0"/>
          <a:chOff x="0" y="0"/>
          <a:chExt cx="0" cy="0"/>
        </a:xfrm>
      </p:grpSpPr>
      <p:pic>
        <p:nvPicPr>
          <p:cNvPr id="15" name="Abstract Illustration">
            <a:extLst>
              <a:ext uri="{FF2B5EF4-FFF2-40B4-BE49-F238E27FC236}">
                <a16:creationId xmlns:a16="http://schemas.microsoft.com/office/drawing/2014/main" id="{4BA47984-3BFF-A548-8C6E-B57F84FA973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a:xfrm>
            <a:off x="0" y="0"/>
            <a:ext cx="12192000" cy="6858000"/>
          </a:xfrm>
          <a:custGeom>
            <a:avLst/>
            <a:gdLst>
              <a:gd name="connsiteX0" fmla="*/ 761999 w 12192000"/>
              <a:gd name="connsiteY0" fmla="*/ 587874 h 6858000"/>
              <a:gd name="connsiteX1" fmla="*/ 761999 w 12192000"/>
              <a:gd name="connsiteY1" fmla="*/ 6270127 h 6858000"/>
              <a:gd name="connsiteX2" fmla="*/ 11430000 w 12192000"/>
              <a:gd name="connsiteY2" fmla="*/ 6270127 h 6858000"/>
              <a:gd name="connsiteX3" fmla="*/ 11430000 w 12192000"/>
              <a:gd name="connsiteY3" fmla="*/ 587874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761999" y="587874"/>
                </a:moveTo>
                <a:lnTo>
                  <a:pt x="761999" y="6270127"/>
                </a:lnTo>
                <a:lnTo>
                  <a:pt x="11430000" y="6270127"/>
                </a:lnTo>
                <a:lnTo>
                  <a:pt x="11430000" y="587874"/>
                </a:lnTo>
                <a:close/>
                <a:moveTo>
                  <a:pt x="0" y="0"/>
                </a:moveTo>
                <a:lnTo>
                  <a:pt x="12192000" y="0"/>
                </a:lnTo>
                <a:lnTo>
                  <a:pt x="12192000" y="6858000"/>
                </a:lnTo>
                <a:lnTo>
                  <a:pt x="0" y="6858000"/>
                </a:lnTo>
                <a:close/>
              </a:path>
            </a:pathLst>
          </a:custGeom>
        </p:spPr>
      </p:pic>
      <p:pic>
        <p:nvPicPr>
          <p:cNvPr id="34" name="OTag">
            <a:extLst>
              <a:ext uri="{FF2B5EF4-FFF2-40B4-BE49-F238E27FC236}">
                <a16:creationId xmlns:a16="http://schemas.microsoft.com/office/drawing/2014/main" id="{13B56594-FE97-D04E-A433-8BA9531F6F1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83112" y="6355080"/>
            <a:ext cx="502920" cy="502920"/>
          </a:xfrm>
          <a:prstGeom prst="rect">
            <a:avLst/>
          </a:prstGeom>
        </p:spPr>
      </p:pic>
      <p:sp>
        <p:nvSpPr>
          <p:cNvPr id="16" name="Footer">
            <a:extLst>
              <a:ext uri="{FF2B5EF4-FFF2-40B4-BE49-F238E27FC236}">
                <a16:creationId xmlns:a16="http://schemas.microsoft.com/office/drawing/2014/main" id="{DDFC6D9C-FDF9-F949-B5D5-6521B6F60D6B}"/>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chemeClr val="bg2"/>
                </a:solidFill>
              </a:defRPr>
            </a:lvl1pPr>
          </a:lstStyle>
          <a:p>
            <a:r>
              <a:rPr lang="en-US" dirty="0"/>
              <a:t>Copyright © 2020, Oracle and/or its affiliates</a:t>
            </a:r>
          </a:p>
        </p:txBody>
      </p:sp>
      <p:sp>
        <p:nvSpPr>
          <p:cNvPr id="12" name="Slide Number">
            <a:extLst>
              <a:ext uri="{FF2B5EF4-FFF2-40B4-BE49-F238E27FC236}">
                <a16:creationId xmlns:a16="http://schemas.microsoft.com/office/drawing/2014/main" id="{95A033EA-7970-B64A-B936-A4621582ECE2}"/>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chemeClr val="bg1"/>
                </a:solidFill>
              </a:defRPr>
            </a:lvl1pPr>
          </a:lstStyle>
          <a:p>
            <a:fld id="{345D60D9-5372-5F40-9443-0F9AE5BDC3C8}" type="slidenum">
              <a:rPr lang="en-US" smtClean="0"/>
              <a:pPr/>
              <a:t>‹#›</a:t>
            </a:fld>
            <a:endParaRPr lang="en-US" dirty="0"/>
          </a:p>
        </p:txBody>
      </p:sp>
      <p:sp>
        <p:nvSpPr>
          <p:cNvPr id="10" name="Text Field">
            <a:extLst>
              <a:ext uri="{FF2B5EF4-FFF2-40B4-BE49-F238E27FC236}">
                <a16:creationId xmlns:a16="http://schemas.microsoft.com/office/drawing/2014/main" id="{18FFF1FB-05AB-0B41-BAE5-8E8BC51700AF}"/>
              </a:ext>
            </a:extLst>
          </p:cNvPr>
          <p:cNvSpPr>
            <a:spLocks noGrp="1"/>
          </p:cNvSpPr>
          <p:nvPr>
            <p:ph type="body" sz="quarter" idx="34" hasCustomPrompt="1"/>
          </p:nvPr>
        </p:nvSpPr>
        <p:spPr>
          <a:xfrm>
            <a:off x="1018030" y="4706392"/>
            <a:ext cx="5077970" cy="895181"/>
          </a:xfrm>
        </p:spPr>
        <p:txBody>
          <a:bodyPr>
            <a:noAutofit/>
          </a:bodyPr>
          <a:lstStyle>
            <a:lvl1pPr>
              <a:defRPr/>
            </a:lvl1pPr>
          </a:lstStyle>
          <a:p>
            <a:pPr lvl="0"/>
            <a:r>
              <a:rPr lang="en-US" dirty="0"/>
              <a:t>Presenter’s Title</a:t>
            </a:r>
          </a:p>
          <a:p>
            <a:pPr lvl="0"/>
            <a:r>
              <a:rPr lang="en-US" dirty="0"/>
              <a:t>Organization, Division or Business Unit</a:t>
            </a:r>
          </a:p>
          <a:p>
            <a:pPr lvl="0"/>
            <a:r>
              <a:rPr lang="en-US" dirty="0"/>
              <a:t>Month 00, 2019</a:t>
            </a:r>
          </a:p>
        </p:txBody>
      </p:sp>
      <p:sp>
        <p:nvSpPr>
          <p:cNvPr id="11" name="Text Field">
            <a:extLst>
              <a:ext uri="{FF2B5EF4-FFF2-40B4-BE49-F238E27FC236}">
                <a16:creationId xmlns:a16="http://schemas.microsoft.com/office/drawing/2014/main" id="{64B2DE50-0500-D341-B88E-362BEEF5810C}"/>
              </a:ext>
            </a:extLst>
          </p:cNvPr>
          <p:cNvSpPr>
            <a:spLocks noGrp="1"/>
          </p:cNvSpPr>
          <p:nvPr>
            <p:ph type="body" sz="quarter" idx="35" hasCustomPrompt="1"/>
          </p:nvPr>
        </p:nvSpPr>
        <p:spPr>
          <a:xfrm>
            <a:off x="1018030" y="4368799"/>
            <a:ext cx="5077970" cy="266291"/>
          </a:xfrm>
        </p:spPr>
        <p:txBody>
          <a:bodyPr>
            <a:noAutofit/>
          </a:bodyPr>
          <a:lstStyle>
            <a:lvl1pPr>
              <a:defRPr b="1"/>
            </a:lvl1pPr>
          </a:lstStyle>
          <a:p>
            <a:pPr lvl="0"/>
            <a:r>
              <a:rPr lang="en-US" dirty="0"/>
              <a:t>Name</a:t>
            </a:r>
          </a:p>
        </p:txBody>
      </p:sp>
      <p:cxnSp>
        <p:nvCxnSpPr>
          <p:cNvPr id="21" name="Accent Mark">
            <a:extLst>
              <a:ext uri="{FF2B5EF4-FFF2-40B4-BE49-F238E27FC236}">
                <a16:creationId xmlns:a16="http://schemas.microsoft.com/office/drawing/2014/main" id="{07C84D47-A05F-1B4C-B629-729C7FD3826E}"/>
              </a:ext>
            </a:extLst>
          </p:cNvPr>
          <p:cNvCxnSpPr>
            <a:cxnSpLocks/>
          </p:cNvCxnSpPr>
          <p:nvPr userDrawn="1"/>
        </p:nvCxnSpPr>
        <p:spPr>
          <a:xfrm flipH="1">
            <a:off x="1021084" y="4115028"/>
            <a:ext cx="320040" cy="0"/>
          </a:xfrm>
          <a:prstGeom prst="line">
            <a:avLst/>
          </a:prstGeom>
          <a:ln w="38100" cap="flat">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20" name="Quote">
            <a:extLst>
              <a:ext uri="{FF2B5EF4-FFF2-40B4-BE49-F238E27FC236}">
                <a16:creationId xmlns:a16="http://schemas.microsoft.com/office/drawing/2014/main" id="{A623B5CC-1D01-324D-977F-DBEB5E2F1940}"/>
              </a:ext>
            </a:extLst>
          </p:cNvPr>
          <p:cNvSpPr>
            <a:spLocks noGrp="1"/>
          </p:cNvSpPr>
          <p:nvPr>
            <p:ph type="body" sz="quarter" idx="13" hasCustomPrompt="1"/>
          </p:nvPr>
        </p:nvSpPr>
        <p:spPr>
          <a:xfrm>
            <a:off x="1014987" y="2383542"/>
            <a:ext cx="10149840" cy="1477328"/>
          </a:xfrm>
          <a:prstGeom prst="rect">
            <a:avLst/>
          </a:prstGeom>
        </p:spPr>
        <p:txBody>
          <a:bodyPr wrap="square" lIns="0" anchor="b" anchorCtr="0">
            <a:noAutofit/>
          </a:bodyPr>
          <a:lstStyle>
            <a:lvl1pPr marL="0" indent="0" algn="l" fontAlgn="t">
              <a:lnSpc>
                <a:spcPct val="100000"/>
              </a:lnSpc>
              <a:spcBef>
                <a:spcPts val="0"/>
              </a:spcBef>
              <a:buNone/>
              <a:defRPr sz="3200" b="0" i="0">
                <a:latin typeface="+mj-lt"/>
                <a:cs typeface="Oracle Sans" panose="020B0503020204020204" pitchFamily="34" charset="0"/>
              </a:defRPr>
            </a:lvl1pPr>
          </a:lstStyle>
          <a:p>
            <a:pPr lvl="0"/>
            <a:r>
              <a:rPr lang="en-US" dirty="0"/>
              <a:t>“Click to type customer or partner quote surrounded by quotation marks.” Remove/replace placeholder logo as needed.</a:t>
            </a:r>
          </a:p>
        </p:txBody>
      </p:sp>
    </p:spTree>
    <p:extLst>
      <p:ext uri="{BB962C8B-B14F-4D97-AF65-F5344CB8AC3E}">
        <p14:creationId xmlns:p14="http://schemas.microsoft.com/office/powerpoint/2010/main" val="3672805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70F255-3C2A-4AC7-8935-184146E3B6D6}"/>
              </a:ext>
            </a:extLst>
          </p:cNvPr>
          <p:cNvSpPr>
            <a:spLocks noGrp="1"/>
          </p:cNvSpPr>
          <p:nvPr>
            <p:ph type="title"/>
          </p:nvPr>
        </p:nvSpPr>
        <p:spPr>
          <a:xfrm>
            <a:off x="762000" y="508000"/>
            <a:ext cx="10671048" cy="822960"/>
          </a:xfrm>
          <a:prstGeom prst="rect">
            <a:avLst/>
          </a:prstGeom>
        </p:spPr>
        <p:txBody>
          <a:bodyPr vert="horz" lIns="0" tIns="0" rIns="0" bIns="0" rtlCol="0" anchor="ctr">
            <a:noAutofit/>
          </a:bodyPr>
          <a:lstStyle/>
          <a:p>
            <a:r>
              <a:rPr lang="en-US" dirty="0"/>
              <a:t>Headline</a:t>
            </a:r>
          </a:p>
        </p:txBody>
      </p:sp>
      <p:sp>
        <p:nvSpPr>
          <p:cNvPr id="17" name="Slide Number">
            <a:extLst>
              <a:ext uri="{FF2B5EF4-FFF2-40B4-BE49-F238E27FC236}">
                <a16:creationId xmlns:a16="http://schemas.microsoft.com/office/drawing/2014/main" id="{08A3F6CD-49F4-D74B-8C7F-D6CA71EFB13B}"/>
              </a:ext>
            </a:extLst>
          </p:cNvPr>
          <p:cNvSpPr>
            <a:spLocks noGrp="1"/>
          </p:cNvSpPr>
          <p:nvPr>
            <p:ph type="sldNum" sz="quarter" idx="4"/>
          </p:nvPr>
        </p:nvSpPr>
        <p:spPr>
          <a:xfrm>
            <a:off x="762000" y="6423660"/>
            <a:ext cx="365760" cy="365760"/>
          </a:xfrm>
          <a:prstGeom prst="rect">
            <a:avLst/>
          </a:prstGeom>
        </p:spPr>
        <p:txBody>
          <a:bodyPr vert="horz" lIns="0" tIns="0" rIns="0" bIns="0" rtlCol="0" anchor="ctr"/>
          <a:lstStyle>
            <a:lvl1pPr algn="l">
              <a:defRPr sz="1000">
                <a:solidFill>
                  <a:srgbClr val="8B8580"/>
                </a:solidFill>
              </a:defRPr>
            </a:lvl1pPr>
          </a:lstStyle>
          <a:p>
            <a:fld id="{345D60D9-5372-5F40-9443-0F9AE5BDC3C8}" type="slidenum">
              <a:rPr lang="en-US" smtClean="0"/>
              <a:pPr/>
              <a:t>‹#›</a:t>
            </a:fld>
            <a:endParaRPr lang="en-US" dirty="0"/>
          </a:p>
        </p:txBody>
      </p:sp>
      <p:sp>
        <p:nvSpPr>
          <p:cNvPr id="18" name="Footer">
            <a:extLst>
              <a:ext uri="{FF2B5EF4-FFF2-40B4-BE49-F238E27FC236}">
                <a16:creationId xmlns:a16="http://schemas.microsoft.com/office/drawing/2014/main" id="{8E003242-6B91-1949-A5CA-15BA57A045C9}"/>
              </a:ext>
            </a:extLst>
          </p:cNvPr>
          <p:cNvSpPr>
            <a:spLocks noGrp="1"/>
          </p:cNvSpPr>
          <p:nvPr>
            <p:ph type="ftr" sz="quarter" idx="3"/>
          </p:nvPr>
        </p:nvSpPr>
        <p:spPr>
          <a:xfrm>
            <a:off x="1127759" y="6423978"/>
            <a:ext cx="5745379" cy="365125"/>
          </a:xfrm>
          <a:prstGeom prst="rect">
            <a:avLst/>
          </a:prstGeom>
        </p:spPr>
        <p:txBody>
          <a:bodyPr vert="horz" lIns="0" tIns="0" rIns="0" bIns="0" rtlCol="0" anchor="ctr"/>
          <a:lstStyle>
            <a:lvl1pPr algn="l">
              <a:defRPr sz="1000">
                <a:solidFill>
                  <a:srgbClr val="8B8580"/>
                </a:solidFill>
              </a:defRPr>
            </a:lvl1pPr>
          </a:lstStyle>
          <a:p>
            <a:r>
              <a:rPr lang="en-US" dirty="0"/>
              <a:t>Copyright © 2020, Oracle and/or its affiliates</a:t>
            </a:r>
          </a:p>
        </p:txBody>
      </p:sp>
      <p:sp>
        <p:nvSpPr>
          <p:cNvPr id="5" name="Text Placeholder 4">
            <a:extLst>
              <a:ext uri="{FF2B5EF4-FFF2-40B4-BE49-F238E27FC236}">
                <a16:creationId xmlns:a16="http://schemas.microsoft.com/office/drawing/2014/main" id="{2F704250-C0B4-A84F-9EB2-31C880A9C2D6}"/>
              </a:ext>
            </a:extLst>
          </p:cNvPr>
          <p:cNvSpPr>
            <a:spLocks noGrp="1"/>
          </p:cNvSpPr>
          <p:nvPr>
            <p:ph type="body" idx="1"/>
          </p:nvPr>
        </p:nvSpPr>
        <p:spPr>
          <a:xfrm>
            <a:off x="758952" y="1837944"/>
            <a:ext cx="10671048" cy="4261104"/>
          </a:xfrm>
          <a:prstGeom prst="rect">
            <a:avLst/>
          </a:prstGeom>
        </p:spPr>
        <p:txBody>
          <a:bodyPr vert="horz" lIns="0" tIns="0" rIns="0" bIns="0" rtlCol="0">
            <a:noAutofit/>
          </a:bodyPr>
          <a:lstStyle/>
          <a:p>
            <a:pPr lvl="0"/>
            <a:r>
              <a:rPr lang="en-US" dirty="0"/>
              <a:t>Click to edit Master text styles</a:t>
            </a:r>
          </a:p>
          <a:p>
            <a:pPr lvl="1"/>
            <a:r>
              <a:rPr lang="en-US" dirty="0"/>
              <a:t>First indent</a:t>
            </a:r>
          </a:p>
          <a:p>
            <a:pPr lvl="2"/>
            <a:r>
              <a:rPr lang="en-US" dirty="0"/>
              <a:t>Second indent</a:t>
            </a:r>
          </a:p>
          <a:p>
            <a:pPr lvl="3"/>
            <a:r>
              <a:rPr lang="en-US" dirty="0"/>
              <a:t>Third indent</a:t>
            </a:r>
          </a:p>
          <a:p>
            <a:pPr lvl="4"/>
            <a:r>
              <a:rPr lang="en-US" dirty="0"/>
              <a:t>Fourth indent</a:t>
            </a:r>
          </a:p>
          <a:p>
            <a:pPr lvl="5"/>
            <a:r>
              <a:rPr lang="en-US" dirty="0"/>
              <a:t>Fifth indent</a:t>
            </a:r>
          </a:p>
          <a:p>
            <a:pPr lvl="6"/>
            <a:r>
              <a:rPr lang="en-US" dirty="0"/>
              <a:t>Sixth indent</a:t>
            </a:r>
          </a:p>
        </p:txBody>
      </p:sp>
      <p:sp>
        <p:nvSpPr>
          <p:cNvPr id="8" name="Slide Number">
            <a:extLst>
              <a:ext uri="{FF2B5EF4-FFF2-40B4-BE49-F238E27FC236}">
                <a16:creationId xmlns:a16="http://schemas.microsoft.com/office/drawing/2014/main" id="{C174EA89-E19D-6245-A011-4F7EB78FF170}"/>
              </a:ext>
            </a:extLst>
          </p:cNvPr>
          <p:cNvSpPr txBox="1">
            <a:spLocks/>
          </p:cNvSpPr>
          <p:nvPr userDrawn="1"/>
        </p:nvSpPr>
        <p:spPr>
          <a:xfrm>
            <a:off x="762000" y="6057900"/>
            <a:ext cx="234696" cy="365760"/>
          </a:xfrm>
          <a:prstGeom prst="rect">
            <a:avLst/>
          </a:prstGeom>
        </p:spPr>
        <p:txBody>
          <a:bodyPr vert="horz" lIns="0" tIns="0" rIns="0" bIns="0" rtlCol="0" anchor="ctr"/>
          <a:lstStyle>
            <a:defPPr>
              <a:defRPr lang="en-US"/>
            </a:defPPr>
            <a:lvl1pPr marL="0" algn="l" defTabSz="914400" rtl="0" eaLnBrk="1" latinLnBrk="0" hangingPunct="1">
              <a:defRPr sz="1000" kern="1200">
                <a:solidFill>
                  <a:srgbClr val="8B858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632300099"/>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814" r:id="rId3"/>
    <p:sldLayoutId id="2147483749" r:id="rId4"/>
    <p:sldLayoutId id="2147483750" r:id="rId5"/>
    <p:sldLayoutId id="2147483779" r:id="rId6"/>
    <p:sldLayoutId id="2147483751" r:id="rId7"/>
    <p:sldLayoutId id="2147483752" r:id="rId8"/>
    <p:sldLayoutId id="2147483753" r:id="rId9"/>
    <p:sldLayoutId id="2147483756" r:id="rId10"/>
    <p:sldLayoutId id="2147483754" r:id="rId11"/>
    <p:sldLayoutId id="2147483778" r:id="rId12"/>
    <p:sldLayoutId id="2147483757" r:id="rId13"/>
    <p:sldLayoutId id="2147483774" r:id="rId14"/>
    <p:sldLayoutId id="2147483759" r:id="rId15"/>
    <p:sldLayoutId id="2147483775" r:id="rId16"/>
    <p:sldLayoutId id="2147483760" r:id="rId17"/>
    <p:sldLayoutId id="2147483776" r:id="rId18"/>
    <p:sldLayoutId id="2147483773" r:id="rId19"/>
    <p:sldLayoutId id="2147483777" r:id="rId20"/>
    <p:sldLayoutId id="2147483761" r:id="rId21"/>
    <p:sldLayoutId id="2147483781" r:id="rId22"/>
    <p:sldLayoutId id="2147483762" r:id="rId23"/>
    <p:sldLayoutId id="2147483766" r:id="rId24"/>
    <p:sldLayoutId id="2147483769" r:id="rId25"/>
    <p:sldLayoutId id="2147483768" r:id="rId26"/>
    <p:sldLayoutId id="2147483763" r:id="rId27"/>
    <p:sldLayoutId id="2147483744" r:id="rId28"/>
    <p:sldLayoutId id="2147483742" r:id="rId29"/>
    <p:sldLayoutId id="2147483824" r:id="rId30"/>
    <p:sldLayoutId id="2147483825" r:id="rId31"/>
    <p:sldLayoutId id="2147483826" r:id="rId32"/>
    <p:sldLayoutId id="2147483827" r:id="rId33"/>
    <p:sldLayoutId id="2147483832" r:id="rId34"/>
    <p:sldLayoutId id="2147483833" r:id="rId35"/>
    <p:sldLayoutId id="2147483834" r:id="rId36"/>
    <p:sldLayoutId id="2147483835" r:id="rId37"/>
    <p:sldLayoutId id="2147483836" r:id="rId38"/>
    <p:sldLayoutId id="2147483837" r:id="rId39"/>
    <p:sldLayoutId id="2147483841" r:id="rId40"/>
    <p:sldLayoutId id="2147483847" r:id="rId41"/>
    <p:sldLayoutId id="2147483848" r:id="rId42"/>
    <p:sldLayoutId id="2147483864" r:id="rId43"/>
    <p:sldLayoutId id="2147483866" r:id="rId44"/>
    <p:sldLayoutId id="2147483867" r:id="rId45"/>
    <p:sldLayoutId id="2147483868" r:id="rId46"/>
    <p:sldLayoutId id="2147483870" r:id="rId47"/>
    <p:sldLayoutId id="2147483871" r:id="rId48"/>
  </p:sldLayoutIdLst>
  <p:hf hdr="0" dt="0"/>
  <p:txStyles>
    <p:titleStyle>
      <a:lvl1pPr algn="l" defTabSz="914400" rtl="0" eaLnBrk="1" latinLnBrk="0" hangingPunct="1">
        <a:lnSpc>
          <a:spcPct val="95000"/>
        </a:lnSpc>
        <a:spcBef>
          <a:spcPct val="0"/>
        </a:spcBef>
        <a:buNone/>
        <a:defRPr sz="4000" kern="1200">
          <a:solidFill>
            <a:schemeClr val="tx1"/>
          </a:solidFill>
          <a:latin typeface="+mj-lt"/>
          <a:ea typeface="+mj-ea"/>
          <a:cs typeface="+mj-cs"/>
        </a:defRPr>
      </a:lvl1pPr>
    </p:titleStyle>
    <p:body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tx1"/>
          </a:solidFill>
          <a:latin typeface="Oracle Sans" panose="020B0503020204020204" pitchFamily="34" charset="0"/>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Oracle Sans" panose="020B0503020204020204" pitchFamily="34" charset="0"/>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20000"/>
        <a:buFont typeface="System Font Regular"/>
        <a:buChar char="-"/>
        <a:tabLst/>
        <a:defRPr sz="1600" kern="120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System Font Regular"/>
        <a:buChar char="◦"/>
        <a:tabLst/>
        <a:defRPr sz="1400" kern="120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20000"/>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System Font Regular"/>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6" userDrawn="1">
          <p15:clr>
            <a:srgbClr val="F26B43"/>
          </p15:clr>
        </p15:guide>
        <p15:guide id="2" orient="horz" pos="403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11.xml"/><Relationship Id="rId4" Type="http://schemas.openxmlformats.org/officeDocument/2006/relationships/chart" Target="../charts/char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3" Type="http://schemas.openxmlformats.org/officeDocument/2006/relationships/hyperlink" Target="https://www.oracle.com/autonomous-database/"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2.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41.png"/><Relationship Id="rId2" Type="http://schemas.openxmlformats.org/officeDocument/2006/relationships/notesSlide" Target="../notesSlides/notesSlide5.xml"/><Relationship Id="rId1" Type="http://schemas.openxmlformats.org/officeDocument/2006/relationships/slideLayout" Target="../slideLayouts/slideLayout12.xml"/><Relationship Id="rId6" Type="http://schemas.openxmlformats.org/officeDocument/2006/relationships/image" Target="../media/image36.png"/><Relationship Id="rId11" Type="http://schemas.openxmlformats.org/officeDocument/2006/relationships/image" Target="../media/image40.png"/><Relationship Id="rId5" Type="http://schemas.openxmlformats.org/officeDocument/2006/relationships/image" Target="../media/image35.png"/><Relationship Id="rId10" Type="http://schemas.openxmlformats.org/officeDocument/2006/relationships/image" Target="../media/image39.png"/><Relationship Id="rId4" Type="http://schemas.openxmlformats.org/officeDocument/2006/relationships/image" Target="../media/image34.png"/><Relationship Id="rId9" Type="http://schemas.microsoft.com/office/2007/relationships/hdphoto" Target="../media/hdphoto1.wdp"/><Relationship Id="rId14" Type="http://schemas.microsoft.com/office/2007/relationships/hdphoto" Target="../media/hdphoto2.wdp"/></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11.xml"/><Relationship Id="rId5" Type="http://schemas.openxmlformats.org/officeDocument/2006/relationships/chart" Target="../charts/chart3.xml"/><Relationship Id="rId4" Type="http://schemas.openxmlformats.org/officeDocument/2006/relationships/chart" Target="../charts/chart2.xml"/></Relationships>
</file>

<file path=ppt/slides/_rels/slide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hyperlink" Target="https://github.com/brianfrankcooper/YCS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9D191C5-7D47-C148-9A50-0F59BB3554FF}"/>
              </a:ext>
            </a:extLst>
          </p:cNvPr>
          <p:cNvSpPr>
            <a:spLocks noGrp="1"/>
          </p:cNvSpPr>
          <p:nvPr>
            <p:ph type="ctrTitle"/>
          </p:nvPr>
        </p:nvSpPr>
        <p:spPr>
          <a:xfrm>
            <a:off x="767374" y="2610195"/>
            <a:ext cx="7309826" cy="1440729"/>
          </a:xfrm>
        </p:spPr>
        <p:txBody>
          <a:bodyPr>
            <a:normAutofit/>
          </a:bodyPr>
          <a:lstStyle/>
          <a:p>
            <a:r>
              <a:rPr lang="en-US" dirty="0"/>
              <a:t>Why AJD?</a:t>
            </a:r>
          </a:p>
        </p:txBody>
      </p:sp>
      <p:sp>
        <p:nvSpPr>
          <p:cNvPr id="9" name="Subtitle 8">
            <a:extLst>
              <a:ext uri="{FF2B5EF4-FFF2-40B4-BE49-F238E27FC236}">
                <a16:creationId xmlns:a16="http://schemas.microsoft.com/office/drawing/2014/main" id="{7582ED10-C0ED-6F4C-845A-AECF18FECE34}"/>
              </a:ext>
            </a:extLst>
          </p:cNvPr>
          <p:cNvSpPr>
            <a:spLocks noGrp="1"/>
          </p:cNvSpPr>
          <p:nvPr>
            <p:ph type="subTitle" idx="1"/>
          </p:nvPr>
        </p:nvSpPr>
        <p:spPr>
          <a:xfrm>
            <a:off x="767374" y="4624690"/>
            <a:ext cx="6706446" cy="1440729"/>
          </a:xfrm>
        </p:spPr>
        <p:txBody>
          <a:bodyPr>
            <a:normAutofit/>
          </a:bodyPr>
          <a:lstStyle/>
          <a:p>
            <a:endParaRPr lang="en-US" dirty="0"/>
          </a:p>
        </p:txBody>
      </p:sp>
      <p:sp>
        <p:nvSpPr>
          <p:cNvPr id="2" name="Footer Placeholder 1">
            <a:extLst>
              <a:ext uri="{FF2B5EF4-FFF2-40B4-BE49-F238E27FC236}">
                <a16:creationId xmlns:a16="http://schemas.microsoft.com/office/drawing/2014/main" id="{17CC93DC-0110-F744-8FF4-E07D978D1888}"/>
              </a:ext>
            </a:extLst>
          </p:cNvPr>
          <p:cNvSpPr>
            <a:spLocks noGrp="1"/>
          </p:cNvSpPr>
          <p:nvPr>
            <p:ph type="ftr" sz="quarter" idx="11"/>
          </p:nvPr>
        </p:nvSpPr>
        <p:spPr/>
        <p:txBody>
          <a:bodyPr/>
          <a:lstStyle/>
          <a:p>
            <a:r>
              <a:rPr lang="en-US"/>
              <a:t>Copyright © 2020, Oracle and/or its affiliates</a:t>
            </a:r>
            <a:endParaRPr lang="en-US" dirty="0"/>
          </a:p>
        </p:txBody>
      </p:sp>
      <p:sp>
        <p:nvSpPr>
          <p:cNvPr id="3" name="Slide Number Placeholder 2">
            <a:extLst>
              <a:ext uri="{FF2B5EF4-FFF2-40B4-BE49-F238E27FC236}">
                <a16:creationId xmlns:a16="http://schemas.microsoft.com/office/drawing/2014/main" id="{87EC99C7-D0B6-E844-9635-F81519BA91B6}"/>
              </a:ext>
            </a:extLst>
          </p:cNvPr>
          <p:cNvSpPr>
            <a:spLocks noGrp="1"/>
          </p:cNvSpPr>
          <p:nvPr>
            <p:ph type="sldNum" sz="quarter" idx="4294967295"/>
          </p:nvPr>
        </p:nvSpPr>
        <p:spPr>
          <a:xfrm>
            <a:off x="0" y="6423025"/>
            <a:ext cx="365125" cy="366713"/>
          </a:xfrm>
        </p:spPr>
        <p:txBody>
          <a:bodyPr/>
          <a:lstStyle/>
          <a:p>
            <a:fld id="{345D60D9-5372-5F40-9443-0F9AE5BDC3C8}" type="slidenum">
              <a:rPr lang="en-US" smtClean="0"/>
              <a:pPr/>
              <a:t>1</a:t>
            </a:fld>
            <a:endParaRPr lang="en-US" dirty="0"/>
          </a:p>
        </p:txBody>
      </p:sp>
    </p:spTree>
    <p:extLst>
      <p:ext uri="{BB962C8B-B14F-4D97-AF65-F5344CB8AC3E}">
        <p14:creationId xmlns:p14="http://schemas.microsoft.com/office/powerpoint/2010/main" val="308545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1068401-181B-F148-9708-BE5D9E756C26}"/>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rgbClr val="E0E2E1">
                    <a:lumMod val="75000"/>
                  </a:srgbClr>
                </a:solidFill>
                <a:effectLst/>
                <a:uLnTx/>
                <a:uFillTx/>
                <a:latin typeface="Oracle Sans" panose="020B0503020204020204" pitchFamily="34" charset="0"/>
                <a:ea typeface="+mn-ea"/>
                <a:cs typeface="Oracle Sans" panose="020B0503020204020204" pitchFamily="34" charset="0"/>
              </a:rPr>
              <a:t>Copyright © 2019 Oracle and/or its affiliates - CONFIDENTIAL</a:t>
            </a:r>
          </a:p>
        </p:txBody>
      </p:sp>
      <p:sp>
        <p:nvSpPr>
          <p:cNvPr id="4" name="Text Placeholder 3">
            <a:extLst>
              <a:ext uri="{FF2B5EF4-FFF2-40B4-BE49-F238E27FC236}">
                <a16:creationId xmlns:a16="http://schemas.microsoft.com/office/drawing/2014/main" id="{9C9AC90B-97C3-0443-A65B-1ADA1776821F}"/>
              </a:ext>
            </a:extLst>
          </p:cNvPr>
          <p:cNvSpPr>
            <a:spLocks noGrp="1"/>
          </p:cNvSpPr>
          <p:nvPr>
            <p:ph type="body" sz="quarter" idx="10"/>
          </p:nvPr>
        </p:nvSpPr>
        <p:spPr/>
        <p:txBody>
          <a:bodyPr/>
          <a:lstStyle/>
          <a:p>
            <a:r>
              <a:rPr lang="en-US" dirty="0"/>
              <a:t>Customer1 Get/Put (720k x 92kb docs) – </a:t>
            </a:r>
            <a:r>
              <a:rPr lang="en-US" b="0" dirty="0"/>
              <a:t>MongoDB</a:t>
            </a:r>
            <a:br>
              <a:rPr lang="en-US" b="0" dirty="0"/>
            </a:br>
            <a:r>
              <a:rPr lang="en-US" b="0" dirty="0"/>
              <a:t>Workload with large documents</a:t>
            </a:r>
          </a:p>
        </p:txBody>
      </p:sp>
      <p:graphicFrame>
        <p:nvGraphicFramePr>
          <p:cNvPr id="5" name="Content Placeholder 4">
            <a:extLst>
              <a:ext uri="{FF2B5EF4-FFF2-40B4-BE49-F238E27FC236}">
                <a16:creationId xmlns:a16="http://schemas.microsoft.com/office/drawing/2014/main" id="{F2BDBD7B-A3AE-0F4D-B04D-487870152C2C}"/>
              </a:ext>
            </a:extLst>
          </p:cNvPr>
          <p:cNvGraphicFramePr>
            <a:graphicFrameLocks noGrp="1"/>
          </p:cNvGraphicFramePr>
          <p:nvPr>
            <p:ph idx="4294967295"/>
          </p:nvPr>
        </p:nvGraphicFramePr>
        <p:xfrm>
          <a:off x="2933826" y="1708525"/>
          <a:ext cx="5229225" cy="45593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9391B833-2D8E-8C40-85F9-9C84A6C22853}"/>
              </a:ext>
            </a:extLst>
          </p:cNvPr>
          <p:cNvSpPr txBox="1"/>
          <p:nvPr/>
        </p:nvSpPr>
        <p:spPr>
          <a:xfrm>
            <a:off x="8287037" y="1825625"/>
            <a:ext cx="3624702" cy="2003423"/>
          </a:xfrm>
          <a:prstGeom prst="rect">
            <a:avLst/>
          </a:prstGeom>
          <a:noFill/>
        </p:spPr>
        <p:txBody>
          <a:bodyPr wrap="none" lIns="0" tIns="0" rIns="0" bIns="0" rtlCol="0">
            <a:noAutofit/>
          </a:bodyPr>
          <a:lstStyle/>
          <a:p>
            <a:pPr marL="0" marR="0" lvl="0" indent="0" defTabSz="914400" rtl="0" eaLnBrk="1" fontAlgn="auto" latinLnBrk="0" hangingPunct="1">
              <a:lnSpc>
                <a:spcPct val="9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4E3629"/>
                </a:solidFill>
                <a:effectLst/>
                <a:uLnTx/>
                <a:uFillTx/>
                <a:latin typeface="Oracle Sans Light" panose="020B0403020204020204" pitchFamily="34" charset="0"/>
                <a:ea typeface="+mn-ea"/>
                <a:cs typeface="Oracle Sans Light" panose="020B0403020204020204" pitchFamily="34" charset="0"/>
              </a:rPr>
              <a:t>Methodology</a:t>
            </a:r>
            <a:r>
              <a:rPr kumimoji="0" lang="en-US" sz="1100" b="0" i="0" u="none" strike="noStrike" kern="1200" cap="none" spc="0" normalizeH="0" baseline="0" noProof="0" dirty="0">
                <a:ln>
                  <a:noFill/>
                </a:ln>
                <a:solidFill>
                  <a:srgbClr val="4E3629"/>
                </a:solidFill>
                <a:effectLst/>
                <a:uLnTx/>
                <a:uFillTx/>
                <a:latin typeface="Oracle Sans Light" panose="020B0403020204020204" pitchFamily="34" charset="0"/>
                <a:ea typeface="+mn-ea"/>
                <a:cs typeface="Oracle Sans Light" panose="020B0403020204020204" pitchFamily="34" charset="0"/>
              </a:rPr>
              <a:t>: Execute Customer1 get/put workloads until </a:t>
            </a:r>
          </a:p>
          <a:p>
            <a:pPr marL="0" marR="0" lvl="0" indent="0" defTabSz="914400" rtl="0" eaLnBrk="1" fontAlgn="auto" latinLnBrk="0" hangingPunct="1">
              <a:lnSpc>
                <a:spcPct val="9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4E3629"/>
                </a:solidFill>
                <a:effectLst/>
                <a:uLnTx/>
                <a:uFillTx/>
                <a:latin typeface="Oracle Sans Light" panose="020B0403020204020204" pitchFamily="34" charset="0"/>
                <a:ea typeface="+mn-ea"/>
                <a:cs typeface="Oracle Sans Light" panose="020B0403020204020204" pitchFamily="34" charset="0"/>
              </a:rPr>
              <a:t>maximum throughput reached</a:t>
            </a:r>
            <a:r>
              <a:rPr lang="en-US" sz="1100" dirty="0">
                <a:solidFill>
                  <a:srgbClr val="4E3629"/>
                </a:solidFill>
                <a:latin typeface="Oracle Sans Light" panose="020B0403020204020204" pitchFamily="34" charset="0"/>
                <a:cs typeface="Oracle Sans Light" panose="020B0403020204020204" pitchFamily="34" charset="0"/>
              </a:rPr>
              <a:t>. </a:t>
            </a:r>
          </a:p>
          <a:p>
            <a:pPr lvl="0">
              <a:lnSpc>
                <a:spcPct val="90000"/>
              </a:lnSpc>
              <a:defRPr/>
            </a:pPr>
            <a:endParaRPr lang="en-US" sz="1100" dirty="0">
              <a:solidFill>
                <a:srgbClr val="4E3629"/>
              </a:solidFill>
              <a:latin typeface="Oracle Sans Light" panose="020B0403020204020204" pitchFamily="34" charset="0"/>
              <a:cs typeface="Oracle Sans Light" panose="020B0403020204020204" pitchFamily="34" charset="0"/>
            </a:endParaRPr>
          </a:p>
          <a:p>
            <a:pPr lvl="0">
              <a:lnSpc>
                <a:spcPct val="90000"/>
              </a:lnSpc>
              <a:defRPr/>
            </a:pPr>
            <a:r>
              <a:rPr lang="en-US" sz="1100" b="1" dirty="0">
                <a:solidFill>
                  <a:srgbClr val="4E3629"/>
                </a:solidFill>
                <a:latin typeface="Oracle Sans Light" panose="020B0403020204020204" pitchFamily="34" charset="0"/>
                <a:cs typeface="Oracle Sans Light" panose="020B0403020204020204" pitchFamily="34" charset="0"/>
              </a:rPr>
              <a:t>Setup</a:t>
            </a:r>
            <a:r>
              <a:rPr lang="en-US" sz="1100" dirty="0">
                <a:solidFill>
                  <a:srgbClr val="4E3629"/>
                </a:solidFill>
                <a:latin typeface="Oracle Sans Light" panose="020B0403020204020204" pitchFamily="34" charset="0"/>
                <a:cs typeface="Oracle Sans Light" panose="020B0403020204020204" pitchFamily="34" charset="0"/>
              </a:rPr>
              <a:t>: Both client and server on Phoenix Compute.</a:t>
            </a:r>
          </a:p>
          <a:p>
            <a:pPr>
              <a:lnSpc>
                <a:spcPct val="90000"/>
              </a:lnSpc>
              <a:defRPr/>
            </a:pPr>
            <a:r>
              <a:rPr lang="en-US" sz="1100" dirty="0">
                <a:solidFill>
                  <a:srgbClr val="4E3629"/>
                </a:solidFill>
                <a:latin typeface="Oracle Sans Light" panose="020B0403020204020204" pitchFamily="34" charset="0"/>
                <a:cs typeface="Oracle Sans Light" panose="020B0403020204020204" pitchFamily="34" charset="0"/>
              </a:rPr>
              <a:t>Oracle DB 19c+ - Oracle DB 19c with format OSON</a:t>
            </a:r>
          </a:p>
          <a:p>
            <a:pPr>
              <a:lnSpc>
                <a:spcPct val="90000"/>
              </a:lnSpc>
              <a:defRPr/>
            </a:pPr>
            <a:r>
              <a:rPr lang="en-US" sz="1100" dirty="0">
                <a:solidFill>
                  <a:srgbClr val="4E3629"/>
                </a:solidFill>
                <a:latin typeface="Oracle Sans Light" panose="020B0403020204020204" pitchFamily="34" charset="0"/>
                <a:cs typeface="Oracle Sans Light" panose="020B0403020204020204" pitchFamily="34" charset="0"/>
              </a:rPr>
              <a:t>MongoDB 4.0.10 – with default snappy compression</a:t>
            </a:r>
          </a:p>
          <a:p>
            <a:pPr lvl="0">
              <a:lnSpc>
                <a:spcPct val="90000"/>
              </a:lnSpc>
              <a:defRPr/>
            </a:pPr>
            <a:endParaRPr lang="en-US" sz="1100" dirty="0">
              <a:solidFill>
                <a:srgbClr val="4E3629"/>
              </a:solidFill>
              <a:latin typeface="Oracle Sans Light" panose="020B0403020204020204" pitchFamily="34" charset="0"/>
              <a:cs typeface="Oracle Sans Light" panose="020B0403020204020204" pitchFamily="34" charset="0"/>
            </a:endParaRPr>
          </a:p>
          <a:p>
            <a:pPr lvl="0">
              <a:lnSpc>
                <a:spcPct val="90000"/>
              </a:lnSpc>
              <a:defRPr/>
            </a:pPr>
            <a:r>
              <a:rPr lang="en-US" sz="1100" b="1" dirty="0">
                <a:solidFill>
                  <a:srgbClr val="4E3629"/>
                </a:solidFill>
                <a:latin typeface="Oracle Sans Light" panose="020B0403020204020204" pitchFamily="34" charset="0"/>
                <a:cs typeface="Oracle Sans Light" panose="020B0403020204020204" pitchFamily="34" charset="0"/>
              </a:rPr>
              <a:t>Explanation of performance difference:</a:t>
            </a:r>
            <a:r>
              <a:rPr lang="en-US" sz="1100" dirty="0">
                <a:solidFill>
                  <a:srgbClr val="4E3629"/>
                </a:solidFill>
                <a:latin typeface="Oracle Sans Light" panose="020B0403020204020204" pitchFamily="34" charset="0"/>
                <a:cs typeface="Oracle Sans Light" panose="020B0403020204020204" pitchFamily="34" charset="0"/>
              </a:rPr>
              <a:t>  OSON shows better</a:t>
            </a:r>
          </a:p>
          <a:p>
            <a:pPr lvl="0">
              <a:lnSpc>
                <a:spcPct val="90000"/>
              </a:lnSpc>
              <a:defRPr/>
            </a:pPr>
            <a:r>
              <a:rPr lang="en-US" sz="1100" dirty="0">
                <a:solidFill>
                  <a:srgbClr val="4E3629"/>
                </a:solidFill>
                <a:latin typeface="Oracle Sans Light" panose="020B0403020204020204" pitchFamily="34" charset="0"/>
                <a:cs typeface="Oracle Sans Light" panose="020B0403020204020204" pitchFamily="34" charset="0"/>
              </a:rPr>
              <a:t>Compression for the data in this workload which leads to</a:t>
            </a:r>
          </a:p>
          <a:p>
            <a:pPr lvl="0">
              <a:lnSpc>
                <a:spcPct val="90000"/>
              </a:lnSpc>
              <a:defRPr/>
            </a:pPr>
            <a:r>
              <a:rPr lang="en-US" sz="1100" dirty="0">
                <a:solidFill>
                  <a:srgbClr val="4E3629"/>
                </a:solidFill>
                <a:latin typeface="Oracle Sans Light" panose="020B0403020204020204" pitchFamily="34" charset="0"/>
                <a:cs typeface="Oracle Sans Light" panose="020B0403020204020204" pitchFamily="34" charset="0"/>
              </a:rPr>
              <a:t>Faster gets/puts. </a:t>
            </a:r>
            <a:endParaRPr lang="en-US" sz="1100" dirty="0"/>
          </a:p>
          <a:p>
            <a:pPr marL="0" marR="0" lvl="0" indent="0" defTabSz="914400" rtl="0" eaLnBrk="1" fontAlgn="auto" latinLnBrk="0" hangingPunct="1">
              <a:lnSpc>
                <a:spcPct val="9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4E3629"/>
              </a:solidFill>
              <a:effectLst/>
              <a:uLnTx/>
              <a:uFillTx/>
              <a:latin typeface="Oracle Sans Light" panose="020B0403020204020204" pitchFamily="34" charset="0"/>
              <a:ea typeface="+mn-ea"/>
              <a:cs typeface="Oracle Sans Light" panose="020B0403020204020204" pitchFamily="34" charset="0"/>
            </a:endParaRPr>
          </a:p>
          <a:p>
            <a:pPr lvl="0">
              <a:lnSpc>
                <a:spcPct val="90000"/>
              </a:lnSpc>
              <a:defRPr/>
            </a:pPr>
            <a:r>
              <a:rPr kumimoji="0" lang="en-US" sz="1100" b="1" i="0" u="none" strike="noStrike" kern="1200" cap="none" spc="0" normalizeH="0" baseline="0" noProof="0" dirty="0">
                <a:ln>
                  <a:noFill/>
                </a:ln>
                <a:solidFill>
                  <a:srgbClr val="4E3629"/>
                </a:solidFill>
                <a:effectLst/>
                <a:uLnTx/>
                <a:uFillTx/>
                <a:latin typeface="Oracle Sans Light" panose="020B0403020204020204" pitchFamily="34" charset="0"/>
                <a:ea typeface="+mn-ea"/>
                <a:cs typeface="Oracle Sans Light" panose="020B0403020204020204" pitchFamily="34" charset="0"/>
              </a:rPr>
              <a:t>Source of workload</a:t>
            </a:r>
            <a:r>
              <a:rPr lang="en-US" sz="1100" b="1" dirty="0">
                <a:solidFill>
                  <a:srgbClr val="4E3629"/>
                </a:solidFill>
                <a:latin typeface="Oracle Sans Light" panose="020B0403020204020204" pitchFamily="34" charset="0"/>
                <a:cs typeface="Oracle Sans Light" panose="020B0403020204020204" pitchFamily="34" charset="0"/>
              </a:rPr>
              <a:t>:: </a:t>
            </a:r>
          </a:p>
          <a:p>
            <a:pPr lvl="0">
              <a:lnSpc>
                <a:spcPct val="90000"/>
              </a:lnSpc>
              <a:defRPr/>
            </a:pPr>
            <a:r>
              <a:rPr lang="en-US" sz="1100" dirty="0">
                <a:solidFill>
                  <a:srgbClr val="4E3629"/>
                </a:solidFill>
                <a:latin typeface="Oracle Sans Light" panose="020B0403020204020204" pitchFamily="34" charset="0"/>
                <a:cs typeface="Oracle Sans Light" panose="020B0403020204020204" pitchFamily="34" charset="0"/>
              </a:rPr>
              <a:t>Customer1 test suite</a:t>
            </a:r>
          </a:p>
          <a:p>
            <a:pPr lvl="0">
              <a:lnSpc>
                <a:spcPct val="90000"/>
              </a:lnSpc>
              <a:defRPr/>
            </a:pPr>
            <a:endParaRPr lang="en-US" sz="1100" dirty="0">
              <a:solidFill>
                <a:srgbClr val="4E3629"/>
              </a:solidFill>
              <a:latin typeface="Oracle Sans Light" panose="020B0403020204020204" pitchFamily="34" charset="0"/>
              <a:cs typeface="Oracle Sans Light" panose="020B0403020204020204" pitchFamily="34" charset="0"/>
            </a:endParaRPr>
          </a:p>
          <a:p>
            <a:pPr lvl="0">
              <a:lnSpc>
                <a:spcPct val="90000"/>
              </a:lnSpc>
              <a:defRPr/>
            </a:pPr>
            <a:endParaRPr lang="en-US" sz="1100" dirty="0">
              <a:solidFill>
                <a:srgbClr val="4E3629"/>
              </a:solidFill>
              <a:latin typeface="Oracle Sans Light" panose="020B0403020204020204" pitchFamily="34" charset="0"/>
              <a:cs typeface="Oracle Sans Light" panose="020B0403020204020204" pitchFamily="34" charset="0"/>
            </a:endParaRPr>
          </a:p>
        </p:txBody>
      </p:sp>
      <p:graphicFrame>
        <p:nvGraphicFramePr>
          <p:cNvPr id="9" name="Table 8">
            <a:extLst>
              <a:ext uri="{FF2B5EF4-FFF2-40B4-BE49-F238E27FC236}">
                <a16:creationId xmlns:a16="http://schemas.microsoft.com/office/drawing/2014/main" id="{DC9D9FDF-5F7D-074C-8589-167264F24E01}"/>
              </a:ext>
            </a:extLst>
          </p:cNvPr>
          <p:cNvGraphicFramePr>
            <a:graphicFrameLocks noGrp="1"/>
          </p:cNvGraphicFramePr>
          <p:nvPr/>
        </p:nvGraphicFramePr>
        <p:xfrm>
          <a:off x="8287037" y="4025004"/>
          <a:ext cx="3624701" cy="2225354"/>
        </p:xfrm>
        <a:graphic>
          <a:graphicData uri="http://schemas.openxmlformats.org/drawingml/2006/table">
            <a:tbl>
              <a:tblPr firstRow="1" bandRow="1">
                <a:tableStyleId>{5A111915-BE36-4E01-A7E5-04B1672EAD32}</a:tableStyleId>
              </a:tblPr>
              <a:tblGrid>
                <a:gridCol w="934456">
                  <a:extLst>
                    <a:ext uri="{9D8B030D-6E8A-4147-A177-3AD203B41FA5}">
                      <a16:colId xmlns:a16="http://schemas.microsoft.com/office/drawing/2014/main" val="987292869"/>
                    </a:ext>
                  </a:extLst>
                </a:gridCol>
                <a:gridCol w="1348352">
                  <a:extLst>
                    <a:ext uri="{9D8B030D-6E8A-4147-A177-3AD203B41FA5}">
                      <a16:colId xmlns:a16="http://schemas.microsoft.com/office/drawing/2014/main" val="2254634509"/>
                    </a:ext>
                  </a:extLst>
                </a:gridCol>
                <a:gridCol w="1341893">
                  <a:extLst>
                    <a:ext uri="{9D8B030D-6E8A-4147-A177-3AD203B41FA5}">
                      <a16:colId xmlns:a16="http://schemas.microsoft.com/office/drawing/2014/main" val="3063076483"/>
                    </a:ext>
                  </a:extLst>
                </a:gridCol>
              </a:tblGrid>
              <a:tr h="487542">
                <a:tc>
                  <a:txBody>
                    <a:bodyPr/>
                    <a:lstStyle/>
                    <a:p>
                      <a:endParaRPr lang="en-US" sz="1200" b="1" dirty="0">
                        <a:latin typeface="Oracle Sans Light" panose="020B0403020204020204" pitchFamily="34" charset="0"/>
                        <a:cs typeface="Oracle Sans Light" panose="020B0403020204020204" pitchFamily="34" charset="0"/>
                      </a:endParaRPr>
                    </a:p>
                  </a:txBody>
                  <a:tcPr/>
                </a:tc>
                <a:tc>
                  <a:txBody>
                    <a:bodyPr/>
                    <a:lstStyle/>
                    <a:p>
                      <a:r>
                        <a:rPr lang="en-US" sz="1200" baseline="0" dirty="0">
                          <a:latin typeface="Oracle Sans Light" panose="020B0403020204020204" pitchFamily="34" charset="0"/>
                          <a:cs typeface="Oracle Sans Light" panose="020B0403020204020204" pitchFamily="34" charset="0"/>
                        </a:rPr>
                        <a:t>Oracle DB 19c+</a:t>
                      </a:r>
                      <a:endParaRPr lang="en-US" sz="1200" b="1" dirty="0">
                        <a:latin typeface="Oracle Sans Light" panose="020B0403020204020204" pitchFamily="34" charset="0"/>
                        <a:cs typeface="Oracle Sans Light" panose="020B0403020204020204" pitchFamily="34" charset="0"/>
                      </a:endParaRPr>
                    </a:p>
                  </a:txBody>
                  <a:tcPr/>
                </a:tc>
                <a:tc>
                  <a:txBody>
                    <a:bodyPr/>
                    <a:lstStyle/>
                    <a:p>
                      <a:r>
                        <a:rPr lang="en-US" sz="1200" b="1" baseline="0" dirty="0">
                          <a:latin typeface="Oracle Sans Light" panose="020B0403020204020204" pitchFamily="34" charset="0"/>
                          <a:cs typeface="Oracle Sans Light" panose="020B0403020204020204" pitchFamily="34" charset="0"/>
                        </a:rPr>
                        <a:t>MongoDB 4.0.10</a:t>
                      </a:r>
                      <a:endParaRPr lang="en-US" sz="1200" b="1" dirty="0">
                        <a:latin typeface="Oracle Sans Light" panose="020B0403020204020204" pitchFamily="34" charset="0"/>
                        <a:cs typeface="Oracle Sans Light" panose="020B0403020204020204" pitchFamily="34" charset="0"/>
                      </a:endParaRPr>
                    </a:p>
                  </a:txBody>
                  <a:tcPr/>
                </a:tc>
                <a:extLst>
                  <a:ext uri="{0D108BD9-81ED-4DB2-BD59-A6C34878D82A}">
                    <a16:rowId xmlns:a16="http://schemas.microsoft.com/office/drawing/2014/main" val="1167772071"/>
                  </a:ext>
                </a:extLst>
              </a:tr>
              <a:tr h="1072591">
                <a:tc>
                  <a:txBody>
                    <a:bodyPr/>
                    <a:lstStyle/>
                    <a:p>
                      <a:r>
                        <a:rPr lang="en-US" sz="1200" b="1" dirty="0">
                          <a:latin typeface="Oracle Sans Light" panose="020B0403020204020204" pitchFamily="34" charset="0"/>
                          <a:cs typeface="Oracle Sans Light" panose="020B0403020204020204" pitchFamily="34" charset="0"/>
                        </a:rPr>
                        <a:t>Hardware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Oracle Sans Light" panose="020B0403020204020204" pitchFamily="34" charset="0"/>
                          <a:cs typeface="Oracle Sans Light" panose="020B0403020204020204" pitchFamily="34" charset="0"/>
                        </a:rPr>
                        <a:t>Server – Phoenix, VM.DenseIO2.16, 8ocpus</a:t>
                      </a:r>
                    </a:p>
                  </a:txBody>
                  <a:tcPr/>
                </a:tc>
                <a:tc>
                  <a:txBody>
                    <a:bodyPr/>
                    <a:lstStyle/>
                    <a:p>
                      <a:r>
                        <a:rPr lang="en-US" sz="1200" dirty="0">
                          <a:latin typeface="Oracle Sans Light" panose="020B0403020204020204" pitchFamily="34" charset="0"/>
                          <a:cs typeface="Oracle Sans Light" panose="020B0403020204020204" pitchFamily="34" charset="0"/>
                        </a:rPr>
                        <a:t>Same</a:t>
                      </a:r>
                    </a:p>
                  </a:txBody>
                  <a:tcPr/>
                </a:tc>
                <a:extLst>
                  <a:ext uri="{0D108BD9-81ED-4DB2-BD59-A6C34878D82A}">
                    <a16:rowId xmlns:a16="http://schemas.microsoft.com/office/drawing/2014/main" val="501810644"/>
                  </a:ext>
                </a:extLst>
              </a:tr>
              <a:tr h="358395">
                <a:tc>
                  <a:txBody>
                    <a:bodyPr/>
                    <a:lstStyle/>
                    <a:p>
                      <a:r>
                        <a:rPr lang="en-US" sz="1200" b="1" dirty="0">
                          <a:latin typeface="Oracle Sans Light" panose="020B0403020204020204" pitchFamily="34" charset="0"/>
                          <a:cs typeface="Oracle Sans Light" panose="020B0403020204020204" pitchFamily="34" charset="0"/>
                        </a:rPr>
                        <a:t>CPUs</a:t>
                      </a:r>
                    </a:p>
                  </a:txBody>
                  <a:tcPr/>
                </a:tc>
                <a:tc>
                  <a:txBody>
                    <a:bodyPr/>
                    <a:lstStyle/>
                    <a:p>
                      <a:r>
                        <a:rPr lang="en-US" sz="1200" b="1" dirty="0">
                          <a:latin typeface="Oracle Sans Light" panose="020B0403020204020204" pitchFamily="34" charset="0"/>
                          <a:cs typeface="Oracle Sans Light" panose="020B0403020204020204" pitchFamily="34" charset="0"/>
                        </a:rPr>
                        <a:t>16 cores</a:t>
                      </a:r>
                      <a:endParaRPr lang="en-US" sz="1050" dirty="0">
                        <a:latin typeface="Oracle Sans Light" panose="020B0403020204020204" pitchFamily="34" charset="0"/>
                        <a:cs typeface="Oracle Sans Light" panose="020B0403020204020204" pitchFamily="34" charset="0"/>
                      </a:endParaRPr>
                    </a:p>
                  </a:txBody>
                  <a:tcPr/>
                </a:tc>
                <a:tc>
                  <a:txBody>
                    <a:bodyPr/>
                    <a:lstStyle/>
                    <a:p>
                      <a:r>
                        <a:rPr lang="en-US" sz="1200" b="1" dirty="0">
                          <a:latin typeface="Oracle Sans Light" panose="020B0403020204020204" pitchFamily="34" charset="0"/>
                          <a:cs typeface="Oracle Sans Light" panose="020B0403020204020204" pitchFamily="34" charset="0"/>
                        </a:rPr>
                        <a:t>Same</a:t>
                      </a:r>
                    </a:p>
                  </a:txBody>
                  <a:tcPr/>
                </a:tc>
                <a:extLst>
                  <a:ext uri="{0D108BD9-81ED-4DB2-BD59-A6C34878D82A}">
                    <a16:rowId xmlns:a16="http://schemas.microsoft.com/office/drawing/2014/main" val="2982012282"/>
                  </a:ext>
                </a:extLst>
              </a:tr>
              <a:tr h="306826">
                <a:tc>
                  <a:txBody>
                    <a:bodyPr/>
                    <a:lstStyle/>
                    <a:p>
                      <a:r>
                        <a:rPr lang="en-US" sz="1200" b="1" dirty="0">
                          <a:latin typeface="Oracle Sans Light" panose="020B0403020204020204" pitchFamily="34" charset="0"/>
                          <a:cs typeface="Oracle Sans Light" panose="020B0403020204020204" pitchFamily="34" charset="0"/>
                        </a:rPr>
                        <a:t>Memory</a:t>
                      </a:r>
                    </a:p>
                  </a:txBody>
                  <a:tcPr/>
                </a:tc>
                <a:tc>
                  <a:txBody>
                    <a:bodyPr/>
                    <a:lstStyle/>
                    <a:p>
                      <a:r>
                        <a:rPr lang="en-US" sz="1200" b="1" dirty="0">
                          <a:latin typeface="Oracle Sans Light" panose="020B0403020204020204" pitchFamily="34" charset="0"/>
                          <a:cs typeface="Oracle Sans Light" panose="020B0403020204020204" pitchFamily="34" charset="0"/>
                        </a:rPr>
                        <a:t>120GB</a:t>
                      </a:r>
                    </a:p>
                  </a:txBody>
                  <a:tcPr/>
                </a:tc>
                <a:tc>
                  <a:txBody>
                    <a:bodyPr/>
                    <a:lstStyle/>
                    <a:p>
                      <a:r>
                        <a:rPr lang="en-US" sz="1200" b="1" dirty="0">
                          <a:latin typeface="Oracle Sans Light" panose="020B0403020204020204" pitchFamily="34" charset="0"/>
                          <a:cs typeface="Oracle Sans Light" panose="020B0403020204020204" pitchFamily="34" charset="0"/>
                        </a:rPr>
                        <a:t>Same</a:t>
                      </a:r>
                    </a:p>
                  </a:txBody>
                  <a:tcPr/>
                </a:tc>
                <a:extLst>
                  <a:ext uri="{0D108BD9-81ED-4DB2-BD59-A6C34878D82A}">
                    <a16:rowId xmlns:a16="http://schemas.microsoft.com/office/drawing/2014/main" val="2341746251"/>
                  </a:ext>
                </a:extLst>
              </a:tr>
            </a:tbl>
          </a:graphicData>
        </a:graphic>
      </p:graphicFrame>
      <p:sp>
        <p:nvSpPr>
          <p:cNvPr id="11" name="Rounded Rectangle 10">
            <a:extLst>
              <a:ext uri="{FF2B5EF4-FFF2-40B4-BE49-F238E27FC236}">
                <a16:creationId xmlns:a16="http://schemas.microsoft.com/office/drawing/2014/main" id="{060234C6-25BB-5040-B22B-E63488810F00}"/>
              </a:ext>
            </a:extLst>
          </p:cNvPr>
          <p:cNvSpPr/>
          <p:nvPr/>
        </p:nvSpPr>
        <p:spPr>
          <a:xfrm>
            <a:off x="5642875" y="6202566"/>
            <a:ext cx="2520176" cy="62482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Oracle </a:t>
            </a:r>
            <a:r>
              <a:rPr lang="en-US" sz="1400" dirty="0" err="1"/>
              <a:t>gmean</a:t>
            </a:r>
            <a:r>
              <a:rPr lang="en-US" sz="1400" dirty="0"/>
              <a:t> </a:t>
            </a:r>
            <a:r>
              <a:rPr lang="en-US" sz="1400" b="1" u="sng" dirty="0"/>
              <a:t>2.1x</a:t>
            </a:r>
            <a:r>
              <a:rPr lang="en-US" sz="1400" dirty="0"/>
              <a:t> better</a:t>
            </a:r>
          </a:p>
          <a:p>
            <a:r>
              <a:rPr lang="en-US" sz="1400" dirty="0"/>
              <a:t>(get/put large docs) </a:t>
            </a:r>
          </a:p>
        </p:txBody>
      </p:sp>
      <p:graphicFrame>
        <p:nvGraphicFramePr>
          <p:cNvPr id="10" name="Content Placeholder 4">
            <a:extLst>
              <a:ext uri="{FF2B5EF4-FFF2-40B4-BE49-F238E27FC236}">
                <a16:creationId xmlns:a16="http://schemas.microsoft.com/office/drawing/2014/main" id="{E1AF6D90-CD1F-D841-B11E-56D63A7C7B8F}"/>
              </a:ext>
            </a:extLst>
          </p:cNvPr>
          <p:cNvGraphicFramePr>
            <a:graphicFrameLocks/>
          </p:cNvGraphicFramePr>
          <p:nvPr/>
        </p:nvGraphicFramePr>
        <p:xfrm>
          <a:off x="520263" y="1725686"/>
          <a:ext cx="2289577" cy="4559671"/>
        </p:xfrm>
        <a:graphic>
          <a:graphicData uri="http://schemas.openxmlformats.org/drawingml/2006/chart">
            <c:chart xmlns:c="http://schemas.openxmlformats.org/drawingml/2006/chart" xmlns:r="http://schemas.openxmlformats.org/officeDocument/2006/relationships" r:id="rId4"/>
          </a:graphicData>
        </a:graphic>
      </p:graphicFrame>
      <p:sp>
        <p:nvSpPr>
          <p:cNvPr id="12" name="TextBox 11">
            <a:extLst>
              <a:ext uri="{FF2B5EF4-FFF2-40B4-BE49-F238E27FC236}">
                <a16:creationId xmlns:a16="http://schemas.microsoft.com/office/drawing/2014/main" id="{70BA4337-80BB-E94E-9494-03872605B724}"/>
              </a:ext>
            </a:extLst>
          </p:cNvPr>
          <p:cNvSpPr txBox="1"/>
          <p:nvPr/>
        </p:nvSpPr>
        <p:spPr>
          <a:xfrm>
            <a:off x="10747399" y="12700"/>
            <a:ext cx="1444601" cy="509014"/>
          </a:xfrm>
          <a:prstGeom prst="rect">
            <a:avLst/>
          </a:prstGeom>
          <a:solidFill>
            <a:srgbClr val="FFFF00"/>
          </a:solidFill>
        </p:spPr>
        <p:txBody>
          <a:bodyPr wrap="square" rtlCol="0" anchor="ctr">
            <a:noAutofit/>
          </a:bodyPr>
          <a:lstStyle/>
          <a:p>
            <a:pPr algn="ctr"/>
            <a:r>
              <a:rPr lang="en-US" sz="2800" b="1" dirty="0">
                <a:solidFill>
                  <a:srgbClr val="FF0000"/>
                </a:solidFill>
              </a:rPr>
              <a:t>NDA</a:t>
            </a:r>
          </a:p>
        </p:txBody>
      </p:sp>
    </p:spTree>
    <p:extLst>
      <p:ext uri="{BB962C8B-B14F-4D97-AF65-F5344CB8AC3E}">
        <p14:creationId xmlns:p14="http://schemas.microsoft.com/office/powerpoint/2010/main" val="790935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385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5BBD675-5A27-7145-B310-51D8A6FF7A93}"/>
              </a:ext>
            </a:extLst>
          </p:cNvPr>
          <p:cNvSpPr>
            <a:spLocks noGrp="1"/>
          </p:cNvSpPr>
          <p:nvPr>
            <p:ph type="ftr" sz="quarter" idx="3"/>
          </p:nvPr>
        </p:nvSpPr>
        <p:spPr>
          <a:prstGeom prst="rect">
            <a:avLst/>
          </a:prstGeom>
        </p:spPr>
        <p:txBody>
          <a:bodyPr vert="horz" lIns="0" tIns="0" rIns="0" bIns="0" rtlCol="0" anchor="ctr"/>
          <a:lstStyle>
            <a:defPPr>
              <a:defRPr lang="en-US"/>
            </a:defPPr>
            <a:lvl1pPr marL="0" algn="l" defTabSz="914400" rtl="0" eaLnBrk="1" latinLnBrk="0" hangingPunct="1">
              <a:defRPr sz="900" kern="1200">
                <a:solidFill>
                  <a:srgbClr val="8B858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Copyright © 2020 Oracle and/or its affiliates. Oracle Confidential</a:t>
            </a:r>
            <a:endParaRPr lang="en-US" dirty="0"/>
          </a:p>
        </p:txBody>
      </p:sp>
      <p:sp>
        <p:nvSpPr>
          <p:cNvPr id="13" name="Text Placeholder 12">
            <a:extLst>
              <a:ext uri="{FF2B5EF4-FFF2-40B4-BE49-F238E27FC236}">
                <a16:creationId xmlns:a16="http://schemas.microsoft.com/office/drawing/2014/main" id="{54E160D2-BFC5-9B4E-AD4B-A756ED9BBF1D}"/>
              </a:ext>
            </a:extLst>
          </p:cNvPr>
          <p:cNvSpPr>
            <a:spLocks noGrp="1"/>
          </p:cNvSpPr>
          <p:nvPr>
            <p:ph type="body" sz="quarter" idx="12"/>
          </p:nvPr>
        </p:nvSpPr>
        <p:spPr/>
        <p:txBody>
          <a:bodyPr/>
          <a:lstStyle/>
          <a:p>
            <a:pPr marL="651510" lvl="1" indent="-285750">
              <a:lnSpc>
                <a:spcPct val="100000"/>
              </a:lnSpc>
            </a:pPr>
            <a:r>
              <a:rPr kumimoji="1" lang="en-US" altLang="ja-JP" b="1" dirty="0">
                <a:solidFill>
                  <a:srgbClr val="C00000"/>
                </a:solidFill>
              </a:rPr>
              <a:t>Fully managed </a:t>
            </a:r>
          </a:p>
          <a:p>
            <a:pPr marL="1017270" lvl="2" indent="-285750">
              <a:lnSpc>
                <a:spcPct val="100000"/>
              </a:lnSpc>
            </a:pPr>
            <a:r>
              <a:rPr kumimoji="1" lang="en-US" altLang="ja-JP" dirty="0"/>
              <a:t>unlike</a:t>
            </a:r>
            <a:r>
              <a:rPr kumimoji="1" lang="en-US" altLang="ja-JP" b="1" dirty="0">
                <a:solidFill>
                  <a:srgbClr val="FF0000"/>
                </a:solidFill>
              </a:rPr>
              <a:t> </a:t>
            </a:r>
            <a:r>
              <a:rPr kumimoji="1" lang="en-US" altLang="ja-JP" dirty="0"/>
              <a:t>mongoDB on OCI compute which they will have to manage, patch, monitor. </a:t>
            </a:r>
          </a:p>
          <a:p>
            <a:pPr marL="651510" lvl="1" indent="-285750">
              <a:lnSpc>
                <a:spcPct val="100000"/>
              </a:lnSpc>
            </a:pPr>
            <a:r>
              <a:rPr kumimoji="1" lang="en-US" altLang="ja-JP" b="1" dirty="0">
                <a:solidFill>
                  <a:srgbClr val="C00000"/>
                </a:solidFill>
              </a:rPr>
              <a:t>Autoscaling, elastic</a:t>
            </a:r>
          </a:p>
          <a:p>
            <a:pPr marL="1017270" lvl="2" indent="-285750">
              <a:lnSpc>
                <a:spcPct val="100000"/>
              </a:lnSpc>
            </a:pPr>
            <a:r>
              <a:rPr kumimoji="1" lang="en-US" altLang="ja-JP" dirty="0"/>
              <a:t>all the benefits of the </a:t>
            </a:r>
            <a:r>
              <a:rPr kumimoji="1" lang="en-US" altLang="ja-JP" dirty="0">
                <a:hlinkClick r:id="rId3"/>
              </a:rPr>
              <a:t>Autonomous Database platform</a:t>
            </a:r>
            <a:endParaRPr kumimoji="1" lang="en-US" altLang="ja-JP" dirty="0"/>
          </a:p>
          <a:p>
            <a:pPr marL="651510" lvl="1" indent="-285750">
              <a:lnSpc>
                <a:spcPct val="100000"/>
              </a:lnSpc>
            </a:pPr>
            <a:r>
              <a:rPr kumimoji="1" lang="en-US" altLang="ja-JP" b="1" dirty="0">
                <a:solidFill>
                  <a:srgbClr val="C00000"/>
                </a:solidFill>
              </a:rPr>
              <a:t>Performance</a:t>
            </a:r>
          </a:p>
          <a:p>
            <a:pPr marL="1074420" lvl="2" indent="-342900">
              <a:lnSpc>
                <a:spcPct val="100000"/>
              </a:lnSpc>
            </a:pPr>
            <a:r>
              <a:rPr kumimoji="1" lang="en-US" altLang="ja-JP" dirty="0"/>
              <a:t>Scalable infrastructure, better compression</a:t>
            </a:r>
          </a:p>
          <a:p>
            <a:pPr marL="651510" lvl="1" indent="-285750">
              <a:lnSpc>
                <a:spcPct val="100000"/>
              </a:lnSpc>
            </a:pPr>
            <a:r>
              <a:rPr kumimoji="1" lang="en-US" altLang="ja-JP" b="1" dirty="0">
                <a:solidFill>
                  <a:srgbClr val="C00000"/>
                </a:solidFill>
              </a:rPr>
              <a:t>Full SQL access</a:t>
            </a:r>
          </a:p>
          <a:p>
            <a:pPr marL="1074420" lvl="2" indent="-342900">
              <a:lnSpc>
                <a:spcPct val="100000"/>
              </a:lnSpc>
            </a:pPr>
            <a:r>
              <a:rPr kumimoji="1" lang="en-US" altLang="ja-JP" dirty="0"/>
              <a:t>Full SQL </a:t>
            </a:r>
            <a:r>
              <a:rPr kumimoji="1" lang="en-US" altLang="ja-JP" dirty="0" err="1"/>
              <a:t>queryability</a:t>
            </a:r>
            <a:r>
              <a:rPr kumimoji="1" lang="en-US" altLang="ja-JP" dirty="0"/>
              <a:t> over JSON data and SQL based tools like Apex, OML</a:t>
            </a:r>
          </a:p>
          <a:p>
            <a:pPr marL="708660" lvl="1" indent="-342900">
              <a:lnSpc>
                <a:spcPct val="100000"/>
              </a:lnSpc>
            </a:pPr>
            <a:r>
              <a:rPr kumimoji="1" lang="en-US" altLang="ja-JP" b="1" dirty="0">
                <a:solidFill>
                  <a:srgbClr val="C00000"/>
                </a:solidFill>
              </a:rPr>
              <a:t>One click promotion to ATP</a:t>
            </a:r>
          </a:p>
          <a:p>
            <a:pPr marL="1074420" lvl="2" indent="-342900">
              <a:lnSpc>
                <a:spcPct val="100000"/>
              </a:lnSpc>
            </a:pPr>
            <a:r>
              <a:rPr kumimoji="1" lang="en-US" altLang="ja-JP" dirty="0"/>
              <a:t>Promote to ATP if application requirements change, without code changes</a:t>
            </a:r>
          </a:p>
        </p:txBody>
      </p:sp>
      <p:sp>
        <p:nvSpPr>
          <p:cNvPr id="2" name="Title 1">
            <a:extLst>
              <a:ext uri="{FF2B5EF4-FFF2-40B4-BE49-F238E27FC236}">
                <a16:creationId xmlns:a16="http://schemas.microsoft.com/office/drawing/2014/main" id="{BD40D5BB-0493-A74D-9D82-17E2E312B861}"/>
              </a:ext>
            </a:extLst>
          </p:cNvPr>
          <p:cNvSpPr>
            <a:spLocks noGrp="1"/>
          </p:cNvSpPr>
          <p:nvPr>
            <p:ph type="title"/>
          </p:nvPr>
        </p:nvSpPr>
        <p:spPr/>
        <p:txBody>
          <a:bodyPr/>
          <a:lstStyle/>
          <a:p>
            <a:r>
              <a:rPr lang="en-US" sz="3600" dirty="0"/>
              <a:t>AJD advantages </a:t>
            </a:r>
            <a:r>
              <a:rPr lang="en-US" sz="3600" b="0" dirty="0"/>
              <a:t>– to call out to Foxconn</a:t>
            </a:r>
          </a:p>
        </p:txBody>
      </p:sp>
    </p:spTree>
    <p:extLst>
      <p:ext uri="{BB962C8B-B14F-4D97-AF65-F5344CB8AC3E}">
        <p14:creationId xmlns:p14="http://schemas.microsoft.com/office/powerpoint/2010/main" val="2054466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C5CF48-26D5-2342-90B4-8EDCEC2DBDD4}"/>
              </a:ext>
            </a:extLst>
          </p:cNvPr>
          <p:cNvSpPr>
            <a:spLocks noGrp="1"/>
          </p:cNvSpPr>
          <p:nvPr>
            <p:ph type="title"/>
          </p:nvPr>
        </p:nvSpPr>
        <p:spPr/>
        <p:txBody>
          <a:bodyPr/>
          <a:lstStyle/>
          <a:p>
            <a:r>
              <a:rPr lang="en-US" dirty="0"/>
              <a:t>Autonomous JSON Database</a:t>
            </a:r>
          </a:p>
        </p:txBody>
      </p:sp>
      <p:sp>
        <p:nvSpPr>
          <p:cNvPr id="8" name="Text Placeholder 7">
            <a:extLst>
              <a:ext uri="{FF2B5EF4-FFF2-40B4-BE49-F238E27FC236}">
                <a16:creationId xmlns:a16="http://schemas.microsoft.com/office/drawing/2014/main" id="{0C978080-6C11-A545-8EE4-490A7A781C29}"/>
              </a:ext>
            </a:extLst>
          </p:cNvPr>
          <p:cNvSpPr>
            <a:spLocks noGrp="1"/>
          </p:cNvSpPr>
          <p:nvPr>
            <p:ph type="body" idx="1"/>
          </p:nvPr>
        </p:nvSpPr>
        <p:spPr/>
        <p:txBody>
          <a:bodyPr>
            <a:normAutofit/>
          </a:bodyPr>
          <a:lstStyle/>
          <a:p>
            <a:r>
              <a:rPr lang="en-US" sz="2400" dirty="0"/>
              <a:t>Overview</a:t>
            </a:r>
          </a:p>
        </p:txBody>
      </p:sp>
      <p:sp>
        <p:nvSpPr>
          <p:cNvPr id="9" name="Picture Placeholder 8">
            <a:extLst>
              <a:ext uri="{FF2B5EF4-FFF2-40B4-BE49-F238E27FC236}">
                <a16:creationId xmlns:a16="http://schemas.microsoft.com/office/drawing/2014/main" id="{DF7C27A0-7ECE-574A-A194-9C58093EAD9E}"/>
              </a:ext>
            </a:extLst>
          </p:cNvPr>
          <p:cNvSpPr>
            <a:spLocks noGrp="1"/>
          </p:cNvSpPr>
          <p:nvPr>
            <p:ph type="pic" sz="quarter" idx="10"/>
          </p:nvPr>
        </p:nvSpPr>
        <p:spPr/>
      </p:sp>
      <p:sp>
        <p:nvSpPr>
          <p:cNvPr id="4" name="Footer Placeholder 3">
            <a:extLst>
              <a:ext uri="{FF2B5EF4-FFF2-40B4-BE49-F238E27FC236}">
                <a16:creationId xmlns:a16="http://schemas.microsoft.com/office/drawing/2014/main" id="{FA1F25A7-F414-8E4A-9250-31B0B2A133B1}"/>
              </a:ext>
            </a:extLst>
          </p:cNvPr>
          <p:cNvSpPr>
            <a:spLocks noGrp="1"/>
          </p:cNvSpPr>
          <p:nvPr>
            <p:ph type="ftr" sz="quarter" idx="11"/>
          </p:nvPr>
        </p:nvSpPr>
        <p:spPr/>
        <p:txBody>
          <a:bodyPr/>
          <a:lstStyle/>
          <a:p>
            <a:r>
              <a:rPr lang="en-US" sz="800"/>
              <a:t>Copyright © 2019 Oracle and/or its affiliates - CONFIDENTIAL</a:t>
            </a:r>
            <a:endParaRPr lang="en-US" sz="800" dirty="0"/>
          </a:p>
        </p:txBody>
      </p:sp>
    </p:spTree>
    <p:extLst>
      <p:ext uri="{BB962C8B-B14F-4D97-AF65-F5344CB8AC3E}">
        <p14:creationId xmlns:p14="http://schemas.microsoft.com/office/powerpoint/2010/main" val="299974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54E160D2-BFC5-9B4E-AD4B-A756ED9BBF1D}"/>
              </a:ext>
            </a:extLst>
          </p:cNvPr>
          <p:cNvSpPr>
            <a:spLocks noGrp="1"/>
          </p:cNvSpPr>
          <p:nvPr>
            <p:ph type="body" sz="quarter" idx="11"/>
          </p:nvPr>
        </p:nvSpPr>
        <p:spPr>
          <a:xfrm>
            <a:off x="762000" y="1219105"/>
            <a:ext cx="10671048" cy="330540"/>
          </a:xfrm>
        </p:spPr>
        <p:txBody>
          <a:bodyPr/>
          <a:lstStyle/>
          <a:p>
            <a:r>
              <a:rPr lang="en-US" sz="2400" dirty="0"/>
              <a:t>A managed cloud service for JSON storage</a:t>
            </a:r>
          </a:p>
        </p:txBody>
      </p:sp>
      <p:sp>
        <p:nvSpPr>
          <p:cNvPr id="2" name="Title 1">
            <a:extLst>
              <a:ext uri="{FF2B5EF4-FFF2-40B4-BE49-F238E27FC236}">
                <a16:creationId xmlns:a16="http://schemas.microsoft.com/office/drawing/2014/main" id="{BD40D5BB-0493-A74D-9D82-17E2E312B861}"/>
              </a:ext>
            </a:extLst>
          </p:cNvPr>
          <p:cNvSpPr>
            <a:spLocks noGrp="1"/>
          </p:cNvSpPr>
          <p:nvPr>
            <p:ph type="title"/>
          </p:nvPr>
        </p:nvSpPr>
        <p:spPr>
          <a:xfrm>
            <a:off x="768875" y="377273"/>
            <a:ext cx="10671048" cy="822960"/>
          </a:xfrm>
        </p:spPr>
        <p:txBody>
          <a:bodyPr/>
          <a:lstStyle/>
          <a:p>
            <a:r>
              <a:rPr lang="en-US" sz="3600" dirty="0"/>
              <a:t>Autonomous </a:t>
            </a:r>
            <a:r>
              <a:rPr lang="en-US" sz="3600" dirty="0">
                <a:solidFill>
                  <a:schemeClr val="accent1"/>
                </a:solidFill>
              </a:rPr>
              <a:t>JSON Database</a:t>
            </a:r>
            <a:endParaRPr lang="en-US" sz="3600" dirty="0"/>
          </a:p>
        </p:txBody>
      </p:sp>
      <p:sp>
        <p:nvSpPr>
          <p:cNvPr id="4" name="Footer Placeholder 3">
            <a:extLst>
              <a:ext uri="{FF2B5EF4-FFF2-40B4-BE49-F238E27FC236}">
                <a16:creationId xmlns:a16="http://schemas.microsoft.com/office/drawing/2014/main" id="{25BBD675-5A27-7145-B310-51D8A6FF7A93}"/>
              </a:ext>
            </a:extLst>
          </p:cNvPr>
          <p:cNvSpPr>
            <a:spLocks noGrp="1"/>
          </p:cNvSpPr>
          <p:nvPr>
            <p:ph type="ftr" sz="quarter" idx="13"/>
          </p:nvPr>
        </p:nvSpPr>
        <p:spPr>
          <a:xfrm>
            <a:off x="1127759" y="6423978"/>
            <a:ext cx="5745379"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rgbClr val="8B858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Copyright © 2020 Oracle and/or its affiliates. Oracle Confidential</a:t>
            </a:r>
            <a:endParaRPr lang="en-US" dirty="0"/>
          </a:p>
        </p:txBody>
      </p:sp>
      <p:sp>
        <p:nvSpPr>
          <p:cNvPr id="63" name="Text Placeholder 13">
            <a:extLst>
              <a:ext uri="{FF2B5EF4-FFF2-40B4-BE49-F238E27FC236}">
                <a16:creationId xmlns:a16="http://schemas.microsoft.com/office/drawing/2014/main" id="{227B68CB-084D-6643-A09D-B26AC8040C52}"/>
              </a:ext>
            </a:extLst>
          </p:cNvPr>
          <p:cNvSpPr txBox="1">
            <a:spLocks/>
          </p:cNvSpPr>
          <p:nvPr/>
        </p:nvSpPr>
        <p:spPr>
          <a:xfrm>
            <a:off x="425124" y="2005625"/>
            <a:ext cx="8033075" cy="4294814"/>
          </a:xfrm>
          <a:prstGeom prst="rect">
            <a:avLst/>
          </a:prstGeom>
        </p:spPr>
        <p:txBody>
          <a:bodyPr/>
          <a:lst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tx1"/>
                </a:solidFill>
                <a:latin typeface="+mn-lt"/>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mn-lt"/>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00000"/>
              <a:buFont typeface="Arial" panose="020B0604020202020204" pitchFamily="34" charset="0"/>
              <a:buChar char="•"/>
              <a:tabLst/>
              <a:defRPr sz="1600" kern="120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Arial" panose="020B0604020202020204" pitchFamily="34" charset="0"/>
              <a:buChar char="•"/>
              <a:tabLst/>
              <a:defRPr sz="1400" kern="120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00000"/>
              <a:buFont typeface="Arial" panose="020B0604020202020204" pitchFamily="34" charset="0"/>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Arial" panose="020B0604020202020204" pitchFamily="34" charset="0"/>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51510" lvl="1" indent="-285750">
              <a:lnSpc>
                <a:spcPct val="150000"/>
              </a:lnSpc>
            </a:pPr>
            <a:r>
              <a:rPr kumimoji="1" lang="en-US" altLang="ja-JP" sz="2400" dirty="0"/>
              <a:t> New ADB-S service for</a:t>
            </a:r>
            <a:r>
              <a:rPr kumimoji="1" lang="en-US" altLang="ja-JP" sz="2400" b="1" dirty="0"/>
              <a:t> </a:t>
            </a:r>
            <a:r>
              <a:rPr kumimoji="1" lang="en-US" altLang="ja-JP" sz="2400" b="1" dirty="0">
                <a:solidFill>
                  <a:schemeClr val="accent1"/>
                </a:solidFill>
              </a:rPr>
              <a:t>JSON-centric</a:t>
            </a:r>
            <a:r>
              <a:rPr kumimoji="1" lang="en-US" altLang="ja-JP" sz="2400" b="1" dirty="0"/>
              <a:t> </a:t>
            </a:r>
            <a:r>
              <a:rPr kumimoji="1" lang="en-US" altLang="ja-JP" sz="2400" dirty="0"/>
              <a:t>development</a:t>
            </a:r>
          </a:p>
          <a:p>
            <a:pPr marL="651510" lvl="1" indent="-285750">
              <a:lnSpc>
                <a:spcPct val="150000"/>
              </a:lnSpc>
            </a:pPr>
            <a:r>
              <a:rPr kumimoji="1" lang="en-US" altLang="ja-JP" sz="2400" dirty="0"/>
              <a:t> Flexible and fast at scale </a:t>
            </a:r>
          </a:p>
          <a:p>
            <a:pPr marL="651510" lvl="1" indent="-285750">
              <a:lnSpc>
                <a:spcPct val="150000"/>
              </a:lnSpc>
            </a:pPr>
            <a:r>
              <a:rPr kumimoji="1" lang="en-US" altLang="ja-JP" sz="2400" b="1" dirty="0"/>
              <a:t> </a:t>
            </a:r>
            <a:r>
              <a:rPr kumimoji="1" lang="en-US" altLang="ja-JP" sz="2400" b="1" dirty="0">
                <a:solidFill>
                  <a:schemeClr val="accent1"/>
                </a:solidFill>
              </a:rPr>
              <a:t>Native</a:t>
            </a:r>
            <a:r>
              <a:rPr kumimoji="1" lang="en-US" altLang="ja-JP" sz="2400" dirty="0"/>
              <a:t> JSON storage</a:t>
            </a:r>
          </a:p>
          <a:p>
            <a:pPr marL="651510" lvl="1" indent="-285750">
              <a:lnSpc>
                <a:spcPct val="150000"/>
              </a:lnSpc>
            </a:pPr>
            <a:r>
              <a:rPr kumimoji="1" lang="en-US" altLang="ja-JP" sz="2400" dirty="0"/>
              <a:t> Simple </a:t>
            </a:r>
            <a:r>
              <a:rPr kumimoji="1" lang="en-US" altLang="ja-JP" sz="2400" b="1" dirty="0">
                <a:solidFill>
                  <a:schemeClr val="accent1"/>
                </a:solidFill>
              </a:rPr>
              <a:t>document APIs</a:t>
            </a:r>
          </a:p>
          <a:p>
            <a:pPr marL="1074420" lvl="2" indent="-342900">
              <a:lnSpc>
                <a:spcPct val="100000"/>
              </a:lnSpc>
            </a:pPr>
            <a:r>
              <a:rPr kumimoji="1" lang="en-US" altLang="ja-JP" sz="2000" dirty="0">
                <a:latin typeface="+mn-lt"/>
              </a:rPr>
              <a:t> Language drivers, command-line, and REST</a:t>
            </a:r>
          </a:p>
          <a:p>
            <a:pPr marL="1074420" lvl="2" indent="-342900">
              <a:lnSpc>
                <a:spcPct val="100000"/>
              </a:lnSpc>
            </a:pPr>
            <a:r>
              <a:rPr kumimoji="1" lang="en-US" altLang="ja-JP" sz="2000" dirty="0">
                <a:latin typeface="+mn-lt"/>
              </a:rPr>
              <a:t> SQL not required</a:t>
            </a:r>
          </a:p>
          <a:p>
            <a:pPr marL="651510" lvl="1" indent="-285750">
              <a:lnSpc>
                <a:spcPct val="150000"/>
              </a:lnSpc>
            </a:pPr>
            <a:endParaRPr kumimoji="1" lang="en-US" altLang="ja-JP" sz="2000" dirty="0"/>
          </a:p>
          <a:p>
            <a:pPr lvl="1" indent="0">
              <a:lnSpc>
                <a:spcPct val="150000"/>
              </a:lnSpc>
              <a:buNone/>
            </a:pPr>
            <a:endParaRPr lang="en-US" sz="2000" dirty="0"/>
          </a:p>
        </p:txBody>
      </p:sp>
      <p:pic>
        <p:nvPicPr>
          <p:cNvPr id="66" name="Picture 65" descr="A picture containing drawing&#10;&#10;Description automatically generated">
            <a:extLst>
              <a:ext uri="{FF2B5EF4-FFF2-40B4-BE49-F238E27FC236}">
                <a16:creationId xmlns:a16="http://schemas.microsoft.com/office/drawing/2014/main" id="{FD3F13F5-76EA-1646-ACA0-1D52EBECDB4E}"/>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8836805" y="2667137"/>
            <a:ext cx="1965475" cy="1617941"/>
          </a:xfrm>
          <a:prstGeom prst="rect">
            <a:avLst/>
          </a:prstGeom>
          <a:ln w="19050">
            <a:solidFill>
              <a:schemeClr val="bg1"/>
            </a:solidFill>
          </a:ln>
        </p:spPr>
      </p:pic>
      <p:sp>
        <p:nvSpPr>
          <p:cNvPr id="67" name="Rectangle 66">
            <a:extLst>
              <a:ext uri="{FF2B5EF4-FFF2-40B4-BE49-F238E27FC236}">
                <a16:creationId xmlns:a16="http://schemas.microsoft.com/office/drawing/2014/main" id="{51DD68AA-1186-3841-959C-33BFE6618F2C}"/>
              </a:ext>
            </a:extLst>
          </p:cNvPr>
          <p:cNvSpPr/>
          <p:nvPr/>
        </p:nvSpPr>
        <p:spPr>
          <a:xfrm>
            <a:off x="8878750" y="3191054"/>
            <a:ext cx="1763562" cy="570106"/>
          </a:xfrm>
          <a:prstGeom prst="rect">
            <a:avLst/>
          </a:prstGeom>
          <a:solidFill>
            <a:srgbClr val="E0503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1684851B-F1CD-3642-B14B-AF954B12C9F1}"/>
              </a:ext>
            </a:extLst>
          </p:cNvPr>
          <p:cNvSpPr/>
          <p:nvPr/>
        </p:nvSpPr>
        <p:spPr>
          <a:xfrm>
            <a:off x="9034712" y="3002614"/>
            <a:ext cx="1569660" cy="923330"/>
          </a:xfrm>
          <a:prstGeom prst="rect">
            <a:avLst/>
          </a:prstGeom>
        </p:spPr>
        <p:txBody>
          <a:bodyPr wrap="none">
            <a:spAutoFit/>
          </a:bodyPr>
          <a:lstStyle/>
          <a:p>
            <a:r>
              <a:rPr lang="en-US" sz="5400" b="1" dirty="0">
                <a:solidFill>
                  <a:schemeClr val="bg1"/>
                </a:solidFill>
                <a:latin typeface="Arial" panose="020B0604020202020204" pitchFamily="34" charset="0"/>
                <a:cs typeface="Arial" panose="020B0604020202020204" pitchFamily="34" charset="0"/>
              </a:rPr>
              <a:t>AJD</a:t>
            </a:r>
          </a:p>
        </p:txBody>
      </p:sp>
    </p:spTree>
    <p:extLst>
      <p:ext uri="{BB962C8B-B14F-4D97-AF65-F5344CB8AC3E}">
        <p14:creationId xmlns:p14="http://schemas.microsoft.com/office/powerpoint/2010/main" val="3619779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54E160D2-BFC5-9B4E-AD4B-A756ED9BBF1D}"/>
              </a:ext>
            </a:extLst>
          </p:cNvPr>
          <p:cNvSpPr>
            <a:spLocks noGrp="1"/>
          </p:cNvSpPr>
          <p:nvPr>
            <p:ph type="body" sz="quarter" idx="11"/>
          </p:nvPr>
        </p:nvSpPr>
        <p:spPr>
          <a:xfrm>
            <a:off x="762000" y="1219105"/>
            <a:ext cx="10671048" cy="330540"/>
          </a:xfrm>
        </p:spPr>
        <p:txBody>
          <a:bodyPr/>
          <a:lstStyle/>
          <a:p>
            <a:r>
              <a:rPr lang="en-US" sz="2400" dirty="0"/>
              <a:t>Provides the same benefits as NoSQL document stores</a:t>
            </a:r>
          </a:p>
        </p:txBody>
      </p:sp>
      <p:sp>
        <p:nvSpPr>
          <p:cNvPr id="2" name="Title 1">
            <a:extLst>
              <a:ext uri="{FF2B5EF4-FFF2-40B4-BE49-F238E27FC236}">
                <a16:creationId xmlns:a16="http://schemas.microsoft.com/office/drawing/2014/main" id="{BD40D5BB-0493-A74D-9D82-17E2E312B861}"/>
              </a:ext>
            </a:extLst>
          </p:cNvPr>
          <p:cNvSpPr>
            <a:spLocks noGrp="1"/>
          </p:cNvSpPr>
          <p:nvPr>
            <p:ph type="title"/>
          </p:nvPr>
        </p:nvSpPr>
        <p:spPr>
          <a:xfrm>
            <a:off x="768875" y="377273"/>
            <a:ext cx="10671048" cy="822960"/>
          </a:xfrm>
        </p:spPr>
        <p:txBody>
          <a:bodyPr/>
          <a:lstStyle/>
          <a:p>
            <a:r>
              <a:rPr lang="en-US" sz="3600" dirty="0"/>
              <a:t>Autonomous </a:t>
            </a:r>
            <a:r>
              <a:rPr lang="en-US" sz="3600" dirty="0">
                <a:solidFill>
                  <a:schemeClr val="accent1"/>
                </a:solidFill>
              </a:rPr>
              <a:t>JSON Database</a:t>
            </a:r>
            <a:endParaRPr lang="en-US" sz="3600" dirty="0"/>
          </a:p>
        </p:txBody>
      </p:sp>
      <p:sp>
        <p:nvSpPr>
          <p:cNvPr id="4" name="Footer Placeholder 3">
            <a:extLst>
              <a:ext uri="{FF2B5EF4-FFF2-40B4-BE49-F238E27FC236}">
                <a16:creationId xmlns:a16="http://schemas.microsoft.com/office/drawing/2014/main" id="{25BBD675-5A27-7145-B310-51D8A6FF7A93}"/>
              </a:ext>
            </a:extLst>
          </p:cNvPr>
          <p:cNvSpPr>
            <a:spLocks noGrp="1"/>
          </p:cNvSpPr>
          <p:nvPr>
            <p:ph type="ftr" sz="quarter" idx="13"/>
          </p:nvPr>
        </p:nvSpPr>
        <p:spPr>
          <a:xfrm>
            <a:off x="1127759" y="6423978"/>
            <a:ext cx="5745379"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rgbClr val="8B858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Copyright © 2020 Oracle and/or its affiliates. Oracle Confidential</a:t>
            </a:r>
            <a:endParaRPr lang="en-US" dirty="0"/>
          </a:p>
        </p:txBody>
      </p:sp>
      <p:sp>
        <p:nvSpPr>
          <p:cNvPr id="63" name="Text Placeholder 13">
            <a:extLst>
              <a:ext uri="{FF2B5EF4-FFF2-40B4-BE49-F238E27FC236}">
                <a16:creationId xmlns:a16="http://schemas.microsoft.com/office/drawing/2014/main" id="{227B68CB-084D-6643-A09D-B26AC8040C52}"/>
              </a:ext>
            </a:extLst>
          </p:cNvPr>
          <p:cNvSpPr txBox="1">
            <a:spLocks/>
          </p:cNvSpPr>
          <p:nvPr/>
        </p:nvSpPr>
        <p:spPr>
          <a:xfrm>
            <a:off x="9322601" y="4529201"/>
            <a:ext cx="2357574" cy="984674"/>
          </a:xfrm>
          <a:prstGeom prst="rect">
            <a:avLst/>
          </a:prstGeom>
        </p:spPr>
        <p:txBody>
          <a:bodyPr/>
          <a:lst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tx1"/>
                </a:solidFill>
                <a:latin typeface="+mn-lt"/>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mn-lt"/>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00000"/>
              <a:buFont typeface="Arial" panose="020B0604020202020204" pitchFamily="34" charset="0"/>
              <a:buChar char="•"/>
              <a:tabLst/>
              <a:defRPr sz="1600" kern="120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Arial" panose="020B0604020202020204" pitchFamily="34" charset="0"/>
              <a:buChar char="•"/>
              <a:tabLst/>
              <a:defRPr sz="1400" kern="120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00000"/>
              <a:buFont typeface="Arial" panose="020B0604020202020204" pitchFamily="34" charset="0"/>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Arial" panose="020B0604020202020204" pitchFamily="34" charset="0"/>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100000"/>
              </a:lnSpc>
            </a:pPr>
            <a:r>
              <a:rPr lang="en-US" dirty="0"/>
              <a:t>Low price, </a:t>
            </a:r>
            <a:br>
              <a:rPr lang="en-US" dirty="0"/>
            </a:br>
            <a:r>
              <a:rPr lang="en-US" dirty="0"/>
              <a:t>always-free tier</a:t>
            </a:r>
          </a:p>
        </p:txBody>
      </p:sp>
      <p:grpSp>
        <p:nvGrpSpPr>
          <p:cNvPr id="22" name="Group 21">
            <a:extLst>
              <a:ext uri="{FF2B5EF4-FFF2-40B4-BE49-F238E27FC236}">
                <a16:creationId xmlns:a16="http://schemas.microsoft.com/office/drawing/2014/main" id="{40CD124E-BBC1-644D-A80C-7140E491F2D8}"/>
              </a:ext>
            </a:extLst>
          </p:cNvPr>
          <p:cNvGrpSpPr/>
          <p:nvPr/>
        </p:nvGrpSpPr>
        <p:grpSpPr>
          <a:xfrm>
            <a:off x="9677326" y="2706365"/>
            <a:ext cx="1648130" cy="1597852"/>
            <a:chOff x="9791793" y="2441672"/>
            <a:chExt cx="1648130" cy="1597852"/>
          </a:xfrm>
        </p:grpSpPr>
        <p:grpSp>
          <p:nvGrpSpPr>
            <p:cNvPr id="53" name="Group 52">
              <a:extLst>
                <a:ext uri="{FF2B5EF4-FFF2-40B4-BE49-F238E27FC236}">
                  <a16:creationId xmlns:a16="http://schemas.microsoft.com/office/drawing/2014/main" id="{D7D710B3-5959-114F-A5E5-2A33B60BAB99}"/>
                </a:ext>
              </a:extLst>
            </p:cNvPr>
            <p:cNvGrpSpPr/>
            <p:nvPr/>
          </p:nvGrpSpPr>
          <p:grpSpPr>
            <a:xfrm>
              <a:off x="9791793" y="2441672"/>
              <a:ext cx="1648130" cy="1597852"/>
              <a:chOff x="1045009" y="2684551"/>
              <a:chExt cx="705040" cy="654097"/>
            </a:xfrm>
          </p:grpSpPr>
          <p:pic>
            <p:nvPicPr>
              <p:cNvPr id="54" name="Picture 53" descr="A picture containing drawing&#10;&#10;Description automatically generated">
                <a:extLst>
                  <a:ext uri="{FF2B5EF4-FFF2-40B4-BE49-F238E27FC236}">
                    <a16:creationId xmlns:a16="http://schemas.microsoft.com/office/drawing/2014/main" id="{20076F8D-9D56-2F49-9B92-E4F4CA719F2B}"/>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1045009" y="2684551"/>
                <a:ext cx="705040" cy="654097"/>
              </a:xfrm>
              <a:prstGeom prst="rect">
                <a:avLst/>
              </a:prstGeom>
            </p:spPr>
          </p:pic>
          <p:sp>
            <p:nvSpPr>
              <p:cNvPr id="55" name="Rectangle 54">
                <a:extLst>
                  <a:ext uri="{FF2B5EF4-FFF2-40B4-BE49-F238E27FC236}">
                    <a16:creationId xmlns:a16="http://schemas.microsoft.com/office/drawing/2014/main" id="{A770085E-8B84-4A46-B424-8AC5491C22B7}"/>
                  </a:ext>
                </a:extLst>
              </p:cNvPr>
              <p:cNvSpPr/>
              <p:nvPr/>
            </p:nvSpPr>
            <p:spPr>
              <a:xfrm>
                <a:off x="1093476" y="2752358"/>
                <a:ext cx="608104" cy="507771"/>
              </a:xfrm>
              <a:prstGeom prst="rect">
                <a:avLst/>
              </a:prstGeom>
              <a:solidFill>
                <a:srgbClr val="E050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6" name="Rectangle 55">
              <a:extLst>
                <a:ext uri="{FF2B5EF4-FFF2-40B4-BE49-F238E27FC236}">
                  <a16:creationId xmlns:a16="http://schemas.microsoft.com/office/drawing/2014/main" id="{890DB127-CE74-8F4C-8855-C860DB4C572F}"/>
                </a:ext>
              </a:extLst>
            </p:cNvPr>
            <p:cNvSpPr/>
            <p:nvPr/>
          </p:nvSpPr>
          <p:spPr>
            <a:xfrm>
              <a:off x="10231811" y="2581183"/>
              <a:ext cx="787395" cy="1292662"/>
            </a:xfrm>
            <a:prstGeom prst="rect">
              <a:avLst/>
            </a:prstGeom>
          </p:spPr>
          <p:txBody>
            <a:bodyPr wrap="none">
              <a:spAutoFit/>
            </a:bodyPr>
            <a:lstStyle/>
            <a:p>
              <a:r>
                <a:rPr lang="en-US" sz="7800" dirty="0">
                  <a:solidFill>
                    <a:schemeClr val="bg1"/>
                  </a:solidFill>
                  <a:latin typeface="Menlo" panose="020B0609030804020204" pitchFamily="49" charset="0"/>
                  <a:ea typeface="Menlo" panose="020B0609030804020204" pitchFamily="49" charset="0"/>
                  <a:cs typeface="Menlo" panose="020B0609030804020204" pitchFamily="49" charset="0"/>
                </a:rPr>
                <a:t>$</a:t>
              </a:r>
            </a:p>
          </p:txBody>
        </p:sp>
      </p:grpSp>
      <p:sp>
        <p:nvSpPr>
          <p:cNvPr id="9" name="Rectangle 8">
            <a:extLst>
              <a:ext uri="{FF2B5EF4-FFF2-40B4-BE49-F238E27FC236}">
                <a16:creationId xmlns:a16="http://schemas.microsoft.com/office/drawing/2014/main" id="{7B2213F0-EDEE-DA45-9322-CF3CADE5CCB5}"/>
              </a:ext>
            </a:extLst>
          </p:cNvPr>
          <p:cNvSpPr/>
          <p:nvPr/>
        </p:nvSpPr>
        <p:spPr>
          <a:xfrm>
            <a:off x="6732661" y="4548779"/>
            <a:ext cx="1821717" cy="369332"/>
          </a:xfrm>
          <a:prstGeom prst="rect">
            <a:avLst/>
          </a:prstGeom>
        </p:spPr>
        <p:txBody>
          <a:bodyPr wrap="none">
            <a:spAutoFit/>
          </a:bodyPr>
          <a:lstStyle/>
          <a:p>
            <a:r>
              <a:rPr lang="en-US" dirty="0"/>
              <a:t>Highly available</a:t>
            </a:r>
          </a:p>
        </p:txBody>
      </p:sp>
      <p:grpSp>
        <p:nvGrpSpPr>
          <p:cNvPr id="24" name="Group 23">
            <a:extLst>
              <a:ext uri="{FF2B5EF4-FFF2-40B4-BE49-F238E27FC236}">
                <a16:creationId xmlns:a16="http://schemas.microsoft.com/office/drawing/2014/main" id="{19970ACC-B8DF-5C4B-9ACA-9054498026BB}"/>
              </a:ext>
            </a:extLst>
          </p:cNvPr>
          <p:cNvGrpSpPr/>
          <p:nvPr/>
        </p:nvGrpSpPr>
        <p:grpSpPr>
          <a:xfrm>
            <a:off x="6757712" y="2706365"/>
            <a:ext cx="1648130" cy="1597852"/>
            <a:chOff x="6978911" y="2454756"/>
            <a:chExt cx="1648130" cy="1597852"/>
          </a:xfrm>
        </p:grpSpPr>
        <p:grpSp>
          <p:nvGrpSpPr>
            <p:cNvPr id="49" name="Group 48">
              <a:extLst>
                <a:ext uri="{FF2B5EF4-FFF2-40B4-BE49-F238E27FC236}">
                  <a16:creationId xmlns:a16="http://schemas.microsoft.com/office/drawing/2014/main" id="{E698D462-964F-4B4F-8A2C-406E9682F496}"/>
                </a:ext>
              </a:extLst>
            </p:cNvPr>
            <p:cNvGrpSpPr/>
            <p:nvPr/>
          </p:nvGrpSpPr>
          <p:grpSpPr>
            <a:xfrm>
              <a:off x="6978911" y="2454756"/>
              <a:ext cx="1648130" cy="1597852"/>
              <a:chOff x="1045009" y="2684551"/>
              <a:chExt cx="705040" cy="654097"/>
            </a:xfrm>
          </p:grpSpPr>
          <p:pic>
            <p:nvPicPr>
              <p:cNvPr id="51" name="Picture 50" descr="A picture containing drawing&#10;&#10;Description automatically generated">
                <a:extLst>
                  <a:ext uri="{FF2B5EF4-FFF2-40B4-BE49-F238E27FC236}">
                    <a16:creationId xmlns:a16="http://schemas.microsoft.com/office/drawing/2014/main" id="{0E00662B-EC6E-F846-8ABF-9E9220E54961}"/>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1045009" y="2684551"/>
                <a:ext cx="705040" cy="654097"/>
              </a:xfrm>
              <a:prstGeom prst="rect">
                <a:avLst/>
              </a:prstGeom>
            </p:spPr>
          </p:pic>
          <p:sp>
            <p:nvSpPr>
              <p:cNvPr id="52" name="Rectangle 51">
                <a:extLst>
                  <a:ext uri="{FF2B5EF4-FFF2-40B4-BE49-F238E27FC236}">
                    <a16:creationId xmlns:a16="http://schemas.microsoft.com/office/drawing/2014/main" id="{693E6D8D-49D9-9C40-BBA3-2C550951BB10}"/>
                  </a:ext>
                </a:extLst>
              </p:cNvPr>
              <p:cNvSpPr/>
              <p:nvPr/>
            </p:nvSpPr>
            <p:spPr>
              <a:xfrm>
                <a:off x="1093476" y="2752358"/>
                <a:ext cx="608104" cy="507771"/>
              </a:xfrm>
              <a:prstGeom prst="rect">
                <a:avLst/>
              </a:prstGeom>
              <a:solidFill>
                <a:srgbClr val="E050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2EAB8BF0-82A1-DB48-8436-9A04ECF832F3}"/>
                </a:ext>
              </a:extLst>
            </p:cNvPr>
            <p:cNvGrpSpPr/>
            <p:nvPr/>
          </p:nvGrpSpPr>
          <p:grpSpPr>
            <a:xfrm>
              <a:off x="7151770" y="2592129"/>
              <a:ext cx="1253633" cy="1440053"/>
              <a:chOff x="7151770" y="2592129"/>
              <a:chExt cx="1253633" cy="1440053"/>
            </a:xfrm>
          </p:grpSpPr>
          <p:sp>
            <p:nvSpPr>
              <p:cNvPr id="57" name="Rectangle 56">
                <a:extLst>
                  <a:ext uri="{FF2B5EF4-FFF2-40B4-BE49-F238E27FC236}">
                    <a16:creationId xmlns:a16="http://schemas.microsoft.com/office/drawing/2014/main" id="{9EB60DB0-3CCA-1E4F-AF2E-619C848CA430}"/>
                  </a:ext>
                </a:extLst>
              </p:cNvPr>
              <p:cNvSpPr/>
              <p:nvPr/>
            </p:nvSpPr>
            <p:spPr>
              <a:xfrm>
                <a:off x="7151770" y="2592129"/>
                <a:ext cx="825803" cy="800219"/>
              </a:xfrm>
              <a:prstGeom prst="rect">
                <a:avLst/>
              </a:prstGeom>
            </p:spPr>
            <p:txBody>
              <a:bodyPr wrap="none">
                <a:spAutoFit/>
              </a:bodyPr>
              <a:lstStyle/>
              <a:p>
                <a:r>
                  <a:rPr lang="en-US" sz="4600" dirty="0">
                    <a:solidFill>
                      <a:schemeClr val="bg1"/>
                    </a:solidFill>
                    <a:latin typeface="Oracle Sans" panose="020B0503020204020204" pitchFamily="34" charset="0"/>
                    <a:ea typeface="Menlo" panose="020B0609030804020204" pitchFamily="49" charset="0"/>
                    <a:cs typeface="Oracle Sans" panose="020B0503020204020204" pitchFamily="34" charset="0"/>
                  </a:rPr>
                  <a:t>24</a:t>
                </a:r>
              </a:p>
            </p:txBody>
          </p:sp>
          <p:sp>
            <p:nvSpPr>
              <p:cNvPr id="58" name="Rectangle 57">
                <a:extLst>
                  <a:ext uri="{FF2B5EF4-FFF2-40B4-BE49-F238E27FC236}">
                    <a16:creationId xmlns:a16="http://schemas.microsoft.com/office/drawing/2014/main" id="{35A4CEE9-E831-9649-A2D0-92E6F088F214}"/>
                  </a:ext>
                </a:extLst>
              </p:cNvPr>
              <p:cNvSpPr/>
              <p:nvPr/>
            </p:nvSpPr>
            <p:spPr>
              <a:xfrm>
                <a:off x="7901739" y="3231963"/>
                <a:ext cx="503664" cy="800219"/>
              </a:xfrm>
              <a:prstGeom prst="rect">
                <a:avLst/>
              </a:prstGeom>
            </p:spPr>
            <p:txBody>
              <a:bodyPr wrap="none">
                <a:spAutoFit/>
              </a:bodyPr>
              <a:lstStyle/>
              <a:p>
                <a:r>
                  <a:rPr lang="en-US" sz="4600" dirty="0">
                    <a:solidFill>
                      <a:schemeClr val="bg1"/>
                    </a:solidFill>
                    <a:latin typeface="Oracle Sans" panose="020B0503020204020204" pitchFamily="34" charset="0"/>
                    <a:ea typeface="Menlo" panose="020B0609030804020204" pitchFamily="49" charset="0"/>
                    <a:cs typeface="Oracle Sans" panose="020B0503020204020204" pitchFamily="34" charset="0"/>
                  </a:rPr>
                  <a:t>7</a:t>
                </a:r>
              </a:p>
            </p:txBody>
          </p:sp>
          <p:cxnSp>
            <p:nvCxnSpPr>
              <p:cNvPr id="12" name="Straight Connector 11">
                <a:extLst>
                  <a:ext uri="{FF2B5EF4-FFF2-40B4-BE49-F238E27FC236}">
                    <a16:creationId xmlns:a16="http://schemas.microsoft.com/office/drawing/2014/main" id="{D2B736BC-5F4A-3C40-BDA3-275D73BEE101}"/>
                  </a:ext>
                </a:extLst>
              </p:cNvPr>
              <p:cNvCxnSpPr>
                <a:cxnSpLocks/>
              </p:cNvCxnSpPr>
              <p:nvPr/>
            </p:nvCxnSpPr>
            <p:spPr>
              <a:xfrm flipV="1">
                <a:off x="7502218" y="2913383"/>
                <a:ext cx="743590" cy="772221"/>
              </a:xfrm>
              <a:prstGeom prst="line">
                <a:avLst/>
              </a:prstGeom>
              <a:ln w="63500">
                <a:solidFill>
                  <a:schemeClr val="bg2"/>
                </a:solidFill>
              </a:ln>
            </p:spPr>
            <p:style>
              <a:lnRef idx="1">
                <a:schemeClr val="accent1"/>
              </a:lnRef>
              <a:fillRef idx="0">
                <a:schemeClr val="accent1"/>
              </a:fillRef>
              <a:effectRef idx="0">
                <a:schemeClr val="accent1"/>
              </a:effectRef>
              <a:fontRef idx="minor">
                <a:schemeClr val="tx1"/>
              </a:fontRef>
            </p:style>
          </p:cxnSp>
        </p:grpSp>
      </p:grpSp>
      <p:sp>
        <p:nvSpPr>
          <p:cNvPr id="8" name="Rectangle 7">
            <a:extLst>
              <a:ext uri="{FF2B5EF4-FFF2-40B4-BE49-F238E27FC236}">
                <a16:creationId xmlns:a16="http://schemas.microsoft.com/office/drawing/2014/main" id="{1FE38C34-1DA3-774A-8F84-EA708B42066F}"/>
              </a:ext>
            </a:extLst>
          </p:cNvPr>
          <p:cNvSpPr/>
          <p:nvPr/>
        </p:nvSpPr>
        <p:spPr>
          <a:xfrm>
            <a:off x="3536338" y="4548779"/>
            <a:ext cx="2251642" cy="646331"/>
          </a:xfrm>
          <a:prstGeom prst="rect">
            <a:avLst/>
          </a:prstGeom>
        </p:spPr>
        <p:txBody>
          <a:bodyPr wrap="none">
            <a:spAutoFit/>
          </a:bodyPr>
          <a:lstStyle/>
          <a:p>
            <a:pPr algn="ctr"/>
            <a:r>
              <a:rPr lang="en-US" dirty="0"/>
              <a:t>Single-digit latency </a:t>
            </a:r>
            <a:br>
              <a:rPr lang="en-US" dirty="0"/>
            </a:br>
            <a:r>
              <a:rPr lang="en-US" dirty="0"/>
              <a:t>reads and writes</a:t>
            </a:r>
          </a:p>
        </p:txBody>
      </p:sp>
      <p:grpSp>
        <p:nvGrpSpPr>
          <p:cNvPr id="27" name="Group 26">
            <a:extLst>
              <a:ext uri="{FF2B5EF4-FFF2-40B4-BE49-F238E27FC236}">
                <a16:creationId xmlns:a16="http://schemas.microsoft.com/office/drawing/2014/main" id="{5EF0AACA-2957-0447-9F39-0A52EF44F0B2}"/>
              </a:ext>
            </a:extLst>
          </p:cNvPr>
          <p:cNvGrpSpPr/>
          <p:nvPr/>
        </p:nvGrpSpPr>
        <p:grpSpPr>
          <a:xfrm>
            <a:off x="3838097" y="2706365"/>
            <a:ext cx="1648130" cy="1597852"/>
            <a:chOff x="3890648" y="2441672"/>
            <a:chExt cx="1648130" cy="1597852"/>
          </a:xfrm>
        </p:grpSpPr>
        <p:grpSp>
          <p:nvGrpSpPr>
            <p:cNvPr id="40" name="Group 39">
              <a:extLst>
                <a:ext uri="{FF2B5EF4-FFF2-40B4-BE49-F238E27FC236}">
                  <a16:creationId xmlns:a16="http://schemas.microsoft.com/office/drawing/2014/main" id="{FEB7B408-225B-1E40-82DB-F08BFE2DFB0F}"/>
                </a:ext>
              </a:extLst>
            </p:cNvPr>
            <p:cNvGrpSpPr/>
            <p:nvPr/>
          </p:nvGrpSpPr>
          <p:grpSpPr>
            <a:xfrm>
              <a:off x="3890648" y="2441672"/>
              <a:ext cx="1648130" cy="1597852"/>
              <a:chOff x="1045009" y="2684551"/>
              <a:chExt cx="705040" cy="654097"/>
            </a:xfrm>
          </p:grpSpPr>
          <p:pic>
            <p:nvPicPr>
              <p:cNvPr id="44" name="Picture 43" descr="A picture containing drawing&#10;&#10;Description automatically generated">
                <a:extLst>
                  <a:ext uri="{FF2B5EF4-FFF2-40B4-BE49-F238E27FC236}">
                    <a16:creationId xmlns:a16="http://schemas.microsoft.com/office/drawing/2014/main" id="{12E37BAF-25F5-D144-8BF8-333A6E375E20}"/>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1045009" y="2684551"/>
                <a:ext cx="705040" cy="654097"/>
              </a:xfrm>
              <a:prstGeom prst="rect">
                <a:avLst/>
              </a:prstGeom>
            </p:spPr>
          </p:pic>
          <p:sp>
            <p:nvSpPr>
              <p:cNvPr id="46" name="Rectangle 45">
                <a:extLst>
                  <a:ext uri="{FF2B5EF4-FFF2-40B4-BE49-F238E27FC236}">
                    <a16:creationId xmlns:a16="http://schemas.microsoft.com/office/drawing/2014/main" id="{8C79BE4E-0BB3-F14C-BD4D-B4D1298AF754}"/>
                  </a:ext>
                </a:extLst>
              </p:cNvPr>
              <p:cNvSpPr/>
              <p:nvPr/>
            </p:nvSpPr>
            <p:spPr>
              <a:xfrm>
                <a:off x="1093476" y="2752358"/>
                <a:ext cx="608104" cy="507771"/>
              </a:xfrm>
              <a:prstGeom prst="rect">
                <a:avLst/>
              </a:prstGeom>
              <a:solidFill>
                <a:srgbClr val="E050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a:extLst>
                <a:ext uri="{FF2B5EF4-FFF2-40B4-BE49-F238E27FC236}">
                  <a16:creationId xmlns:a16="http://schemas.microsoft.com/office/drawing/2014/main" id="{448C518B-5463-7E4D-80DB-A3F56D39CFCC}"/>
                </a:ext>
              </a:extLst>
            </p:cNvPr>
            <p:cNvGrpSpPr/>
            <p:nvPr/>
          </p:nvGrpSpPr>
          <p:grpSpPr>
            <a:xfrm>
              <a:off x="4310578" y="2769154"/>
              <a:ext cx="841980" cy="1043823"/>
              <a:chOff x="4302514" y="2647948"/>
              <a:chExt cx="864133" cy="1234491"/>
            </a:xfrm>
          </p:grpSpPr>
          <p:cxnSp>
            <p:nvCxnSpPr>
              <p:cNvPr id="67" name="Straight Connector 66">
                <a:extLst>
                  <a:ext uri="{FF2B5EF4-FFF2-40B4-BE49-F238E27FC236}">
                    <a16:creationId xmlns:a16="http://schemas.microsoft.com/office/drawing/2014/main" id="{0AA70A80-69BD-744E-9CA8-32890ED46BFC}"/>
                  </a:ext>
                </a:extLst>
              </p:cNvPr>
              <p:cNvCxnSpPr>
                <a:cxnSpLocks/>
              </p:cNvCxnSpPr>
              <p:nvPr/>
            </p:nvCxnSpPr>
            <p:spPr>
              <a:xfrm>
                <a:off x="4646642" y="2648459"/>
                <a:ext cx="344056"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242FE37-344D-4244-AAE5-34FA5016D63F}"/>
                  </a:ext>
                </a:extLst>
              </p:cNvPr>
              <p:cNvCxnSpPr>
                <a:cxnSpLocks/>
              </p:cNvCxnSpPr>
              <p:nvPr/>
            </p:nvCxnSpPr>
            <p:spPr>
              <a:xfrm flipV="1">
                <a:off x="4791531" y="2680987"/>
                <a:ext cx="199167" cy="352778"/>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2B672A05-3F51-B444-B665-2FE913893FBA}"/>
                  </a:ext>
                </a:extLst>
              </p:cNvPr>
              <p:cNvCxnSpPr>
                <a:cxnSpLocks/>
              </p:cNvCxnSpPr>
              <p:nvPr/>
            </p:nvCxnSpPr>
            <p:spPr>
              <a:xfrm>
                <a:off x="4824300" y="3033764"/>
                <a:ext cx="342347"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C9577B8A-DC1B-2742-8EE7-3D02294A9500}"/>
                  </a:ext>
                </a:extLst>
              </p:cNvPr>
              <p:cNvCxnSpPr>
                <a:cxnSpLocks/>
              </p:cNvCxnSpPr>
              <p:nvPr/>
            </p:nvCxnSpPr>
            <p:spPr>
              <a:xfrm flipV="1">
                <a:off x="4308668" y="3033466"/>
                <a:ext cx="857979" cy="848973"/>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635C4A87-2706-9444-86B6-D35880548CE9}"/>
                  </a:ext>
                </a:extLst>
              </p:cNvPr>
              <p:cNvCxnSpPr>
                <a:cxnSpLocks/>
              </p:cNvCxnSpPr>
              <p:nvPr/>
            </p:nvCxnSpPr>
            <p:spPr>
              <a:xfrm flipV="1">
                <a:off x="4302514" y="3229543"/>
                <a:ext cx="346142" cy="637411"/>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B7DAE1F-7AE2-C646-9B29-9D16CB12D1EB}"/>
                  </a:ext>
                </a:extLst>
              </p:cNvPr>
              <p:cNvCxnSpPr>
                <a:cxnSpLocks/>
              </p:cNvCxnSpPr>
              <p:nvPr/>
            </p:nvCxnSpPr>
            <p:spPr>
              <a:xfrm>
                <a:off x="4302514" y="3229543"/>
                <a:ext cx="344128" cy="0"/>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E1E42897-E805-1D4D-9555-F8955160D373}"/>
                  </a:ext>
                </a:extLst>
              </p:cNvPr>
              <p:cNvCxnSpPr>
                <a:cxnSpLocks/>
              </p:cNvCxnSpPr>
              <p:nvPr/>
            </p:nvCxnSpPr>
            <p:spPr>
              <a:xfrm flipV="1">
                <a:off x="4302514" y="2647948"/>
                <a:ext cx="323940" cy="556074"/>
              </a:xfrm>
              <a:prstGeom prst="line">
                <a:avLst/>
              </a:prstGeom>
              <a:ln w="63500" cap="rnd">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7" name="Rectangle 6">
            <a:extLst>
              <a:ext uri="{FF2B5EF4-FFF2-40B4-BE49-F238E27FC236}">
                <a16:creationId xmlns:a16="http://schemas.microsoft.com/office/drawing/2014/main" id="{41E157A5-CF42-C644-9D75-A607E97EF42A}"/>
              </a:ext>
            </a:extLst>
          </p:cNvPr>
          <p:cNvSpPr/>
          <p:nvPr/>
        </p:nvSpPr>
        <p:spPr>
          <a:xfrm>
            <a:off x="693573" y="4499946"/>
            <a:ext cx="1898084" cy="646331"/>
          </a:xfrm>
          <a:prstGeom prst="rect">
            <a:avLst/>
          </a:prstGeom>
        </p:spPr>
        <p:txBody>
          <a:bodyPr wrap="none">
            <a:spAutoFit/>
          </a:bodyPr>
          <a:lstStyle/>
          <a:p>
            <a:pPr algn="ctr"/>
            <a:r>
              <a:rPr lang="en-US" b="1" dirty="0"/>
              <a:t> </a:t>
            </a:r>
            <a:r>
              <a:rPr lang="en-US" dirty="0"/>
              <a:t>Elastic compute</a:t>
            </a:r>
            <a:br>
              <a:rPr lang="en-US" dirty="0"/>
            </a:br>
            <a:r>
              <a:rPr lang="en-US" dirty="0"/>
              <a:t> and storage</a:t>
            </a:r>
          </a:p>
        </p:txBody>
      </p:sp>
      <p:grpSp>
        <p:nvGrpSpPr>
          <p:cNvPr id="29" name="Group 28">
            <a:extLst>
              <a:ext uri="{FF2B5EF4-FFF2-40B4-BE49-F238E27FC236}">
                <a16:creationId xmlns:a16="http://schemas.microsoft.com/office/drawing/2014/main" id="{06AB3BD7-6DE1-2B41-BE66-4545F0BC3528}"/>
              </a:ext>
            </a:extLst>
          </p:cNvPr>
          <p:cNvGrpSpPr/>
          <p:nvPr/>
        </p:nvGrpSpPr>
        <p:grpSpPr>
          <a:xfrm>
            <a:off x="918482" y="2706365"/>
            <a:ext cx="1648130" cy="1597852"/>
            <a:chOff x="956931" y="2454756"/>
            <a:chExt cx="1648130" cy="1597852"/>
          </a:xfrm>
        </p:grpSpPr>
        <p:grpSp>
          <p:nvGrpSpPr>
            <p:cNvPr id="10" name="Group 9">
              <a:extLst>
                <a:ext uri="{FF2B5EF4-FFF2-40B4-BE49-F238E27FC236}">
                  <a16:creationId xmlns:a16="http://schemas.microsoft.com/office/drawing/2014/main" id="{D72FEA00-47F3-B948-AD25-EB96EA6C6E96}"/>
                </a:ext>
              </a:extLst>
            </p:cNvPr>
            <p:cNvGrpSpPr/>
            <p:nvPr/>
          </p:nvGrpSpPr>
          <p:grpSpPr>
            <a:xfrm>
              <a:off x="956931" y="2454756"/>
              <a:ext cx="1648130" cy="1597852"/>
              <a:chOff x="1045009" y="2684551"/>
              <a:chExt cx="705040" cy="654097"/>
            </a:xfrm>
          </p:grpSpPr>
          <p:pic>
            <p:nvPicPr>
              <p:cNvPr id="25" name="Picture 24" descr="A picture containing drawing&#10;&#10;Description automatically generated">
                <a:extLst>
                  <a:ext uri="{FF2B5EF4-FFF2-40B4-BE49-F238E27FC236}">
                    <a16:creationId xmlns:a16="http://schemas.microsoft.com/office/drawing/2014/main" id="{92C8D372-3F8C-8A42-B589-6FDE96FA918D}"/>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1045009" y="2684551"/>
                <a:ext cx="705040" cy="654097"/>
              </a:xfrm>
              <a:prstGeom prst="rect">
                <a:avLst/>
              </a:prstGeom>
            </p:spPr>
          </p:pic>
          <p:sp>
            <p:nvSpPr>
              <p:cNvPr id="26" name="Rectangle 25">
                <a:extLst>
                  <a:ext uri="{FF2B5EF4-FFF2-40B4-BE49-F238E27FC236}">
                    <a16:creationId xmlns:a16="http://schemas.microsoft.com/office/drawing/2014/main" id="{7BF8AFB8-6057-074E-85A4-35211C06ED57}"/>
                  </a:ext>
                </a:extLst>
              </p:cNvPr>
              <p:cNvSpPr/>
              <p:nvPr/>
            </p:nvSpPr>
            <p:spPr>
              <a:xfrm>
                <a:off x="1093476" y="2752358"/>
                <a:ext cx="608104" cy="507771"/>
              </a:xfrm>
              <a:prstGeom prst="rect">
                <a:avLst/>
              </a:prstGeom>
              <a:solidFill>
                <a:srgbClr val="E050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52B6A077-032C-1D4C-AC83-850CA8098DAE}"/>
                </a:ext>
              </a:extLst>
            </p:cNvPr>
            <p:cNvGrpSpPr/>
            <p:nvPr/>
          </p:nvGrpSpPr>
          <p:grpSpPr>
            <a:xfrm>
              <a:off x="1209518" y="2716007"/>
              <a:ext cx="1147897" cy="1075350"/>
              <a:chOff x="1189568" y="2771411"/>
              <a:chExt cx="1147897" cy="1075350"/>
            </a:xfrm>
          </p:grpSpPr>
          <p:sp>
            <p:nvSpPr>
              <p:cNvPr id="137" name="Freeform 136">
                <a:extLst>
                  <a:ext uri="{FF2B5EF4-FFF2-40B4-BE49-F238E27FC236}">
                    <a16:creationId xmlns:a16="http://schemas.microsoft.com/office/drawing/2014/main" id="{26070067-7804-9A42-9E15-FC28F7034AC7}"/>
                  </a:ext>
                </a:extLst>
              </p:cNvPr>
              <p:cNvSpPr/>
              <p:nvPr/>
            </p:nvSpPr>
            <p:spPr>
              <a:xfrm>
                <a:off x="1189568" y="2771411"/>
                <a:ext cx="1147897" cy="1075350"/>
              </a:xfrm>
              <a:custGeom>
                <a:avLst/>
                <a:gdLst>
                  <a:gd name="connsiteX0" fmla="*/ 757392 w 1147897"/>
                  <a:gd name="connsiteY0" fmla="*/ 0 h 1075350"/>
                  <a:gd name="connsiteX1" fmla="*/ 1147897 w 1147897"/>
                  <a:gd name="connsiteY1" fmla="*/ 390505 h 1075350"/>
                  <a:gd name="connsiteX2" fmla="*/ 757392 w 1147897"/>
                  <a:gd name="connsiteY2" fmla="*/ 781010 h 1075350"/>
                  <a:gd name="connsiteX3" fmla="*/ 710121 w 1147897"/>
                  <a:gd name="connsiteY3" fmla="*/ 776245 h 1075350"/>
                  <a:gd name="connsiteX4" fmla="*/ 683867 w 1147897"/>
                  <a:gd name="connsiteY4" fmla="*/ 824612 h 1075350"/>
                  <a:gd name="connsiteX5" fmla="*/ 441331 w 1147897"/>
                  <a:gd name="connsiteY5" fmla="*/ 953568 h 1075350"/>
                  <a:gd name="connsiteX6" fmla="*/ 385995 w 1147897"/>
                  <a:gd name="connsiteY6" fmla="*/ 947990 h 1075350"/>
                  <a:gd name="connsiteX7" fmla="*/ 384389 w 1147897"/>
                  <a:gd name="connsiteY7" fmla="*/ 953165 h 1075350"/>
                  <a:gd name="connsiteX8" fmla="*/ 200055 w 1147897"/>
                  <a:gd name="connsiteY8" fmla="*/ 1075350 h 1075350"/>
                  <a:gd name="connsiteX9" fmla="*/ 0 w 1147897"/>
                  <a:gd name="connsiteY9" fmla="*/ 875295 h 1075350"/>
                  <a:gd name="connsiteX10" fmla="*/ 122185 w 1147897"/>
                  <a:gd name="connsiteY10" fmla="*/ 690961 h 1075350"/>
                  <a:gd name="connsiteX11" fmla="*/ 150954 w 1147897"/>
                  <a:gd name="connsiteY11" fmla="*/ 682031 h 1075350"/>
                  <a:gd name="connsiteX12" fmla="*/ 148842 w 1147897"/>
                  <a:gd name="connsiteY12" fmla="*/ 661079 h 1075350"/>
                  <a:gd name="connsiteX13" fmla="*/ 327481 w 1147897"/>
                  <a:gd name="connsiteY13" fmla="*/ 391575 h 1075350"/>
                  <a:gd name="connsiteX14" fmla="*/ 368049 w 1147897"/>
                  <a:gd name="connsiteY14" fmla="*/ 378983 h 1075350"/>
                  <a:gd name="connsiteX15" fmla="*/ 374821 w 1147897"/>
                  <a:gd name="connsiteY15" fmla="*/ 311805 h 1075350"/>
                  <a:gd name="connsiteX16" fmla="*/ 757392 w 1147897"/>
                  <a:gd name="connsiteY16" fmla="*/ 0 h 1075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47897" h="1075350">
                    <a:moveTo>
                      <a:pt x="757392" y="0"/>
                    </a:moveTo>
                    <a:cubicBezTo>
                      <a:pt x="973062" y="0"/>
                      <a:pt x="1147897" y="174835"/>
                      <a:pt x="1147897" y="390505"/>
                    </a:cubicBezTo>
                    <a:cubicBezTo>
                      <a:pt x="1147897" y="606175"/>
                      <a:pt x="973062" y="781010"/>
                      <a:pt x="757392" y="781010"/>
                    </a:cubicBezTo>
                    <a:lnTo>
                      <a:pt x="710121" y="776245"/>
                    </a:lnTo>
                    <a:lnTo>
                      <a:pt x="683867" y="824612"/>
                    </a:lnTo>
                    <a:cubicBezTo>
                      <a:pt x="631305" y="902415"/>
                      <a:pt x="542292" y="953568"/>
                      <a:pt x="441331" y="953568"/>
                    </a:cubicBezTo>
                    <a:lnTo>
                      <a:pt x="385995" y="947990"/>
                    </a:lnTo>
                    <a:lnTo>
                      <a:pt x="384389" y="953165"/>
                    </a:lnTo>
                    <a:cubicBezTo>
                      <a:pt x="354019" y="1024968"/>
                      <a:pt x="282920" y="1075350"/>
                      <a:pt x="200055" y="1075350"/>
                    </a:cubicBezTo>
                    <a:cubicBezTo>
                      <a:pt x="89568" y="1075350"/>
                      <a:pt x="0" y="985782"/>
                      <a:pt x="0" y="875295"/>
                    </a:cubicBezTo>
                    <a:cubicBezTo>
                      <a:pt x="0" y="792430"/>
                      <a:pt x="50382" y="721332"/>
                      <a:pt x="122185" y="690961"/>
                    </a:cubicBezTo>
                    <a:lnTo>
                      <a:pt x="150954" y="682031"/>
                    </a:lnTo>
                    <a:lnTo>
                      <a:pt x="148842" y="661079"/>
                    </a:lnTo>
                    <a:cubicBezTo>
                      <a:pt x="148842" y="539926"/>
                      <a:pt x="222502" y="435978"/>
                      <a:pt x="327481" y="391575"/>
                    </a:cubicBezTo>
                    <a:lnTo>
                      <a:pt x="368049" y="378983"/>
                    </a:lnTo>
                    <a:lnTo>
                      <a:pt x="374821" y="311805"/>
                    </a:lnTo>
                    <a:cubicBezTo>
                      <a:pt x="411234" y="133858"/>
                      <a:pt x="568681" y="0"/>
                      <a:pt x="757392" y="0"/>
                    </a:cubicBezTo>
                    <a:close/>
                  </a:path>
                </a:pathLst>
              </a:custGeom>
              <a:no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8" name="Freeform 137">
                <a:extLst>
                  <a:ext uri="{FF2B5EF4-FFF2-40B4-BE49-F238E27FC236}">
                    <a16:creationId xmlns:a16="http://schemas.microsoft.com/office/drawing/2014/main" id="{45FBD822-7A03-BE49-83D3-45092772933A}"/>
                  </a:ext>
                </a:extLst>
              </p:cNvPr>
              <p:cNvSpPr/>
              <p:nvPr/>
            </p:nvSpPr>
            <p:spPr>
              <a:xfrm>
                <a:off x="1351738" y="3136282"/>
                <a:ext cx="552462" cy="570693"/>
              </a:xfrm>
              <a:custGeom>
                <a:avLst/>
                <a:gdLst>
                  <a:gd name="connsiteX0" fmla="*/ 206665 w 552462"/>
                  <a:gd name="connsiteY0" fmla="*/ 0 h 570693"/>
                  <a:gd name="connsiteX1" fmla="*/ 204308 w 552462"/>
                  <a:gd name="connsiteY1" fmla="*/ 23377 h 570693"/>
                  <a:gd name="connsiteX2" fmla="*/ 516113 w 552462"/>
                  <a:gd name="connsiteY2" fmla="*/ 405948 h 570693"/>
                  <a:gd name="connsiteX3" fmla="*/ 552462 w 552462"/>
                  <a:gd name="connsiteY3" fmla="*/ 409613 h 570693"/>
                  <a:gd name="connsiteX4" fmla="*/ 535025 w 552462"/>
                  <a:gd name="connsiteY4" fmla="*/ 441737 h 570693"/>
                  <a:gd name="connsiteX5" fmla="*/ 292489 w 552462"/>
                  <a:gd name="connsiteY5" fmla="*/ 570693 h 570693"/>
                  <a:gd name="connsiteX6" fmla="*/ 0 w 552462"/>
                  <a:gd name="connsiteY6" fmla="*/ 278204 h 570693"/>
                  <a:gd name="connsiteX7" fmla="*/ 178639 w 552462"/>
                  <a:gd name="connsiteY7" fmla="*/ 8700 h 570693"/>
                  <a:gd name="connsiteX8" fmla="*/ 206665 w 552462"/>
                  <a:gd name="connsiteY8" fmla="*/ 0 h 570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2462" h="570693">
                    <a:moveTo>
                      <a:pt x="206665" y="0"/>
                    </a:moveTo>
                    <a:lnTo>
                      <a:pt x="204308" y="23377"/>
                    </a:lnTo>
                    <a:cubicBezTo>
                      <a:pt x="204308" y="212088"/>
                      <a:pt x="338166" y="369535"/>
                      <a:pt x="516113" y="405948"/>
                    </a:cubicBezTo>
                    <a:lnTo>
                      <a:pt x="552462" y="409613"/>
                    </a:lnTo>
                    <a:lnTo>
                      <a:pt x="535025" y="441737"/>
                    </a:lnTo>
                    <a:cubicBezTo>
                      <a:pt x="482463" y="519540"/>
                      <a:pt x="393450" y="570693"/>
                      <a:pt x="292489" y="570693"/>
                    </a:cubicBezTo>
                    <a:cubicBezTo>
                      <a:pt x="130952" y="570693"/>
                      <a:pt x="0" y="439741"/>
                      <a:pt x="0" y="278204"/>
                    </a:cubicBezTo>
                    <a:cubicBezTo>
                      <a:pt x="0" y="157051"/>
                      <a:pt x="73661" y="53103"/>
                      <a:pt x="178639" y="8700"/>
                    </a:cubicBezTo>
                    <a:lnTo>
                      <a:pt x="206665" y="0"/>
                    </a:lnTo>
                    <a:close/>
                  </a:path>
                </a:pathLst>
              </a:custGeom>
              <a:no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spTree>
    <p:extLst>
      <p:ext uri="{BB962C8B-B14F-4D97-AF65-F5344CB8AC3E}">
        <p14:creationId xmlns:p14="http://schemas.microsoft.com/office/powerpoint/2010/main" val="2865832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Picture 97" descr="A picture containing drawing&#10;&#10;Description automatically generated">
            <a:extLst>
              <a:ext uri="{FF2B5EF4-FFF2-40B4-BE49-F238E27FC236}">
                <a16:creationId xmlns:a16="http://schemas.microsoft.com/office/drawing/2014/main" id="{0E82A911-99C0-4C4B-B1FE-86C5942D9D54}"/>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6934293" y="4154039"/>
            <a:ext cx="705040" cy="654097"/>
          </a:xfrm>
          <a:prstGeom prst="rect">
            <a:avLst/>
          </a:prstGeom>
        </p:spPr>
      </p:pic>
      <p:sp>
        <p:nvSpPr>
          <p:cNvPr id="13" name="Text Placeholder 12">
            <a:extLst>
              <a:ext uri="{FF2B5EF4-FFF2-40B4-BE49-F238E27FC236}">
                <a16:creationId xmlns:a16="http://schemas.microsoft.com/office/drawing/2014/main" id="{54E160D2-BFC5-9B4E-AD4B-A756ED9BBF1D}"/>
              </a:ext>
            </a:extLst>
          </p:cNvPr>
          <p:cNvSpPr>
            <a:spLocks noGrp="1"/>
          </p:cNvSpPr>
          <p:nvPr>
            <p:ph type="body" sz="quarter" idx="11"/>
          </p:nvPr>
        </p:nvSpPr>
        <p:spPr>
          <a:xfrm>
            <a:off x="762000" y="1219105"/>
            <a:ext cx="10671048" cy="330540"/>
          </a:xfrm>
        </p:spPr>
        <p:txBody>
          <a:bodyPr/>
          <a:lstStyle/>
          <a:p>
            <a:r>
              <a:rPr lang="en-US" sz="2400" dirty="0"/>
              <a:t>More than a simple document store</a:t>
            </a:r>
          </a:p>
        </p:txBody>
      </p:sp>
      <p:sp>
        <p:nvSpPr>
          <p:cNvPr id="2" name="Title 1">
            <a:extLst>
              <a:ext uri="{FF2B5EF4-FFF2-40B4-BE49-F238E27FC236}">
                <a16:creationId xmlns:a16="http://schemas.microsoft.com/office/drawing/2014/main" id="{BD40D5BB-0493-A74D-9D82-17E2E312B861}"/>
              </a:ext>
            </a:extLst>
          </p:cNvPr>
          <p:cNvSpPr>
            <a:spLocks noGrp="1"/>
          </p:cNvSpPr>
          <p:nvPr>
            <p:ph type="title"/>
          </p:nvPr>
        </p:nvSpPr>
        <p:spPr>
          <a:xfrm>
            <a:off x="768875" y="377273"/>
            <a:ext cx="10671048" cy="822960"/>
          </a:xfrm>
        </p:spPr>
        <p:txBody>
          <a:bodyPr/>
          <a:lstStyle/>
          <a:p>
            <a:r>
              <a:rPr lang="en-US" sz="3600" dirty="0"/>
              <a:t>Autonomous </a:t>
            </a:r>
            <a:r>
              <a:rPr lang="en-US" sz="3600" dirty="0">
                <a:solidFill>
                  <a:schemeClr val="accent1"/>
                </a:solidFill>
              </a:rPr>
              <a:t>JSON Database</a:t>
            </a:r>
            <a:endParaRPr lang="en-US" sz="3600" dirty="0"/>
          </a:p>
        </p:txBody>
      </p:sp>
      <p:sp>
        <p:nvSpPr>
          <p:cNvPr id="4" name="Footer Placeholder 3">
            <a:extLst>
              <a:ext uri="{FF2B5EF4-FFF2-40B4-BE49-F238E27FC236}">
                <a16:creationId xmlns:a16="http://schemas.microsoft.com/office/drawing/2014/main" id="{25BBD675-5A27-7145-B310-51D8A6FF7A93}"/>
              </a:ext>
            </a:extLst>
          </p:cNvPr>
          <p:cNvSpPr>
            <a:spLocks noGrp="1"/>
          </p:cNvSpPr>
          <p:nvPr>
            <p:ph type="ftr" sz="quarter" idx="13"/>
          </p:nvPr>
        </p:nvSpPr>
        <p:spPr>
          <a:xfrm>
            <a:off x="1127759" y="6423978"/>
            <a:ext cx="5745379" cy="365125"/>
          </a:xfrm>
          <a:prstGeom prst="rect">
            <a:avLst/>
          </a:prstGeom>
        </p:spPr>
        <p:txBody>
          <a:bodyPr vert="horz" lIns="0" tIns="0" rIns="0" bIns="0" rtlCol="0" anchor="ctr"/>
          <a:lstStyle>
            <a:defPPr>
              <a:defRPr lang="en-US"/>
            </a:defPPr>
            <a:lvl1pPr marL="0" algn="l" defTabSz="914400" rtl="0" eaLnBrk="1" latinLnBrk="0" hangingPunct="1">
              <a:defRPr sz="900" kern="1200">
                <a:solidFill>
                  <a:srgbClr val="8B858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Copyright © 2020 Oracle and/or its affiliates. Oracle Confidential</a:t>
            </a:r>
            <a:endParaRPr lang="en-US" dirty="0"/>
          </a:p>
        </p:txBody>
      </p:sp>
      <p:sp>
        <p:nvSpPr>
          <p:cNvPr id="63" name="Text Placeholder 13">
            <a:extLst>
              <a:ext uri="{FF2B5EF4-FFF2-40B4-BE49-F238E27FC236}">
                <a16:creationId xmlns:a16="http://schemas.microsoft.com/office/drawing/2014/main" id="{227B68CB-084D-6643-A09D-B26AC8040C52}"/>
              </a:ext>
            </a:extLst>
          </p:cNvPr>
          <p:cNvSpPr txBox="1">
            <a:spLocks/>
          </p:cNvSpPr>
          <p:nvPr/>
        </p:nvSpPr>
        <p:spPr>
          <a:xfrm>
            <a:off x="762000" y="2348690"/>
            <a:ext cx="6299069" cy="3725876"/>
          </a:xfrm>
          <a:prstGeom prst="rect">
            <a:avLst/>
          </a:prstGeom>
        </p:spPr>
        <p:txBody>
          <a:bodyPr/>
          <a:lstStyle>
            <a:lvl1pPr marL="0" marR="0" indent="0" algn="l" defTabSz="914400" rtl="0" eaLnBrk="1" fontAlgn="auto" latinLnBrk="0" hangingPunct="1">
              <a:lnSpc>
                <a:spcPct val="95000"/>
              </a:lnSpc>
              <a:spcBef>
                <a:spcPts val="600"/>
              </a:spcBef>
              <a:spcAft>
                <a:spcPts val="0"/>
              </a:spcAft>
              <a:buClrTx/>
              <a:buSzTx/>
              <a:buFont typeface="System Font Regular"/>
              <a:buNone/>
              <a:tabLst/>
              <a:defRPr sz="1800" b="0" i="0" kern="1200">
                <a:solidFill>
                  <a:schemeClr val="tx1"/>
                </a:solidFill>
                <a:latin typeface="+mn-lt"/>
                <a:ea typeface="+mn-ea"/>
                <a:cs typeface="Oracle Sans" panose="020B0503020204020204" pitchFamily="34" charset="0"/>
              </a:defRPr>
            </a:lvl1pPr>
            <a:lvl2pPr marL="365760" marR="0" indent="-182880" algn="l" defTabSz="914400" rtl="0" eaLnBrk="1" fontAlgn="auto" latinLnBrk="0" hangingPunct="1">
              <a:lnSpc>
                <a:spcPct val="95000"/>
              </a:lnSpc>
              <a:spcBef>
                <a:spcPts val="600"/>
              </a:spcBef>
              <a:spcAft>
                <a:spcPts val="0"/>
              </a:spcAft>
              <a:buClrTx/>
              <a:buSzPct val="100000"/>
              <a:buFont typeface="Arial" panose="020B0604020202020204" pitchFamily="34" charset="0"/>
              <a:buChar char="•"/>
              <a:tabLst/>
              <a:defRPr sz="1800" b="0" i="0" kern="1200">
                <a:solidFill>
                  <a:schemeClr val="tx1"/>
                </a:solidFill>
                <a:latin typeface="+mn-lt"/>
                <a:ea typeface="+mn-ea"/>
                <a:cs typeface="Oracle Sans" panose="020B0503020204020204" pitchFamily="34" charset="0"/>
              </a:defRPr>
            </a:lvl2pPr>
            <a:lvl3pPr marL="731520" marR="0" indent="-182880" algn="l" defTabSz="914400" rtl="0" eaLnBrk="1" fontAlgn="auto" latinLnBrk="0" hangingPunct="1">
              <a:lnSpc>
                <a:spcPct val="95000"/>
              </a:lnSpc>
              <a:spcBef>
                <a:spcPts val="400"/>
              </a:spcBef>
              <a:spcAft>
                <a:spcPts val="0"/>
              </a:spcAft>
              <a:buClrTx/>
              <a:buSzPct val="100000"/>
              <a:buFont typeface="Arial" panose="020B0604020202020204" pitchFamily="34" charset="0"/>
              <a:buChar char="•"/>
              <a:tabLst/>
              <a:defRPr sz="1600" kern="1200">
                <a:solidFill>
                  <a:schemeClr val="tx1"/>
                </a:solidFill>
                <a:latin typeface="Oracle Sans Light" panose="020B0403020204020204" pitchFamily="34" charset="0"/>
                <a:ea typeface="+mn-ea"/>
                <a:cs typeface="Oracle Sans Light" panose="020B0403020204020204" pitchFamily="34" charset="0"/>
              </a:defRPr>
            </a:lvl3pPr>
            <a:lvl4pPr marL="1097280" marR="0" indent="-182880" algn="l" defTabSz="914400" rtl="0" eaLnBrk="1" fontAlgn="auto" latinLnBrk="0" hangingPunct="1">
              <a:lnSpc>
                <a:spcPct val="95000"/>
              </a:lnSpc>
              <a:spcBef>
                <a:spcPts val="400"/>
              </a:spcBef>
              <a:spcAft>
                <a:spcPts val="0"/>
              </a:spcAft>
              <a:buClrTx/>
              <a:buSzPct val="100000"/>
              <a:buFont typeface="Arial" panose="020B0604020202020204" pitchFamily="34" charset="0"/>
              <a:buChar char="•"/>
              <a:tabLst/>
              <a:defRPr sz="1400" kern="1200">
                <a:solidFill>
                  <a:schemeClr val="tx1"/>
                </a:solidFill>
                <a:latin typeface="Oracle Sans Light" panose="020B0403020204020204" pitchFamily="34" charset="0"/>
                <a:ea typeface="+mn-ea"/>
                <a:cs typeface="Oracle Sans Light" panose="020B0403020204020204" pitchFamily="34" charset="0"/>
              </a:defRPr>
            </a:lvl4pPr>
            <a:lvl5pPr marL="1463040" marR="0" indent="-182880" algn="l" defTabSz="914400" rtl="0" eaLnBrk="1" fontAlgn="auto" latinLnBrk="0" hangingPunct="1">
              <a:lnSpc>
                <a:spcPct val="95000"/>
              </a:lnSpc>
              <a:spcBef>
                <a:spcPts val="400"/>
              </a:spcBef>
              <a:spcAft>
                <a:spcPts val="0"/>
              </a:spcAft>
              <a:buClrTx/>
              <a:buSzTx/>
              <a:buFont typeface="System Font Regular"/>
              <a:buChar char="•"/>
              <a:tabLst/>
              <a:defRPr sz="1200" kern="1200">
                <a:solidFill>
                  <a:schemeClr val="tx1"/>
                </a:solidFill>
                <a:latin typeface="Oracle Sans Light" panose="020B0403020204020204" pitchFamily="34" charset="0"/>
                <a:ea typeface="+mn-ea"/>
                <a:cs typeface="Oracle Sans Light" panose="020B0403020204020204" pitchFamily="34" charset="0"/>
              </a:defRPr>
            </a:lvl5pPr>
            <a:lvl6pPr marL="1828800" indent="-182880" algn="l" defTabSz="914400" rtl="0" eaLnBrk="1" latinLnBrk="0" hangingPunct="1">
              <a:lnSpc>
                <a:spcPct val="95000"/>
              </a:lnSpc>
              <a:spcBef>
                <a:spcPts val="400"/>
              </a:spcBef>
              <a:spcAft>
                <a:spcPts val="0"/>
              </a:spcAft>
              <a:buSzPct val="100000"/>
              <a:buFont typeface="Arial" panose="020B0604020202020204" pitchFamily="34" charset="0"/>
              <a:buChar char="•"/>
              <a:defRPr sz="1200" b="0" i="0" kern="1200">
                <a:solidFill>
                  <a:schemeClr val="tx1"/>
                </a:solidFill>
                <a:latin typeface="Oracle Sans Light" panose="020B0403020204020204" pitchFamily="34" charset="0"/>
                <a:ea typeface="+mn-ea"/>
                <a:cs typeface="Oracle Sans Light" panose="020B0403020204020204" pitchFamily="34" charset="0"/>
              </a:defRPr>
            </a:lvl6pPr>
            <a:lvl7pPr marL="2194560" indent="-182880" algn="l" defTabSz="914400" rtl="0" eaLnBrk="1" latinLnBrk="0" hangingPunct="1">
              <a:lnSpc>
                <a:spcPct val="95000"/>
              </a:lnSpc>
              <a:spcBef>
                <a:spcPts val="400"/>
              </a:spcBef>
              <a:spcAft>
                <a:spcPts val="0"/>
              </a:spcAft>
              <a:buFont typeface="Arial" panose="020B0604020202020204" pitchFamily="34" charset="0"/>
              <a:buChar char="•"/>
              <a:defRPr sz="1200" b="0" i="0" kern="1200">
                <a:solidFill>
                  <a:schemeClr val="tx1"/>
                </a:solidFill>
                <a:latin typeface="Oracle Sans Light" panose="020B0403020204020204" pitchFamily="34" charset="0"/>
                <a:ea typeface="+mn-ea"/>
                <a:cs typeface="Oracle Sans Light" panose="020B0403020204020204" pitchFamily="34" charset="0"/>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4310" indent="-285750">
              <a:lnSpc>
                <a:spcPct val="150000"/>
              </a:lnSpc>
              <a:buFont typeface="Wingdings" pitchFamily="2" charset="2"/>
              <a:buChar char="ü"/>
            </a:pPr>
            <a:r>
              <a:rPr lang="en-US" sz="2400" dirty="0"/>
              <a:t> Autonomous</a:t>
            </a:r>
          </a:p>
          <a:p>
            <a:pPr marL="194310" indent="-285750">
              <a:lnSpc>
                <a:spcPct val="150000"/>
              </a:lnSpc>
              <a:buFont typeface="Wingdings" pitchFamily="2" charset="2"/>
              <a:buChar char="ü"/>
            </a:pPr>
            <a:r>
              <a:rPr lang="en-US" sz="2400" dirty="0"/>
              <a:t> ACID Transactions</a:t>
            </a:r>
          </a:p>
          <a:p>
            <a:pPr marL="194310" indent="-285750">
              <a:lnSpc>
                <a:spcPct val="150000"/>
              </a:lnSpc>
              <a:buFont typeface="Wingdings" pitchFamily="2" charset="2"/>
              <a:buChar char="ü"/>
            </a:pPr>
            <a:r>
              <a:rPr lang="en-US" sz="2400" dirty="0"/>
              <a:t>  Full SQL query support</a:t>
            </a:r>
          </a:p>
          <a:p>
            <a:pPr marL="194310" indent="-285750">
              <a:lnSpc>
                <a:spcPct val="150000"/>
              </a:lnSpc>
              <a:buFont typeface="Wingdings" pitchFamily="2" charset="2"/>
              <a:buChar char="ü"/>
            </a:pPr>
            <a:r>
              <a:rPr lang="en-US" sz="2400" dirty="0"/>
              <a:t>  APEX low-code development</a:t>
            </a:r>
          </a:p>
          <a:p>
            <a:pPr marL="194310" indent="-285750">
              <a:lnSpc>
                <a:spcPct val="150000"/>
              </a:lnSpc>
              <a:buFont typeface="Wingdings" pitchFamily="2" charset="2"/>
              <a:buChar char="ü"/>
            </a:pPr>
            <a:r>
              <a:rPr lang="en-US" sz="2400" dirty="0"/>
              <a:t>  Advanced security</a:t>
            </a:r>
          </a:p>
          <a:p>
            <a:pPr marL="194310" indent="-285750">
              <a:lnSpc>
                <a:spcPct val="150000"/>
              </a:lnSpc>
              <a:buFont typeface="Wingdings" pitchFamily="2" charset="2"/>
              <a:buChar char="ü"/>
            </a:pPr>
            <a:r>
              <a:rPr lang="en-US" sz="2400" dirty="0"/>
              <a:t>  One-click upgrade to ATP</a:t>
            </a:r>
          </a:p>
        </p:txBody>
      </p:sp>
      <p:cxnSp>
        <p:nvCxnSpPr>
          <p:cNvPr id="21" name="Elbow Connector 20">
            <a:extLst>
              <a:ext uri="{FF2B5EF4-FFF2-40B4-BE49-F238E27FC236}">
                <a16:creationId xmlns:a16="http://schemas.microsoft.com/office/drawing/2014/main" id="{F67B90A7-F908-F549-8CF2-3D5C01DD74FE}"/>
              </a:ext>
            </a:extLst>
          </p:cNvPr>
          <p:cNvCxnSpPr>
            <a:cxnSpLocks/>
            <a:stCxn id="71" idx="2"/>
          </p:cNvCxnSpPr>
          <p:nvPr/>
        </p:nvCxnSpPr>
        <p:spPr>
          <a:xfrm rot="5400000">
            <a:off x="9243279" y="3166057"/>
            <a:ext cx="226562" cy="729100"/>
          </a:xfrm>
          <a:prstGeom prst="bentConnector2">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Elbow Connector 21">
            <a:extLst>
              <a:ext uri="{FF2B5EF4-FFF2-40B4-BE49-F238E27FC236}">
                <a16:creationId xmlns:a16="http://schemas.microsoft.com/office/drawing/2014/main" id="{E83F41B7-FD33-B544-B1AD-286EA62A2882}"/>
              </a:ext>
            </a:extLst>
          </p:cNvPr>
          <p:cNvCxnSpPr>
            <a:cxnSpLocks/>
          </p:cNvCxnSpPr>
          <p:nvPr/>
        </p:nvCxnSpPr>
        <p:spPr>
          <a:xfrm rot="10800000" flipV="1">
            <a:off x="7267674" y="3972641"/>
            <a:ext cx="914082" cy="167452"/>
          </a:xfrm>
          <a:prstGeom prst="bentConnector2">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3" name="Elbow Connector 22">
            <a:extLst>
              <a:ext uri="{FF2B5EF4-FFF2-40B4-BE49-F238E27FC236}">
                <a16:creationId xmlns:a16="http://schemas.microsoft.com/office/drawing/2014/main" id="{9161A4B4-8FAC-EA47-8491-462F2A4FC389}"/>
              </a:ext>
            </a:extLst>
          </p:cNvPr>
          <p:cNvCxnSpPr>
            <a:cxnSpLocks/>
            <a:endCxn id="47" idx="2"/>
          </p:cNvCxnSpPr>
          <p:nvPr/>
        </p:nvCxnSpPr>
        <p:spPr>
          <a:xfrm rot="10800000">
            <a:off x="7282049" y="3437397"/>
            <a:ext cx="564160" cy="206491"/>
          </a:xfrm>
          <a:prstGeom prst="bentConnector2">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pic>
        <p:nvPicPr>
          <p:cNvPr id="24" name="Picture 23" descr="A picture containing drawing&#10;&#10;Description automatically generated">
            <a:extLst>
              <a:ext uri="{FF2B5EF4-FFF2-40B4-BE49-F238E27FC236}">
                <a16:creationId xmlns:a16="http://schemas.microsoft.com/office/drawing/2014/main" id="{FCB035AB-D694-6044-A86D-D609342152E4}"/>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9423465" y="4140094"/>
            <a:ext cx="705040" cy="654097"/>
          </a:xfrm>
          <a:prstGeom prst="rect">
            <a:avLst/>
          </a:prstGeom>
        </p:spPr>
      </p:pic>
      <p:cxnSp>
        <p:nvCxnSpPr>
          <p:cNvPr id="25" name="Straight Connector 24">
            <a:extLst>
              <a:ext uri="{FF2B5EF4-FFF2-40B4-BE49-F238E27FC236}">
                <a16:creationId xmlns:a16="http://schemas.microsoft.com/office/drawing/2014/main" id="{F965800C-B3BD-E847-9038-913B97D0465A}"/>
              </a:ext>
            </a:extLst>
          </p:cNvPr>
          <p:cNvCxnSpPr>
            <a:cxnSpLocks/>
          </p:cNvCxnSpPr>
          <p:nvPr/>
        </p:nvCxnSpPr>
        <p:spPr>
          <a:xfrm flipH="1">
            <a:off x="8531901" y="2840135"/>
            <a:ext cx="3836" cy="562209"/>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pic>
        <p:nvPicPr>
          <p:cNvPr id="71" name="Picture 70" descr="A picture containing drawing&#10;&#10;Description automatically generated">
            <a:extLst>
              <a:ext uri="{FF2B5EF4-FFF2-40B4-BE49-F238E27FC236}">
                <a16:creationId xmlns:a16="http://schemas.microsoft.com/office/drawing/2014/main" id="{4B7605DC-CCD5-5D4B-82E2-71389E2AAA43}"/>
              </a:ext>
            </a:extLst>
          </p:cNvPr>
          <p:cNvPicPr>
            <a:picLocks noChangeAspect="1"/>
          </p:cNvPicPr>
          <p:nvPr/>
        </p:nvPicPr>
        <p:blipFill>
          <a:blip r:embed="rId4" cstate="hqprint">
            <a:extLst>
              <a:ext uri="{28A0092B-C50C-407E-A947-70E740481C1C}">
                <a14:useLocalDpi xmlns:a14="http://schemas.microsoft.com/office/drawing/2010/main"/>
              </a:ext>
            </a:extLst>
          </a:blip>
          <a:stretch>
            <a:fillRect/>
          </a:stretch>
        </p:blipFill>
        <p:spPr>
          <a:xfrm>
            <a:off x="9370507" y="2769707"/>
            <a:ext cx="701203" cy="647620"/>
          </a:xfrm>
          <a:prstGeom prst="rect">
            <a:avLst/>
          </a:prstGeom>
        </p:spPr>
      </p:pic>
      <p:pic>
        <p:nvPicPr>
          <p:cNvPr id="47" name="Picture 46" descr="A picture containing clock&#10;&#10;Description automatically generated">
            <a:extLst>
              <a:ext uri="{FF2B5EF4-FFF2-40B4-BE49-F238E27FC236}">
                <a16:creationId xmlns:a16="http://schemas.microsoft.com/office/drawing/2014/main" id="{1C45955E-AC64-464A-964E-C121F5B3F33A}"/>
              </a:ext>
            </a:extLst>
          </p:cNvPr>
          <p:cNvPicPr>
            <a:picLocks noChangeAspect="1"/>
          </p:cNvPicPr>
          <p:nvPr/>
        </p:nvPicPr>
        <p:blipFill>
          <a:blip r:embed="rId5" cstate="hqprint">
            <a:extLst>
              <a:ext uri="{28A0092B-C50C-407E-A947-70E740481C1C}">
                <a14:useLocalDpi xmlns:a14="http://schemas.microsoft.com/office/drawing/2010/main"/>
              </a:ext>
            </a:extLst>
          </a:blip>
          <a:stretch>
            <a:fillRect/>
          </a:stretch>
        </p:blipFill>
        <p:spPr>
          <a:xfrm>
            <a:off x="6929529" y="2783299"/>
            <a:ext cx="705040" cy="654097"/>
          </a:xfrm>
          <a:prstGeom prst="rect">
            <a:avLst/>
          </a:prstGeom>
        </p:spPr>
      </p:pic>
      <p:cxnSp>
        <p:nvCxnSpPr>
          <p:cNvPr id="29" name="Elbow Connector 28">
            <a:extLst>
              <a:ext uri="{FF2B5EF4-FFF2-40B4-BE49-F238E27FC236}">
                <a16:creationId xmlns:a16="http://schemas.microsoft.com/office/drawing/2014/main" id="{85F1570F-7C10-4647-B4B7-9835B0ED3D41}"/>
              </a:ext>
            </a:extLst>
          </p:cNvPr>
          <p:cNvCxnSpPr>
            <a:cxnSpLocks/>
            <a:endCxn id="24" idx="0"/>
          </p:cNvCxnSpPr>
          <p:nvPr/>
        </p:nvCxnSpPr>
        <p:spPr>
          <a:xfrm>
            <a:off x="9023216" y="3972644"/>
            <a:ext cx="752768" cy="167450"/>
          </a:xfrm>
          <a:prstGeom prst="bentConnector2">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pic>
        <p:nvPicPr>
          <p:cNvPr id="44" name="Picture 43" descr="A close up of a sign&#10;&#10;Description automatically generated">
            <a:extLst>
              <a:ext uri="{FF2B5EF4-FFF2-40B4-BE49-F238E27FC236}">
                <a16:creationId xmlns:a16="http://schemas.microsoft.com/office/drawing/2014/main" id="{850039D9-9489-BF4D-B93E-5CA1106DBE80}"/>
              </a:ext>
            </a:extLst>
          </p:cNvPr>
          <p:cNvPicPr>
            <a:picLocks noChangeAspect="1"/>
          </p:cNvPicPr>
          <p:nvPr/>
        </p:nvPicPr>
        <p:blipFill>
          <a:blip r:embed="rId6" cstate="hqprint">
            <a:extLst>
              <a:ext uri="{28A0092B-C50C-407E-A947-70E740481C1C}">
                <a14:useLocalDpi xmlns:a14="http://schemas.microsoft.com/office/drawing/2010/main"/>
              </a:ext>
            </a:extLst>
          </a:blip>
          <a:stretch>
            <a:fillRect/>
          </a:stretch>
        </p:blipFill>
        <p:spPr>
          <a:xfrm>
            <a:off x="8113869" y="4781060"/>
            <a:ext cx="763400" cy="763400"/>
          </a:xfrm>
          <a:prstGeom prst="rect">
            <a:avLst/>
          </a:prstGeom>
        </p:spPr>
      </p:pic>
      <p:sp>
        <p:nvSpPr>
          <p:cNvPr id="45" name="Rounded Rectangle 44">
            <a:extLst>
              <a:ext uri="{FF2B5EF4-FFF2-40B4-BE49-F238E27FC236}">
                <a16:creationId xmlns:a16="http://schemas.microsoft.com/office/drawing/2014/main" id="{D1B1821F-F50C-1343-9B07-9A06230DAB42}"/>
              </a:ext>
            </a:extLst>
          </p:cNvPr>
          <p:cNvSpPr/>
          <p:nvPr/>
        </p:nvSpPr>
        <p:spPr>
          <a:xfrm>
            <a:off x="8191259" y="4821595"/>
            <a:ext cx="599046" cy="652516"/>
          </a:xfrm>
          <a:prstGeom prst="roundRect">
            <a:avLst/>
          </a:prstGeom>
          <a:solidFill>
            <a:srgbClr val="E050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A close up of a sign&#10;&#10;Description automatically generated">
            <a:extLst>
              <a:ext uri="{FF2B5EF4-FFF2-40B4-BE49-F238E27FC236}">
                <a16:creationId xmlns:a16="http://schemas.microsoft.com/office/drawing/2014/main" id="{F3E5DE02-1652-944C-8746-8EAA4EAF2EE0}"/>
              </a:ext>
            </a:extLst>
          </p:cNvPr>
          <p:cNvPicPr>
            <a:picLocks noChangeAspect="1"/>
          </p:cNvPicPr>
          <p:nvPr/>
        </p:nvPicPr>
        <p:blipFill>
          <a:blip r:embed="rId7" cstate="hqprint">
            <a:extLst>
              <a:ext uri="{28A0092B-C50C-407E-A947-70E740481C1C}">
                <a14:useLocalDpi xmlns:a14="http://schemas.microsoft.com/office/drawing/2010/main"/>
              </a:ext>
            </a:extLst>
          </a:blip>
          <a:stretch>
            <a:fillRect/>
          </a:stretch>
        </p:blipFill>
        <p:spPr>
          <a:xfrm>
            <a:off x="8181755" y="2230490"/>
            <a:ext cx="705040" cy="654097"/>
          </a:xfrm>
          <a:prstGeom prst="rect">
            <a:avLst/>
          </a:prstGeom>
        </p:spPr>
      </p:pic>
      <p:cxnSp>
        <p:nvCxnSpPr>
          <p:cNvPr id="33" name="Straight Connector 32">
            <a:extLst>
              <a:ext uri="{FF2B5EF4-FFF2-40B4-BE49-F238E27FC236}">
                <a16:creationId xmlns:a16="http://schemas.microsoft.com/office/drawing/2014/main" id="{9B815530-639D-004C-B472-C617715C27E6}"/>
              </a:ext>
            </a:extLst>
          </p:cNvPr>
          <p:cNvCxnSpPr>
            <a:cxnSpLocks/>
          </p:cNvCxnSpPr>
          <p:nvPr/>
        </p:nvCxnSpPr>
        <p:spPr>
          <a:xfrm flipH="1">
            <a:off x="8498565" y="4191219"/>
            <a:ext cx="3836" cy="562209"/>
          </a:xfrm>
          <a:prstGeom prst="line">
            <a:avLst/>
          </a:prstGeom>
          <a:ln w="9525">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grpSp>
        <p:nvGrpSpPr>
          <p:cNvPr id="34" name="Group 33">
            <a:extLst>
              <a:ext uri="{FF2B5EF4-FFF2-40B4-BE49-F238E27FC236}">
                <a16:creationId xmlns:a16="http://schemas.microsoft.com/office/drawing/2014/main" id="{FAF88A16-B0EF-E449-978D-0685D07C3A9E}"/>
              </a:ext>
            </a:extLst>
          </p:cNvPr>
          <p:cNvGrpSpPr/>
          <p:nvPr/>
        </p:nvGrpSpPr>
        <p:grpSpPr>
          <a:xfrm>
            <a:off x="7825490" y="3330594"/>
            <a:ext cx="1358911" cy="1008921"/>
            <a:chOff x="1824721" y="3410812"/>
            <a:chExt cx="1469564" cy="1091074"/>
          </a:xfrm>
        </p:grpSpPr>
        <p:pic>
          <p:nvPicPr>
            <p:cNvPr id="35" name="Picture 34" descr="A picture containing drawing&#10;&#10;Description automatically generated">
              <a:extLst>
                <a:ext uri="{FF2B5EF4-FFF2-40B4-BE49-F238E27FC236}">
                  <a16:creationId xmlns:a16="http://schemas.microsoft.com/office/drawing/2014/main" id="{247CFECE-BEBA-7543-BFD6-8C78ED8F6B7E}"/>
                </a:ext>
              </a:extLst>
            </p:cNvPr>
            <p:cNvPicPr>
              <a:picLocks noChangeAspect="1"/>
            </p:cNvPicPr>
            <p:nvPr/>
          </p:nvPicPr>
          <p:blipFill>
            <a:blip r:embed="rId3" cstate="hqprint">
              <a:extLst>
                <a:ext uri="{28A0092B-C50C-407E-A947-70E740481C1C}">
                  <a14:useLocalDpi xmlns:a14="http://schemas.microsoft.com/office/drawing/2010/main"/>
                </a:ext>
              </a:extLst>
            </a:blip>
            <a:stretch>
              <a:fillRect/>
            </a:stretch>
          </p:blipFill>
          <p:spPr>
            <a:xfrm>
              <a:off x="1824721" y="3410812"/>
              <a:ext cx="1460685" cy="1091074"/>
            </a:xfrm>
            <a:prstGeom prst="rect">
              <a:avLst/>
            </a:prstGeom>
            <a:solidFill>
              <a:schemeClr val="bg1">
                <a:lumMod val="50000"/>
              </a:schemeClr>
            </a:solidFill>
          </p:spPr>
        </p:pic>
        <p:pic>
          <p:nvPicPr>
            <p:cNvPr id="36" name="Picture 35">
              <a:extLst>
                <a:ext uri="{FF2B5EF4-FFF2-40B4-BE49-F238E27FC236}">
                  <a16:creationId xmlns:a16="http://schemas.microsoft.com/office/drawing/2014/main" id="{A1859CB5-9DE2-8246-AD53-3E642B7349C2}"/>
                </a:ext>
              </a:extLst>
            </p:cNvPr>
            <p:cNvPicPr>
              <a:picLocks noChangeAspect="1"/>
            </p:cNvPicPr>
            <p:nvPr/>
          </p:nvPicPr>
          <p:blipFill rotWithShape="1">
            <a:blip r:embed="rId8">
              <a:extLst>
                <a:ext uri="{BEBA8EAE-BF5A-486C-A8C5-ECC9F3942E4B}">
                  <a14:imgProps xmlns:a14="http://schemas.microsoft.com/office/drawing/2010/main">
                    <a14:imgLayer r:embed="rId9">
                      <a14:imgEffect>
                        <a14:saturation sat="400000"/>
                      </a14:imgEffect>
                      <a14:imgEffect>
                        <a14:brightnessContrast bright="-20000" contrast="40000"/>
                      </a14:imgEffect>
                    </a14:imgLayer>
                  </a14:imgProps>
                </a:ext>
              </a:extLst>
            </a:blip>
            <a:srcRect t="14306"/>
            <a:stretch/>
          </p:blipFill>
          <p:spPr>
            <a:xfrm>
              <a:off x="1842854" y="3460906"/>
              <a:ext cx="1451432" cy="1029244"/>
            </a:xfrm>
            <a:prstGeom prst="rect">
              <a:avLst/>
            </a:prstGeom>
            <a:ln>
              <a:noFill/>
            </a:ln>
            <a:effectLst>
              <a:outerShdw blurRad="292100" dist="139700" dir="2700000" algn="tl" rotWithShape="0">
                <a:srgbClr val="333333">
                  <a:alpha val="65000"/>
                </a:srgbClr>
              </a:outerShdw>
            </a:effectLst>
          </p:spPr>
        </p:pic>
      </p:grpSp>
      <p:pic>
        <p:nvPicPr>
          <p:cNvPr id="85" name="Picture 84" descr="A close up of a sign&#10;&#10;Description automatically generated">
            <a:extLst>
              <a:ext uri="{FF2B5EF4-FFF2-40B4-BE49-F238E27FC236}">
                <a16:creationId xmlns:a16="http://schemas.microsoft.com/office/drawing/2014/main" id="{67E6E190-937D-9B4D-B61C-AA74F47E8FFA}"/>
              </a:ext>
            </a:extLst>
          </p:cNvPr>
          <p:cNvPicPr>
            <a:picLocks noChangeAspect="1"/>
          </p:cNvPicPr>
          <p:nvPr/>
        </p:nvPicPr>
        <p:blipFill>
          <a:blip r:embed="rId10" cstate="hqprint">
            <a:extLst>
              <a:ext uri="{28A0092B-C50C-407E-A947-70E740481C1C}">
                <a14:useLocalDpi xmlns:a14="http://schemas.microsoft.com/office/drawing/2010/main" val="0"/>
              </a:ext>
            </a:extLst>
          </a:blip>
          <a:stretch>
            <a:fillRect/>
          </a:stretch>
        </p:blipFill>
        <p:spPr>
          <a:xfrm>
            <a:off x="9367112" y="2750182"/>
            <a:ext cx="713518" cy="706936"/>
          </a:xfrm>
          <a:prstGeom prst="rect">
            <a:avLst/>
          </a:prstGeom>
        </p:spPr>
      </p:pic>
      <p:pic>
        <p:nvPicPr>
          <p:cNvPr id="88" name="Picture 87" descr="A close up of a logo&#10;&#10;Description automatically generated">
            <a:extLst>
              <a:ext uri="{FF2B5EF4-FFF2-40B4-BE49-F238E27FC236}">
                <a16:creationId xmlns:a16="http://schemas.microsoft.com/office/drawing/2014/main" id="{CF321CA9-00E9-494D-9B20-8FF034C328E9}"/>
              </a:ext>
            </a:extLst>
          </p:cNvPr>
          <p:cNvPicPr>
            <a:picLocks noChangeAspect="1"/>
          </p:cNvPicPr>
          <p:nvPr/>
        </p:nvPicPr>
        <p:blipFill>
          <a:blip r:embed="rId11" cstate="hqprint">
            <a:duotone>
              <a:srgbClr val="E05039">
                <a:shade val="45000"/>
                <a:satMod val="135000"/>
              </a:srgbClr>
              <a:prstClr val="white"/>
            </a:duotone>
            <a:extLst>
              <a:ext uri="{28A0092B-C50C-407E-A947-70E740481C1C}">
                <a14:useLocalDpi xmlns:a14="http://schemas.microsoft.com/office/drawing/2010/main" val="0"/>
              </a:ext>
            </a:extLst>
          </a:blip>
          <a:stretch>
            <a:fillRect/>
          </a:stretch>
        </p:blipFill>
        <p:spPr>
          <a:xfrm>
            <a:off x="6966063" y="2794406"/>
            <a:ext cx="650356" cy="650356"/>
          </a:xfrm>
          <a:prstGeom prst="rect">
            <a:avLst/>
          </a:prstGeom>
        </p:spPr>
      </p:pic>
      <p:sp>
        <p:nvSpPr>
          <p:cNvPr id="73" name="Rectangle 72">
            <a:extLst>
              <a:ext uri="{FF2B5EF4-FFF2-40B4-BE49-F238E27FC236}">
                <a16:creationId xmlns:a16="http://schemas.microsoft.com/office/drawing/2014/main" id="{4071846A-9EC2-3C48-BB02-D0F38E9A8CD6}"/>
              </a:ext>
            </a:extLst>
          </p:cNvPr>
          <p:cNvSpPr/>
          <p:nvPr/>
        </p:nvSpPr>
        <p:spPr>
          <a:xfrm>
            <a:off x="8238375" y="2292449"/>
            <a:ext cx="608104" cy="507771"/>
          </a:xfrm>
          <a:prstGeom prst="rect">
            <a:avLst/>
          </a:prstGeom>
          <a:solidFill>
            <a:srgbClr val="E050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364C4132-695E-BE43-B46E-7496A4976011}"/>
              </a:ext>
            </a:extLst>
          </p:cNvPr>
          <p:cNvSpPr/>
          <p:nvPr/>
        </p:nvSpPr>
        <p:spPr>
          <a:xfrm>
            <a:off x="8125962" y="2393207"/>
            <a:ext cx="811877" cy="313213"/>
          </a:xfrm>
          <a:prstGeom prst="rect">
            <a:avLst/>
          </a:prstGeom>
        </p:spPr>
        <p:txBody>
          <a:bodyPr wrap="square">
            <a:noAutofit/>
          </a:bodyPr>
          <a:lstStyle/>
          <a:p>
            <a:pPr algn="ctr" defTabSz="913333">
              <a:defRPr/>
            </a:pPr>
            <a:r>
              <a:rPr lang="en-US" sz="1600" b="1" dirty="0">
                <a:solidFill>
                  <a:schemeClr val="bg1"/>
                </a:solidFill>
                <a:ea typeface="Arial" charset="0"/>
                <a:cs typeface="Oracle Sans" panose="020B0503020204020204" pitchFamily="34" charset="0"/>
              </a:rPr>
              <a:t>SQL</a:t>
            </a:r>
          </a:p>
        </p:txBody>
      </p:sp>
      <p:pic>
        <p:nvPicPr>
          <p:cNvPr id="92" name="Picture 91" descr="A close up of a sign&#10;&#10;Description automatically generated">
            <a:extLst>
              <a:ext uri="{FF2B5EF4-FFF2-40B4-BE49-F238E27FC236}">
                <a16:creationId xmlns:a16="http://schemas.microsoft.com/office/drawing/2014/main" id="{618B09E1-FD60-794C-94CE-713098F988B4}"/>
              </a:ext>
            </a:extLst>
          </p:cNvPr>
          <p:cNvPicPr>
            <a:picLocks noChangeAspect="1"/>
          </p:cNvPicPr>
          <p:nvPr/>
        </p:nvPicPr>
        <p:blipFill>
          <a:blip r:embed="rId7" cstate="hqprint">
            <a:extLst>
              <a:ext uri="{28A0092B-C50C-407E-A947-70E740481C1C}">
                <a14:useLocalDpi xmlns:a14="http://schemas.microsoft.com/office/drawing/2010/main"/>
              </a:ext>
            </a:extLst>
          </a:blip>
          <a:stretch>
            <a:fillRect/>
          </a:stretch>
        </p:blipFill>
        <p:spPr>
          <a:xfrm>
            <a:off x="6917525" y="4141798"/>
            <a:ext cx="705040" cy="654097"/>
          </a:xfrm>
          <a:prstGeom prst="rect">
            <a:avLst/>
          </a:prstGeom>
        </p:spPr>
      </p:pic>
      <p:sp>
        <p:nvSpPr>
          <p:cNvPr id="93" name="Rectangle 92">
            <a:extLst>
              <a:ext uri="{FF2B5EF4-FFF2-40B4-BE49-F238E27FC236}">
                <a16:creationId xmlns:a16="http://schemas.microsoft.com/office/drawing/2014/main" id="{54BAB137-623E-E44F-8FA9-9EC01A9F3CAB}"/>
              </a:ext>
            </a:extLst>
          </p:cNvPr>
          <p:cNvSpPr/>
          <p:nvPr/>
        </p:nvSpPr>
        <p:spPr>
          <a:xfrm>
            <a:off x="7013308" y="4227074"/>
            <a:ext cx="608104" cy="507771"/>
          </a:xfrm>
          <a:prstGeom prst="rect">
            <a:avLst/>
          </a:prstGeom>
          <a:solidFill>
            <a:srgbClr val="E050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5" name="Picture Placeholder 4">
            <a:extLst>
              <a:ext uri="{FF2B5EF4-FFF2-40B4-BE49-F238E27FC236}">
                <a16:creationId xmlns:a16="http://schemas.microsoft.com/office/drawing/2014/main" id="{E8A3D016-BDE0-7846-97F3-F0DEA65CC6FC}"/>
              </a:ext>
            </a:extLst>
          </p:cNvPr>
          <p:cNvPicPr>
            <a:picLocks noChangeAspect="1"/>
          </p:cNvPicPr>
          <p:nvPr/>
        </p:nvPicPr>
        <p:blipFill>
          <a:blip r:embed="rId12" cstate="hqprint">
            <a:clrChange>
              <a:clrFrom>
                <a:srgbClr val="314B5C"/>
              </a:clrFrom>
              <a:clrTo>
                <a:srgbClr val="314B5C">
                  <a:alpha val="0"/>
                </a:srgbClr>
              </a:clrTo>
            </a:clrChange>
            <a:biLevel thresh="50000"/>
            <a:extLst>
              <a:ext uri="{28A0092B-C50C-407E-A947-70E740481C1C}">
                <a14:useLocalDpi xmlns:a14="http://schemas.microsoft.com/office/drawing/2010/main" val="0"/>
              </a:ext>
            </a:extLst>
          </a:blip>
          <a:srcRect l="58" r="58"/>
          <a:stretch>
            <a:fillRect/>
          </a:stretch>
        </p:blipFill>
        <p:spPr>
          <a:xfrm>
            <a:off x="8132919" y="4813486"/>
            <a:ext cx="725300" cy="682200"/>
          </a:xfrm>
          <a:prstGeom prst="rect">
            <a:avLst/>
          </a:prstGeom>
        </p:spPr>
      </p:pic>
      <p:sp>
        <p:nvSpPr>
          <p:cNvPr id="97" name="Rectangle 96">
            <a:extLst>
              <a:ext uri="{FF2B5EF4-FFF2-40B4-BE49-F238E27FC236}">
                <a16:creationId xmlns:a16="http://schemas.microsoft.com/office/drawing/2014/main" id="{CB3C5E93-05E4-1D4E-B9A2-9E86A447D1D0}"/>
              </a:ext>
            </a:extLst>
          </p:cNvPr>
          <p:cNvSpPr/>
          <p:nvPr/>
        </p:nvSpPr>
        <p:spPr>
          <a:xfrm>
            <a:off x="9471932" y="4207901"/>
            <a:ext cx="608104" cy="507771"/>
          </a:xfrm>
          <a:prstGeom prst="rect">
            <a:avLst/>
          </a:prstGeom>
          <a:solidFill>
            <a:srgbClr val="E0503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6" name="Picture 95">
            <a:extLst>
              <a:ext uri="{FF2B5EF4-FFF2-40B4-BE49-F238E27FC236}">
                <a16:creationId xmlns:a16="http://schemas.microsoft.com/office/drawing/2014/main" id="{5B8D3CA9-5BD6-DD49-A3EE-AEDD40FD1253}"/>
              </a:ext>
            </a:extLst>
          </p:cNvPr>
          <p:cNvPicPr>
            <a:picLocks noChangeAspect="1"/>
          </p:cNvPicPr>
          <p:nvPr/>
        </p:nvPicPr>
        <p:blipFill rotWithShape="1">
          <a:blip r:embed="rId13" cstate="screen">
            <a:lum bright="70000" contrast="-70000"/>
            <a:extLst>
              <a:ext uri="{BEBA8EAE-BF5A-486C-A8C5-ECC9F3942E4B}">
                <a14:imgProps xmlns:a14="http://schemas.microsoft.com/office/drawing/2010/main">
                  <a14:imgLayer r:embed="rId14">
                    <a14:imgEffect>
                      <a14:saturation sat="0"/>
                    </a14:imgEffect>
                  </a14:imgLayer>
                </a14:imgProps>
              </a:ext>
              <a:ext uri="{28A0092B-C50C-407E-A947-70E740481C1C}">
                <a14:useLocalDpi xmlns:a14="http://schemas.microsoft.com/office/drawing/2010/main"/>
              </a:ext>
            </a:extLst>
          </a:blip>
          <a:srcRect/>
          <a:stretch/>
        </p:blipFill>
        <p:spPr>
          <a:xfrm>
            <a:off x="6940577" y="4210378"/>
            <a:ext cx="636862" cy="541162"/>
          </a:xfrm>
          <a:prstGeom prst="rect">
            <a:avLst/>
          </a:prstGeom>
        </p:spPr>
      </p:pic>
      <p:sp>
        <p:nvSpPr>
          <p:cNvPr id="94" name="Rectangle 93">
            <a:extLst>
              <a:ext uri="{FF2B5EF4-FFF2-40B4-BE49-F238E27FC236}">
                <a16:creationId xmlns:a16="http://schemas.microsoft.com/office/drawing/2014/main" id="{918B58BB-1D15-044C-BBA4-9ED79A46B5EB}"/>
              </a:ext>
            </a:extLst>
          </p:cNvPr>
          <p:cNvSpPr/>
          <p:nvPr/>
        </p:nvSpPr>
        <p:spPr>
          <a:xfrm>
            <a:off x="9378401" y="4307544"/>
            <a:ext cx="811877" cy="313213"/>
          </a:xfrm>
          <a:prstGeom prst="rect">
            <a:avLst/>
          </a:prstGeom>
        </p:spPr>
        <p:txBody>
          <a:bodyPr wrap="square">
            <a:noAutofit/>
          </a:bodyPr>
          <a:lstStyle/>
          <a:p>
            <a:pPr algn="ctr" defTabSz="913333">
              <a:defRPr/>
            </a:pPr>
            <a:r>
              <a:rPr lang="en-US" sz="1600" b="1" dirty="0">
                <a:solidFill>
                  <a:schemeClr val="bg1"/>
                </a:solidFill>
                <a:ea typeface="Arial" charset="0"/>
                <a:cs typeface="Oracle Sans" panose="020B0503020204020204" pitchFamily="34" charset="0"/>
              </a:rPr>
              <a:t>REST</a:t>
            </a:r>
          </a:p>
        </p:txBody>
      </p:sp>
    </p:spTree>
    <p:extLst>
      <p:ext uri="{BB962C8B-B14F-4D97-AF65-F5344CB8AC3E}">
        <p14:creationId xmlns:p14="http://schemas.microsoft.com/office/powerpoint/2010/main" val="616304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C5CF48-26D5-2342-90B4-8EDCEC2DBDD4}"/>
              </a:ext>
            </a:extLst>
          </p:cNvPr>
          <p:cNvSpPr>
            <a:spLocks noGrp="1"/>
          </p:cNvSpPr>
          <p:nvPr>
            <p:ph type="title"/>
          </p:nvPr>
        </p:nvSpPr>
        <p:spPr/>
        <p:txBody>
          <a:bodyPr/>
          <a:lstStyle/>
          <a:p>
            <a:r>
              <a:rPr lang="en-US" dirty="0"/>
              <a:t>Single Node Benchmarks</a:t>
            </a:r>
          </a:p>
        </p:txBody>
      </p:sp>
      <p:sp>
        <p:nvSpPr>
          <p:cNvPr id="8" name="Text Placeholder 7">
            <a:extLst>
              <a:ext uri="{FF2B5EF4-FFF2-40B4-BE49-F238E27FC236}">
                <a16:creationId xmlns:a16="http://schemas.microsoft.com/office/drawing/2014/main" id="{0C978080-6C11-A545-8EE4-490A7A781C29}"/>
              </a:ext>
            </a:extLst>
          </p:cNvPr>
          <p:cNvSpPr>
            <a:spLocks noGrp="1"/>
          </p:cNvSpPr>
          <p:nvPr>
            <p:ph type="body" idx="1"/>
          </p:nvPr>
        </p:nvSpPr>
        <p:spPr/>
        <p:txBody>
          <a:bodyPr>
            <a:normAutofit/>
          </a:bodyPr>
          <a:lstStyle/>
          <a:p>
            <a:r>
              <a:rPr lang="en-US" sz="2400" dirty="0"/>
              <a:t>Oracle vs mongoDB</a:t>
            </a:r>
          </a:p>
        </p:txBody>
      </p:sp>
      <p:sp>
        <p:nvSpPr>
          <p:cNvPr id="9" name="Picture Placeholder 8">
            <a:extLst>
              <a:ext uri="{FF2B5EF4-FFF2-40B4-BE49-F238E27FC236}">
                <a16:creationId xmlns:a16="http://schemas.microsoft.com/office/drawing/2014/main" id="{DF7C27A0-7ECE-574A-A194-9C58093EAD9E}"/>
              </a:ext>
            </a:extLst>
          </p:cNvPr>
          <p:cNvSpPr>
            <a:spLocks noGrp="1"/>
          </p:cNvSpPr>
          <p:nvPr>
            <p:ph type="pic" sz="quarter" idx="10"/>
          </p:nvPr>
        </p:nvSpPr>
        <p:spPr/>
      </p:sp>
      <p:sp>
        <p:nvSpPr>
          <p:cNvPr id="4" name="Footer Placeholder 3">
            <a:extLst>
              <a:ext uri="{FF2B5EF4-FFF2-40B4-BE49-F238E27FC236}">
                <a16:creationId xmlns:a16="http://schemas.microsoft.com/office/drawing/2014/main" id="{FA1F25A7-F414-8E4A-9250-31B0B2A133B1}"/>
              </a:ext>
            </a:extLst>
          </p:cNvPr>
          <p:cNvSpPr>
            <a:spLocks noGrp="1"/>
          </p:cNvSpPr>
          <p:nvPr>
            <p:ph type="ftr" sz="quarter" idx="11"/>
          </p:nvPr>
        </p:nvSpPr>
        <p:spPr/>
        <p:txBody>
          <a:bodyPr/>
          <a:lstStyle/>
          <a:p>
            <a:r>
              <a:rPr lang="en-US" sz="800"/>
              <a:t>Copyright © 2019 Oracle and/or its affiliates - CONFIDENTIAL</a:t>
            </a:r>
            <a:endParaRPr lang="en-US" sz="800" dirty="0"/>
          </a:p>
        </p:txBody>
      </p:sp>
    </p:spTree>
    <p:extLst>
      <p:ext uri="{BB962C8B-B14F-4D97-AF65-F5344CB8AC3E}">
        <p14:creationId xmlns:p14="http://schemas.microsoft.com/office/powerpoint/2010/main" val="1862277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45D5EB0-D60F-3943-8B57-F0711A9EA0EF}"/>
              </a:ext>
            </a:extLst>
          </p:cNvPr>
          <p:cNvSpPr>
            <a:spLocks noGrp="1"/>
          </p:cNvSpPr>
          <p:nvPr>
            <p:ph type="ftr" sz="quarter" idx="3"/>
          </p:nvPr>
        </p:nvSpPr>
        <p:spPr/>
        <p:txBody>
          <a:bodyPr/>
          <a:lstStyle/>
          <a:p>
            <a:r>
              <a:rPr lang="en-US" dirty="0"/>
              <a:t>Copyright © 2019 Oracle and/or its affiliates.</a:t>
            </a:r>
          </a:p>
        </p:txBody>
      </p:sp>
      <p:sp>
        <p:nvSpPr>
          <p:cNvPr id="7" name="Content Placeholder 6">
            <a:extLst>
              <a:ext uri="{FF2B5EF4-FFF2-40B4-BE49-F238E27FC236}">
                <a16:creationId xmlns:a16="http://schemas.microsoft.com/office/drawing/2014/main" id="{D1428D6B-F16E-3344-BD56-FD1486247C61}"/>
              </a:ext>
            </a:extLst>
          </p:cNvPr>
          <p:cNvSpPr>
            <a:spLocks noGrp="1"/>
          </p:cNvSpPr>
          <p:nvPr>
            <p:ph type="body" sz="quarter" idx="10"/>
          </p:nvPr>
        </p:nvSpPr>
        <p:spPr/>
        <p:txBody>
          <a:bodyPr>
            <a:normAutofit fontScale="77500" lnSpcReduction="20000"/>
          </a:bodyPr>
          <a:lstStyle/>
          <a:p>
            <a:pPr lvl="1"/>
            <a:endParaRPr lang="en-US" dirty="0">
              <a:latin typeface="Calibri" panose="020F0502020204030204" pitchFamily="34" charset="0"/>
              <a:cs typeface="Calibri" panose="020F0502020204030204" pitchFamily="34" charset="0"/>
            </a:endParaRPr>
          </a:p>
          <a:p>
            <a:pPr lvl="1"/>
            <a:endParaRPr lang="en-US" dirty="0">
              <a:latin typeface="Calibri" panose="020F0502020204030204" pitchFamily="34" charset="0"/>
              <a:cs typeface="Calibri" panose="020F0502020204030204" pitchFamily="34" charset="0"/>
            </a:endParaRPr>
          </a:p>
          <a:p>
            <a:r>
              <a:rPr lang="en-US" sz="3600" dirty="0"/>
              <a:t>OSON – </a:t>
            </a:r>
            <a:r>
              <a:rPr lang="en-US" sz="3600" b="0" dirty="0" err="1"/>
              <a:t>upto</a:t>
            </a:r>
            <a:r>
              <a:rPr lang="en-US" sz="3600" b="0" dirty="0"/>
              <a:t> </a:t>
            </a:r>
            <a:r>
              <a:rPr lang="en-US" sz="3600" dirty="0">
                <a:solidFill>
                  <a:srgbClr val="FF0000"/>
                </a:solidFill>
              </a:rPr>
              <a:t>2.7x</a:t>
            </a:r>
            <a:r>
              <a:rPr lang="en-US" sz="3600" b="0" dirty="0"/>
              <a:t> more compact than BSON</a:t>
            </a:r>
            <a:endParaRPr lang="en-US" sz="3400" b="0" dirty="0"/>
          </a:p>
        </p:txBody>
      </p:sp>
      <p:graphicFrame>
        <p:nvGraphicFramePr>
          <p:cNvPr id="2" name="Chart 1">
            <a:extLst>
              <a:ext uri="{FF2B5EF4-FFF2-40B4-BE49-F238E27FC236}">
                <a16:creationId xmlns:a16="http://schemas.microsoft.com/office/drawing/2014/main" id="{FBEBC58D-4999-9B4B-AF40-91E8B57BB858}"/>
              </a:ext>
            </a:extLst>
          </p:cNvPr>
          <p:cNvGraphicFramePr/>
          <p:nvPr/>
        </p:nvGraphicFramePr>
        <p:xfrm>
          <a:off x="350621" y="1855694"/>
          <a:ext cx="4611344" cy="433642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ED325D91-46AD-504E-BC01-ACA672D12449}"/>
              </a:ext>
            </a:extLst>
          </p:cNvPr>
          <p:cNvGraphicFramePr/>
          <p:nvPr/>
        </p:nvGraphicFramePr>
        <p:xfrm>
          <a:off x="5075021" y="1855694"/>
          <a:ext cx="3396119" cy="433642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8" name="Chart 7">
            <a:extLst>
              <a:ext uri="{FF2B5EF4-FFF2-40B4-BE49-F238E27FC236}">
                <a16:creationId xmlns:a16="http://schemas.microsoft.com/office/drawing/2014/main" id="{4171EC59-FD70-194F-A42D-877FA5E069A2}"/>
              </a:ext>
            </a:extLst>
          </p:cNvPr>
          <p:cNvGraphicFramePr/>
          <p:nvPr/>
        </p:nvGraphicFramePr>
        <p:xfrm>
          <a:off x="8584196" y="1855693"/>
          <a:ext cx="3396119" cy="4336427"/>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68710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1068401-181B-F148-9708-BE5D9E756C26}"/>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srgbClr val="E0E2E1">
                    <a:lumMod val="75000"/>
                  </a:srgbClr>
                </a:solidFill>
                <a:effectLst/>
                <a:uLnTx/>
                <a:uFillTx/>
                <a:latin typeface="Oracle Sans" panose="020B0503020204020204" pitchFamily="34" charset="0"/>
                <a:ea typeface="+mn-ea"/>
                <a:cs typeface="Oracle Sans" panose="020B0503020204020204" pitchFamily="34" charset="0"/>
              </a:rPr>
              <a:t>Copyright © 2019 Oracle and/or its affiliates - CONFIDENTIAL</a:t>
            </a:r>
            <a:endParaRPr kumimoji="0" lang="en-US" sz="800" b="0" i="0" u="none" strike="noStrike" kern="1200" cap="none" spc="0" normalizeH="0" baseline="0" noProof="0" dirty="0">
              <a:ln>
                <a:noFill/>
              </a:ln>
              <a:solidFill>
                <a:srgbClr val="E0E2E1">
                  <a:lumMod val="75000"/>
                </a:srgbClr>
              </a:solidFill>
              <a:effectLst/>
              <a:uLnTx/>
              <a:uFillTx/>
              <a:latin typeface="Oracle Sans" panose="020B0503020204020204" pitchFamily="34" charset="0"/>
              <a:ea typeface="+mn-ea"/>
              <a:cs typeface="Oracle Sans" panose="020B0503020204020204" pitchFamily="34" charset="0"/>
            </a:endParaRPr>
          </a:p>
        </p:txBody>
      </p:sp>
      <p:sp>
        <p:nvSpPr>
          <p:cNvPr id="7" name="Text Placeholder 6">
            <a:extLst>
              <a:ext uri="{FF2B5EF4-FFF2-40B4-BE49-F238E27FC236}">
                <a16:creationId xmlns:a16="http://schemas.microsoft.com/office/drawing/2014/main" id="{DC839931-5ADA-CD4F-B82E-43E94E3100A0}"/>
              </a:ext>
            </a:extLst>
          </p:cNvPr>
          <p:cNvSpPr>
            <a:spLocks noGrp="1"/>
          </p:cNvSpPr>
          <p:nvPr>
            <p:ph type="body" sz="quarter" idx="10"/>
          </p:nvPr>
        </p:nvSpPr>
        <p:spPr/>
        <p:txBody>
          <a:bodyPr/>
          <a:lstStyle/>
          <a:p>
            <a:r>
              <a:rPr lang="en-US" dirty="0"/>
              <a:t>YCSB Get/Put (5m x 1.3kb docs) - </a:t>
            </a:r>
            <a:r>
              <a:rPr lang="en-US" b="0" dirty="0"/>
              <a:t>MongoDB</a:t>
            </a:r>
            <a:br>
              <a:rPr lang="en-US" b="0" dirty="0"/>
            </a:br>
            <a:r>
              <a:rPr lang="en-US" b="0" dirty="0"/>
              <a:t>Workload with small documents</a:t>
            </a:r>
          </a:p>
        </p:txBody>
      </p:sp>
      <p:graphicFrame>
        <p:nvGraphicFramePr>
          <p:cNvPr id="5" name="Content Placeholder 4">
            <a:extLst>
              <a:ext uri="{FF2B5EF4-FFF2-40B4-BE49-F238E27FC236}">
                <a16:creationId xmlns:a16="http://schemas.microsoft.com/office/drawing/2014/main" id="{F2BDBD7B-A3AE-0F4D-B04D-487870152C2C}"/>
              </a:ext>
            </a:extLst>
          </p:cNvPr>
          <p:cNvGraphicFramePr>
            <a:graphicFrameLocks noGrp="1"/>
          </p:cNvGraphicFramePr>
          <p:nvPr>
            <p:ph idx="4294967295"/>
          </p:nvPr>
        </p:nvGraphicFramePr>
        <p:xfrm>
          <a:off x="391951" y="1825625"/>
          <a:ext cx="7713663" cy="442436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Table 5">
            <a:extLst>
              <a:ext uri="{FF2B5EF4-FFF2-40B4-BE49-F238E27FC236}">
                <a16:creationId xmlns:a16="http://schemas.microsoft.com/office/drawing/2014/main" id="{C7471A81-E381-4941-87A7-ED54C6123C3F}"/>
              </a:ext>
            </a:extLst>
          </p:cNvPr>
          <p:cNvGraphicFramePr>
            <a:graphicFrameLocks noGrp="1"/>
          </p:cNvGraphicFramePr>
          <p:nvPr/>
        </p:nvGraphicFramePr>
        <p:xfrm>
          <a:off x="8249190" y="3629043"/>
          <a:ext cx="3662549" cy="2707243"/>
        </p:xfrm>
        <a:graphic>
          <a:graphicData uri="http://schemas.openxmlformats.org/drawingml/2006/table">
            <a:tbl>
              <a:tblPr firstRow="1" bandRow="1">
                <a:tableStyleId>{5A111915-BE36-4E01-A7E5-04B1672EAD32}</a:tableStyleId>
              </a:tblPr>
              <a:tblGrid>
                <a:gridCol w="944213">
                  <a:extLst>
                    <a:ext uri="{9D8B030D-6E8A-4147-A177-3AD203B41FA5}">
                      <a16:colId xmlns:a16="http://schemas.microsoft.com/office/drawing/2014/main" val="987292869"/>
                    </a:ext>
                  </a:extLst>
                </a:gridCol>
                <a:gridCol w="1843150">
                  <a:extLst>
                    <a:ext uri="{9D8B030D-6E8A-4147-A177-3AD203B41FA5}">
                      <a16:colId xmlns:a16="http://schemas.microsoft.com/office/drawing/2014/main" val="2254634509"/>
                    </a:ext>
                  </a:extLst>
                </a:gridCol>
                <a:gridCol w="875186">
                  <a:extLst>
                    <a:ext uri="{9D8B030D-6E8A-4147-A177-3AD203B41FA5}">
                      <a16:colId xmlns:a16="http://schemas.microsoft.com/office/drawing/2014/main" val="3063076483"/>
                    </a:ext>
                  </a:extLst>
                </a:gridCol>
              </a:tblGrid>
              <a:tr h="487542">
                <a:tc>
                  <a:txBody>
                    <a:bodyPr/>
                    <a:lstStyle/>
                    <a:p>
                      <a:endParaRPr lang="en-US" sz="1200" b="1" dirty="0">
                        <a:latin typeface="Oracle Sans Light" panose="020B0403020204020204" pitchFamily="34" charset="0"/>
                        <a:cs typeface="Oracle Sans Light" panose="020B0403020204020204" pitchFamily="34" charset="0"/>
                      </a:endParaRPr>
                    </a:p>
                  </a:txBody>
                  <a:tcPr/>
                </a:tc>
                <a:tc>
                  <a:txBody>
                    <a:bodyPr/>
                    <a:lstStyle/>
                    <a:p>
                      <a:r>
                        <a:rPr lang="en-US" sz="1200" baseline="0" dirty="0">
                          <a:latin typeface="Oracle Sans Light" panose="020B0403020204020204" pitchFamily="34" charset="0"/>
                          <a:cs typeface="Oracle Sans Light" panose="020B0403020204020204" pitchFamily="34" charset="0"/>
                        </a:rPr>
                        <a:t>Oracle DB 19c+</a:t>
                      </a:r>
                      <a:endParaRPr lang="en-US" sz="1200" b="1" dirty="0">
                        <a:latin typeface="Oracle Sans Light" panose="020B0403020204020204" pitchFamily="34" charset="0"/>
                        <a:cs typeface="Oracle Sans Light" panose="020B0403020204020204" pitchFamily="34" charset="0"/>
                      </a:endParaRPr>
                    </a:p>
                  </a:txBody>
                  <a:tcPr/>
                </a:tc>
                <a:tc>
                  <a:txBody>
                    <a:bodyPr/>
                    <a:lstStyle/>
                    <a:p>
                      <a:r>
                        <a:rPr lang="en-US" sz="1200" b="1" baseline="0" dirty="0">
                          <a:latin typeface="Oracle Sans Light" panose="020B0403020204020204" pitchFamily="34" charset="0"/>
                          <a:cs typeface="Oracle Sans Light" panose="020B0403020204020204" pitchFamily="34" charset="0"/>
                        </a:rPr>
                        <a:t>MongoDB 4.0.10</a:t>
                      </a:r>
                      <a:endParaRPr lang="en-US" sz="1200" b="1" dirty="0">
                        <a:latin typeface="Oracle Sans Light" panose="020B0403020204020204" pitchFamily="34" charset="0"/>
                        <a:cs typeface="Oracle Sans Light" panose="020B0403020204020204" pitchFamily="34" charset="0"/>
                      </a:endParaRPr>
                    </a:p>
                  </a:txBody>
                  <a:tcPr/>
                </a:tc>
                <a:extLst>
                  <a:ext uri="{0D108BD9-81ED-4DB2-BD59-A6C34878D82A}">
                    <a16:rowId xmlns:a16="http://schemas.microsoft.com/office/drawing/2014/main" val="1167772071"/>
                  </a:ext>
                </a:extLst>
              </a:tr>
              <a:tr h="1072591">
                <a:tc>
                  <a:txBody>
                    <a:bodyPr/>
                    <a:lstStyle/>
                    <a:p>
                      <a:r>
                        <a:rPr lang="en-US" sz="1200" b="1" dirty="0">
                          <a:latin typeface="Oracle Sans Light" panose="020B0403020204020204" pitchFamily="34" charset="0"/>
                          <a:cs typeface="Oracle Sans Light" panose="020B0403020204020204" pitchFamily="34" charset="0"/>
                        </a:rPr>
                        <a:t>Hardware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Oracle Sans Light" panose="020B0403020204020204" pitchFamily="34" charset="0"/>
                          <a:cs typeface="Oracle Sans Light" panose="020B0403020204020204" pitchFamily="34" charset="0"/>
                        </a:rPr>
                        <a:t>Server - VM.DenseIO2.16 (16 cores; Intel(R) Xeon(R) Platinum 8167M CPU @ 2.00GHz; L3 cache: 16MB; RAM: 240MB;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Oracle Sans Light" panose="020B0403020204020204" pitchFamily="34" charset="0"/>
                          <a:cs typeface="Oracle Sans Light" panose="020B0403020204020204" pitchFamily="34" charset="0"/>
                        </a:rPr>
                        <a:t>2x 12.8 TB of local </a:t>
                      </a:r>
                      <a:r>
                        <a:rPr lang="en-US" sz="1200" dirty="0" err="1">
                          <a:latin typeface="Oracle Sans Light" panose="020B0403020204020204" pitchFamily="34" charset="0"/>
                          <a:cs typeface="Oracle Sans Light" panose="020B0403020204020204" pitchFamily="34" charset="0"/>
                        </a:rPr>
                        <a:t>NVMe</a:t>
                      </a:r>
                      <a:r>
                        <a:rPr lang="en-US" sz="1200" dirty="0">
                          <a:latin typeface="Oracle Sans Light" panose="020B0403020204020204" pitchFamily="34" charset="0"/>
                          <a:cs typeface="Oracle Sans Light" panose="020B0403020204020204" pitchFamily="34" charset="0"/>
                        </a:rPr>
                        <a:t> SSD - Phoenix</a:t>
                      </a:r>
                    </a:p>
                  </a:txBody>
                  <a:tcPr/>
                </a:tc>
                <a:tc>
                  <a:txBody>
                    <a:bodyPr/>
                    <a:lstStyle/>
                    <a:p>
                      <a:r>
                        <a:rPr lang="en-US" sz="1200" dirty="0">
                          <a:latin typeface="Oracle Sans Light" panose="020B0403020204020204" pitchFamily="34" charset="0"/>
                          <a:cs typeface="Oracle Sans Light" panose="020B0403020204020204" pitchFamily="34" charset="0"/>
                        </a:rPr>
                        <a:t>Same</a:t>
                      </a:r>
                    </a:p>
                  </a:txBody>
                  <a:tcPr/>
                </a:tc>
                <a:extLst>
                  <a:ext uri="{0D108BD9-81ED-4DB2-BD59-A6C34878D82A}">
                    <a16:rowId xmlns:a16="http://schemas.microsoft.com/office/drawing/2014/main" val="501810644"/>
                  </a:ext>
                </a:extLst>
              </a:tr>
              <a:tr h="358395">
                <a:tc>
                  <a:txBody>
                    <a:bodyPr/>
                    <a:lstStyle/>
                    <a:p>
                      <a:r>
                        <a:rPr lang="en-US" sz="1200" b="1" dirty="0">
                          <a:latin typeface="Oracle Sans Light" panose="020B0403020204020204" pitchFamily="34" charset="0"/>
                          <a:cs typeface="Oracle Sans Light" panose="020B0403020204020204" pitchFamily="34" charset="0"/>
                        </a:rPr>
                        <a:t>CPUs</a:t>
                      </a:r>
                    </a:p>
                  </a:txBody>
                  <a:tcPr/>
                </a:tc>
                <a:tc>
                  <a:txBody>
                    <a:bodyPr/>
                    <a:lstStyle/>
                    <a:p>
                      <a:r>
                        <a:rPr lang="en-US" sz="1200" b="1" dirty="0">
                          <a:latin typeface="Oracle Sans Light" panose="020B0403020204020204" pitchFamily="34" charset="0"/>
                          <a:cs typeface="Oracle Sans Light" panose="020B0403020204020204" pitchFamily="34" charset="0"/>
                        </a:rPr>
                        <a:t>16 cores</a:t>
                      </a:r>
                      <a:endParaRPr lang="en-US" sz="1050" dirty="0">
                        <a:latin typeface="Oracle Sans Light" panose="020B0403020204020204" pitchFamily="34" charset="0"/>
                        <a:cs typeface="Oracle Sans Light" panose="020B0403020204020204" pitchFamily="34" charset="0"/>
                      </a:endParaRPr>
                    </a:p>
                  </a:txBody>
                  <a:tcPr/>
                </a:tc>
                <a:tc>
                  <a:txBody>
                    <a:bodyPr/>
                    <a:lstStyle/>
                    <a:p>
                      <a:r>
                        <a:rPr lang="en-US" sz="1200" b="1" dirty="0">
                          <a:latin typeface="Oracle Sans Light" panose="020B0403020204020204" pitchFamily="34" charset="0"/>
                          <a:cs typeface="Oracle Sans Light" panose="020B0403020204020204" pitchFamily="34" charset="0"/>
                        </a:rPr>
                        <a:t>Same</a:t>
                      </a:r>
                    </a:p>
                  </a:txBody>
                  <a:tcPr/>
                </a:tc>
                <a:extLst>
                  <a:ext uri="{0D108BD9-81ED-4DB2-BD59-A6C34878D82A}">
                    <a16:rowId xmlns:a16="http://schemas.microsoft.com/office/drawing/2014/main" val="2982012282"/>
                  </a:ext>
                </a:extLst>
              </a:tr>
              <a:tr h="306826">
                <a:tc>
                  <a:txBody>
                    <a:bodyPr/>
                    <a:lstStyle/>
                    <a:p>
                      <a:r>
                        <a:rPr lang="en-US" sz="1200" b="1" dirty="0">
                          <a:latin typeface="Oracle Sans Light" panose="020B0403020204020204" pitchFamily="34" charset="0"/>
                          <a:cs typeface="Oracle Sans Light" panose="020B0403020204020204" pitchFamily="34" charset="0"/>
                        </a:rPr>
                        <a:t>Memory</a:t>
                      </a:r>
                    </a:p>
                  </a:txBody>
                  <a:tcPr/>
                </a:tc>
                <a:tc>
                  <a:txBody>
                    <a:bodyPr/>
                    <a:lstStyle/>
                    <a:p>
                      <a:r>
                        <a:rPr lang="en-US" sz="1200" b="1" dirty="0">
                          <a:latin typeface="Oracle Sans Light" panose="020B0403020204020204" pitchFamily="34" charset="0"/>
                          <a:cs typeface="Oracle Sans Light" panose="020B0403020204020204" pitchFamily="34" charset="0"/>
                        </a:rPr>
                        <a:t>120GB</a:t>
                      </a:r>
                    </a:p>
                  </a:txBody>
                  <a:tcPr/>
                </a:tc>
                <a:tc>
                  <a:txBody>
                    <a:bodyPr/>
                    <a:lstStyle/>
                    <a:p>
                      <a:r>
                        <a:rPr lang="en-US" sz="1200" b="1" dirty="0">
                          <a:latin typeface="Oracle Sans Light" panose="020B0403020204020204" pitchFamily="34" charset="0"/>
                          <a:cs typeface="Oracle Sans Light" panose="020B0403020204020204" pitchFamily="34" charset="0"/>
                        </a:rPr>
                        <a:t>Same</a:t>
                      </a:r>
                    </a:p>
                  </a:txBody>
                  <a:tcPr/>
                </a:tc>
                <a:extLst>
                  <a:ext uri="{0D108BD9-81ED-4DB2-BD59-A6C34878D82A}">
                    <a16:rowId xmlns:a16="http://schemas.microsoft.com/office/drawing/2014/main" val="2341746251"/>
                  </a:ext>
                </a:extLst>
              </a:tr>
            </a:tbl>
          </a:graphicData>
        </a:graphic>
      </p:graphicFrame>
      <p:sp>
        <p:nvSpPr>
          <p:cNvPr id="8" name="TextBox 7">
            <a:extLst>
              <a:ext uri="{FF2B5EF4-FFF2-40B4-BE49-F238E27FC236}">
                <a16:creationId xmlns:a16="http://schemas.microsoft.com/office/drawing/2014/main" id="{DA645500-B894-F549-A99A-F570216F79BE}"/>
              </a:ext>
            </a:extLst>
          </p:cNvPr>
          <p:cNvSpPr txBox="1"/>
          <p:nvPr/>
        </p:nvSpPr>
        <p:spPr>
          <a:xfrm>
            <a:off x="8287037" y="1825625"/>
            <a:ext cx="3624702" cy="1614051"/>
          </a:xfrm>
          <a:prstGeom prst="rect">
            <a:avLst/>
          </a:prstGeom>
          <a:noFill/>
        </p:spPr>
        <p:txBody>
          <a:bodyPr wrap="none" lIns="0" tIns="0" rIns="0" bIns="0" rtlCol="0">
            <a:noAutofit/>
          </a:bodyPr>
          <a:lstStyle/>
          <a:p>
            <a:pPr marL="0" marR="0" lvl="0" indent="0" defTabSz="914400" rtl="0" eaLnBrk="1" fontAlgn="auto" latinLnBrk="0" hangingPunct="1">
              <a:lnSpc>
                <a:spcPct val="9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4E3629"/>
                </a:solidFill>
                <a:effectLst/>
                <a:uLnTx/>
                <a:uFillTx/>
                <a:latin typeface="Oracle Sans Light" panose="020B0403020204020204" pitchFamily="34" charset="0"/>
                <a:ea typeface="+mn-ea"/>
                <a:cs typeface="Oracle Sans Light" panose="020B0403020204020204" pitchFamily="34" charset="0"/>
              </a:rPr>
              <a:t>Methodology</a:t>
            </a:r>
            <a:r>
              <a:rPr kumimoji="0" lang="en-US" sz="1100" b="0" i="0" u="none" strike="noStrike" kern="1200" cap="none" spc="0" normalizeH="0" baseline="0" noProof="0" dirty="0">
                <a:ln>
                  <a:noFill/>
                </a:ln>
                <a:solidFill>
                  <a:srgbClr val="4E3629"/>
                </a:solidFill>
                <a:effectLst/>
                <a:uLnTx/>
                <a:uFillTx/>
                <a:latin typeface="Oracle Sans Light" panose="020B0403020204020204" pitchFamily="34" charset="0"/>
                <a:ea typeface="+mn-ea"/>
                <a:cs typeface="Oracle Sans Light" panose="020B0403020204020204" pitchFamily="34" charset="0"/>
              </a:rPr>
              <a:t>: Execute YCSB workloads until maximum </a:t>
            </a:r>
          </a:p>
          <a:p>
            <a:pPr lvl="0">
              <a:lnSpc>
                <a:spcPct val="90000"/>
              </a:lnSpc>
              <a:defRPr/>
            </a:pPr>
            <a:r>
              <a:rPr kumimoji="0" lang="en-US" sz="1100" b="0" i="0" u="none" strike="noStrike" kern="1200" cap="none" spc="0" normalizeH="0" baseline="0" noProof="0" dirty="0">
                <a:ln>
                  <a:noFill/>
                </a:ln>
                <a:solidFill>
                  <a:srgbClr val="4E3629"/>
                </a:solidFill>
                <a:effectLst/>
                <a:uLnTx/>
                <a:uFillTx/>
                <a:latin typeface="Oracle Sans Light" panose="020B0403020204020204" pitchFamily="34" charset="0"/>
                <a:ea typeface="+mn-ea"/>
                <a:cs typeface="Oracle Sans Light" panose="020B0403020204020204" pitchFamily="34" charset="0"/>
              </a:rPr>
              <a:t>throughput reached</a:t>
            </a:r>
            <a:r>
              <a:rPr lang="en-US" sz="1100" dirty="0">
                <a:solidFill>
                  <a:srgbClr val="4E3629"/>
                </a:solidFill>
                <a:latin typeface="Oracle Sans Light" panose="020B0403020204020204" pitchFamily="34" charset="0"/>
                <a:cs typeface="Oracle Sans Light" panose="020B0403020204020204" pitchFamily="34" charset="0"/>
              </a:rPr>
              <a:t>. YCSB consists of a set of documents </a:t>
            </a:r>
          </a:p>
          <a:p>
            <a:pPr lvl="0">
              <a:lnSpc>
                <a:spcPct val="90000"/>
              </a:lnSpc>
              <a:defRPr/>
            </a:pPr>
            <a:r>
              <a:rPr lang="en-US" sz="1100" dirty="0">
                <a:solidFill>
                  <a:srgbClr val="4E3629"/>
                </a:solidFill>
                <a:latin typeface="Oracle Sans Light" panose="020B0403020204020204" pitchFamily="34" charset="0"/>
                <a:cs typeface="Oracle Sans Light" panose="020B0403020204020204" pitchFamily="34" charset="0"/>
              </a:rPr>
              <a:t>and the workload inserts, reads, updates a single document </a:t>
            </a:r>
          </a:p>
          <a:p>
            <a:pPr lvl="0">
              <a:lnSpc>
                <a:spcPct val="90000"/>
              </a:lnSpc>
              <a:defRPr/>
            </a:pPr>
            <a:r>
              <a:rPr lang="en-US" sz="1100" dirty="0">
                <a:solidFill>
                  <a:srgbClr val="4E3629"/>
                </a:solidFill>
                <a:latin typeface="Oracle Sans Light" panose="020B0403020204020204" pitchFamily="34" charset="0"/>
                <a:cs typeface="Oracle Sans Light" panose="020B0403020204020204" pitchFamily="34" charset="0"/>
              </a:rPr>
              <a:t>based on a unique id. </a:t>
            </a:r>
          </a:p>
          <a:p>
            <a:pPr lvl="0">
              <a:lnSpc>
                <a:spcPct val="90000"/>
              </a:lnSpc>
              <a:defRPr/>
            </a:pPr>
            <a:endParaRPr lang="en-US" sz="1100" dirty="0">
              <a:solidFill>
                <a:srgbClr val="4E3629"/>
              </a:solidFill>
              <a:latin typeface="Oracle Sans Light" panose="020B0403020204020204" pitchFamily="34" charset="0"/>
              <a:cs typeface="Oracle Sans Light" panose="020B0403020204020204" pitchFamily="34" charset="0"/>
            </a:endParaRPr>
          </a:p>
          <a:p>
            <a:pPr lvl="0">
              <a:lnSpc>
                <a:spcPct val="90000"/>
              </a:lnSpc>
              <a:defRPr/>
            </a:pPr>
            <a:r>
              <a:rPr lang="en-US" sz="1100" b="1" dirty="0">
                <a:solidFill>
                  <a:srgbClr val="4E3629"/>
                </a:solidFill>
                <a:latin typeface="Oracle Sans Light" panose="020B0403020204020204" pitchFamily="34" charset="0"/>
                <a:cs typeface="Oracle Sans Light" panose="020B0403020204020204" pitchFamily="34" charset="0"/>
              </a:rPr>
              <a:t>Setup</a:t>
            </a:r>
            <a:r>
              <a:rPr lang="en-US" sz="1100" dirty="0">
                <a:solidFill>
                  <a:srgbClr val="4E3629"/>
                </a:solidFill>
                <a:latin typeface="Oracle Sans Light" panose="020B0403020204020204" pitchFamily="34" charset="0"/>
                <a:cs typeface="Oracle Sans Light" panose="020B0403020204020204" pitchFamily="34" charset="0"/>
              </a:rPr>
              <a:t>: Both client and server on Phoenix Compute.</a:t>
            </a:r>
          </a:p>
          <a:p>
            <a:pPr>
              <a:lnSpc>
                <a:spcPct val="90000"/>
              </a:lnSpc>
              <a:defRPr/>
            </a:pPr>
            <a:r>
              <a:rPr lang="en-US" sz="1100" dirty="0">
                <a:solidFill>
                  <a:srgbClr val="4E3629"/>
                </a:solidFill>
                <a:latin typeface="Oracle Sans Light" panose="020B0403020204020204" pitchFamily="34" charset="0"/>
                <a:cs typeface="Oracle Sans Light" panose="020B0403020204020204" pitchFamily="34" charset="0"/>
              </a:rPr>
              <a:t>Oracle DB 19c+ - Oracle DB 19c with format OSON</a:t>
            </a:r>
          </a:p>
          <a:p>
            <a:pPr>
              <a:lnSpc>
                <a:spcPct val="90000"/>
              </a:lnSpc>
              <a:defRPr/>
            </a:pPr>
            <a:r>
              <a:rPr lang="en-US" sz="1100" dirty="0">
                <a:solidFill>
                  <a:srgbClr val="4E3629"/>
                </a:solidFill>
                <a:latin typeface="Oracle Sans Light" panose="020B0403020204020204" pitchFamily="34" charset="0"/>
                <a:cs typeface="Oracle Sans Light" panose="020B0403020204020204" pitchFamily="34" charset="0"/>
              </a:rPr>
              <a:t>MongoDB 4.0.10 – with default snappy compression</a:t>
            </a:r>
            <a:endParaRPr lang="en-US" sz="1100" dirty="0"/>
          </a:p>
          <a:p>
            <a:pPr marL="0" marR="0" lvl="0" indent="0" defTabSz="914400" rtl="0" eaLnBrk="1" fontAlgn="auto" latinLnBrk="0" hangingPunct="1">
              <a:lnSpc>
                <a:spcPct val="9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4E3629"/>
              </a:solidFill>
              <a:effectLst/>
              <a:uLnTx/>
              <a:uFillTx/>
              <a:latin typeface="Oracle Sans Light" panose="020B0403020204020204" pitchFamily="34" charset="0"/>
              <a:ea typeface="+mn-ea"/>
              <a:cs typeface="Oracle Sans Light" panose="020B0403020204020204" pitchFamily="34" charset="0"/>
            </a:endParaRPr>
          </a:p>
          <a:p>
            <a:pPr lvl="0">
              <a:lnSpc>
                <a:spcPct val="90000"/>
              </a:lnSpc>
              <a:defRPr/>
            </a:pPr>
            <a:r>
              <a:rPr kumimoji="0" lang="en-US" sz="1100" b="1" i="0" u="none" strike="noStrike" kern="1200" cap="none" spc="0" normalizeH="0" baseline="0" noProof="0" dirty="0">
                <a:ln>
                  <a:noFill/>
                </a:ln>
                <a:solidFill>
                  <a:srgbClr val="4E3629"/>
                </a:solidFill>
                <a:effectLst/>
                <a:uLnTx/>
                <a:uFillTx/>
                <a:latin typeface="Oracle Sans Light" panose="020B0403020204020204" pitchFamily="34" charset="0"/>
                <a:ea typeface="+mn-ea"/>
                <a:cs typeface="Oracle Sans Light" panose="020B0403020204020204" pitchFamily="34" charset="0"/>
              </a:rPr>
              <a:t>Source of workload</a:t>
            </a:r>
            <a:r>
              <a:rPr lang="en-US" sz="1100" b="1" dirty="0">
                <a:solidFill>
                  <a:srgbClr val="4E3629"/>
                </a:solidFill>
                <a:latin typeface="Oracle Sans Light" panose="020B0403020204020204" pitchFamily="34" charset="0"/>
                <a:cs typeface="Oracle Sans Light" panose="020B0403020204020204" pitchFamily="34" charset="0"/>
              </a:rPr>
              <a:t>:: </a:t>
            </a:r>
          </a:p>
          <a:p>
            <a:pPr lvl="0">
              <a:lnSpc>
                <a:spcPct val="90000"/>
              </a:lnSpc>
              <a:defRPr/>
            </a:pPr>
            <a:r>
              <a:rPr lang="en-US" sz="1100" dirty="0">
                <a:solidFill>
                  <a:srgbClr val="4E3629"/>
                </a:solidFill>
                <a:latin typeface="Oracle Sans Light" panose="020B0403020204020204" pitchFamily="34" charset="0"/>
                <a:cs typeface="Oracle Sans Light" panose="020B0403020204020204" pitchFamily="34" charset="0"/>
                <a:hlinkClick r:id="rId4"/>
              </a:rPr>
              <a:t>https://github.com/brianfrankcooper/YCSB</a:t>
            </a:r>
            <a:endParaRPr lang="en-US" sz="1100" dirty="0">
              <a:solidFill>
                <a:srgbClr val="4E3629"/>
              </a:solidFill>
              <a:latin typeface="Oracle Sans Light" panose="020B0403020204020204" pitchFamily="34" charset="0"/>
              <a:cs typeface="Oracle Sans Light" panose="020B0403020204020204" pitchFamily="34" charset="0"/>
            </a:endParaRPr>
          </a:p>
          <a:p>
            <a:pPr lvl="0">
              <a:lnSpc>
                <a:spcPct val="90000"/>
              </a:lnSpc>
              <a:defRPr/>
            </a:pPr>
            <a:endParaRPr lang="en-US" sz="1100" dirty="0">
              <a:solidFill>
                <a:srgbClr val="4E3629"/>
              </a:solidFill>
              <a:latin typeface="Oracle Sans Light" panose="020B0403020204020204" pitchFamily="34" charset="0"/>
              <a:cs typeface="Oracle Sans Light" panose="020B0403020204020204" pitchFamily="34" charset="0"/>
            </a:endParaRPr>
          </a:p>
          <a:p>
            <a:pPr lvl="0">
              <a:lnSpc>
                <a:spcPct val="90000"/>
              </a:lnSpc>
              <a:defRPr/>
            </a:pPr>
            <a:endParaRPr lang="en-US" sz="1100" dirty="0">
              <a:solidFill>
                <a:srgbClr val="4E3629"/>
              </a:solidFill>
              <a:latin typeface="Oracle Sans Light" panose="020B0403020204020204" pitchFamily="34" charset="0"/>
              <a:cs typeface="Oracle Sans Light" panose="020B0403020204020204" pitchFamily="34" charset="0"/>
            </a:endParaRPr>
          </a:p>
        </p:txBody>
      </p:sp>
      <p:sp>
        <p:nvSpPr>
          <p:cNvPr id="4" name="Rounded Rectangle 3">
            <a:extLst>
              <a:ext uri="{FF2B5EF4-FFF2-40B4-BE49-F238E27FC236}">
                <a16:creationId xmlns:a16="http://schemas.microsoft.com/office/drawing/2014/main" id="{AAF32A3D-3F42-6A47-ADCD-3465C27AF67F}"/>
              </a:ext>
            </a:extLst>
          </p:cNvPr>
          <p:cNvSpPr/>
          <p:nvPr/>
        </p:nvSpPr>
        <p:spPr>
          <a:xfrm>
            <a:off x="5933221" y="6180464"/>
            <a:ext cx="2172393" cy="624822"/>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t>Oracle </a:t>
            </a:r>
            <a:r>
              <a:rPr lang="en-US" sz="1400" dirty="0" err="1"/>
              <a:t>gmean</a:t>
            </a:r>
            <a:r>
              <a:rPr lang="en-US" sz="1400" dirty="0"/>
              <a:t> </a:t>
            </a:r>
            <a:r>
              <a:rPr lang="en-US" sz="1400" b="1" u="sng" dirty="0"/>
              <a:t>1.3x</a:t>
            </a:r>
            <a:r>
              <a:rPr lang="en-US" sz="1400" dirty="0"/>
              <a:t> better</a:t>
            </a:r>
          </a:p>
          <a:p>
            <a:r>
              <a:rPr lang="en-US" sz="1400" dirty="0"/>
              <a:t>(get/put small docs) </a:t>
            </a:r>
          </a:p>
        </p:txBody>
      </p:sp>
      <p:sp>
        <p:nvSpPr>
          <p:cNvPr id="9" name="TextBox 8">
            <a:extLst>
              <a:ext uri="{FF2B5EF4-FFF2-40B4-BE49-F238E27FC236}">
                <a16:creationId xmlns:a16="http://schemas.microsoft.com/office/drawing/2014/main" id="{B1B2388D-DF02-AD4D-AE17-5588027554B4}"/>
              </a:ext>
            </a:extLst>
          </p:cNvPr>
          <p:cNvSpPr txBox="1"/>
          <p:nvPr/>
        </p:nvSpPr>
        <p:spPr>
          <a:xfrm>
            <a:off x="10747399" y="12700"/>
            <a:ext cx="1444601" cy="509014"/>
          </a:xfrm>
          <a:prstGeom prst="rect">
            <a:avLst/>
          </a:prstGeom>
          <a:solidFill>
            <a:srgbClr val="FFFF00"/>
          </a:solidFill>
        </p:spPr>
        <p:txBody>
          <a:bodyPr wrap="square" rtlCol="0" anchor="ctr">
            <a:noAutofit/>
          </a:bodyPr>
          <a:lstStyle/>
          <a:p>
            <a:pPr algn="ctr"/>
            <a:r>
              <a:rPr lang="en-US" sz="2800" b="1" dirty="0">
                <a:solidFill>
                  <a:srgbClr val="FF0000"/>
                </a:solidFill>
              </a:rPr>
              <a:t>NDA</a:t>
            </a:r>
          </a:p>
        </p:txBody>
      </p:sp>
    </p:spTree>
    <p:extLst>
      <p:ext uri="{BB962C8B-B14F-4D97-AF65-F5344CB8AC3E}">
        <p14:creationId xmlns:p14="http://schemas.microsoft.com/office/powerpoint/2010/main" val="3661769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Parent Master">
  <a:themeElements>
    <a:clrScheme name="Redwood">
      <a:dk1>
        <a:srgbClr val="312D2A"/>
      </a:dk1>
      <a:lt1>
        <a:srgbClr val="FCFBFA"/>
      </a:lt1>
      <a:dk2>
        <a:srgbClr val="312D2A"/>
      </a:dk2>
      <a:lt2>
        <a:srgbClr val="FCFBFA"/>
      </a:lt2>
      <a:accent1>
        <a:srgbClr val="C74634"/>
      </a:accent1>
      <a:accent2>
        <a:srgbClr val="FACD62"/>
      </a:accent2>
      <a:accent3>
        <a:srgbClr val="94AFAF"/>
      </a:accent3>
      <a:accent4>
        <a:srgbClr val="2B6242"/>
      </a:accent4>
      <a:accent5>
        <a:srgbClr val="AE562C"/>
      </a:accent5>
      <a:accent6>
        <a:srgbClr val="759C6C"/>
      </a:accent6>
      <a:hlink>
        <a:srgbClr val="2C5967"/>
      </a:hlink>
      <a:folHlink>
        <a:srgbClr val="2C5967"/>
      </a:folHlink>
    </a:clrScheme>
    <a:fontScheme name="Oracle">
      <a:majorFont>
        <a:latin typeface="Georgia"/>
        <a:ea typeface=""/>
        <a:cs typeface=""/>
      </a:majorFont>
      <a:minorFont>
        <a:latin typeface="Oracl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Ocean">
      <a:srgbClr val="2C5967"/>
    </a:custClr>
    <a:custClr name="Surf">
      <a:srgbClr val="41817E"/>
    </a:custClr>
    <a:custClr name="Sand">
      <a:srgbClr val="E5DBBE"/>
    </a:custClr>
    <a:custClr name="Pebble">
      <a:srgbClr val="8B8580"/>
    </a:custClr>
    <a:custClr name="Granite">
      <a:srgbClr val="67605B"/>
    </a:custClr>
  </a:custClrLst>
  <a:extLst>
    <a:ext uri="{05A4C25C-085E-4340-85A3-A5531E510DB2}">
      <thm15:themeFamily xmlns:thm15="http://schemas.microsoft.com/office/thememl/2012/main" name="Presentation6" id="{C3C44A9E-780F-9B47-80E5-BB3110F26FF6}" vid="{6CFD8646-4EDE-BE44-831B-7DD9777C06A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51211</TotalTime>
  <Words>728</Words>
  <Application>Microsoft Macintosh PowerPoint</Application>
  <PresentationFormat>Widescreen</PresentationFormat>
  <Paragraphs>138</Paragraphs>
  <Slides>11</Slides>
  <Notes>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Calibri</vt:lpstr>
      <vt:lpstr>Georgia</vt:lpstr>
      <vt:lpstr>Menlo</vt:lpstr>
      <vt:lpstr>Oracle Sans</vt:lpstr>
      <vt:lpstr>Oracle Sans Extra Bold</vt:lpstr>
      <vt:lpstr>Oracle Sans Light</vt:lpstr>
      <vt:lpstr>System Font Regular</vt:lpstr>
      <vt:lpstr>Wingdings</vt:lpstr>
      <vt:lpstr>Parent Master</vt:lpstr>
      <vt:lpstr>Why AJD?</vt:lpstr>
      <vt:lpstr>AJD advantages – to call out to Foxconn</vt:lpstr>
      <vt:lpstr>Autonomous JSON Database</vt:lpstr>
      <vt:lpstr>Autonomous JSON Database</vt:lpstr>
      <vt:lpstr>Autonomous JSON Database</vt:lpstr>
      <vt:lpstr>Autonomous JSON Database</vt:lpstr>
      <vt:lpstr>Single Node Benchmarks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goes here (up to two lines)</dc:title>
  <dc:creator>Marty Gubar</dc:creator>
  <cp:lastModifiedBy>Vikas Arora</cp:lastModifiedBy>
  <cp:revision>405</cp:revision>
  <cp:lastPrinted>2020-09-26T01:51:51Z</cp:lastPrinted>
  <dcterms:created xsi:type="dcterms:W3CDTF">2020-04-30T18:50:01Z</dcterms:created>
  <dcterms:modified xsi:type="dcterms:W3CDTF">2020-10-26T23:32:37Z</dcterms:modified>
</cp:coreProperties>
</file>