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5100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900: Create Data Visualizations from ADWC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4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200:</a:t>
            </a:r>
          </a:p>
          <a:p>
            <a:r>
              <a:rPr lang="en-US" sz="4400" b="1" dirty="0"/>
              <a:t>Database Services and </a:t>
            </a:r>
            <a:br>
              <a:rPr lang="en-US" sz="4400" b="1" dirty="0"/>
            </a:br>
            <a:r>
              <a:rPr lang="en-US" sz="4400" b="1" dirty="0"/>
              <a:t>Sample Data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300:</a:t>
            </a:r>
          </a:p>
          <a:p>
            <a:r>
              <a:rPr lang="en-US" sz="4400" b="1" dirty="0"/>
              <a:t>Data Loading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60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715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400:</a:t>
            </a:r>
          </a:p>
          <a:p>
            <a:r>
              <a:rPr lang="en-US" sz="4400" b="1" dirty="0"/>
              <a:t>Querying External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0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500:</a:t>
            </a:r>
          </a:p>
          <a:p>
            <a:r>
              <a:rPr lang="en-US" sz="4400" b="1" dirty="0"/>
              <a:t>Managing and Monitoring via Cloud Console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1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5913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700:</a:t>
            </a:r>
          </a:p>
          <a:p>
            <a:r>
              <a:rPr lang="en-US" sz="4400" b="1" dirty="0"/>
              <a:t>Using Oracle Machine Learning Notebooks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96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8" y="1285519"/>
            <a:ext cx="55913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800:</a:t>
            </a:r>
          </a:p>
          <a:p>
            <a:r>
              <a:rPr lang="en-US" sz="4400" b="1" dirty="0"/>
              <a:t>Basic Oracle Machine Learning </a:t>
            </a:r>
            <a:r>
              <a:rPr lang="en-US" sz="2800" b="1" dirty="0"/>
              <a:t>(DBMS_PREDICTIVE_ANALYTICS)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079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Ken Zeng</cp:lastModifiedBy>
  <cp:revision>11</cp:revision>
  <dcterms:created xsi:type="dcterms:W3CDTF">2018-03-14T14:21:52Z</dcterms:created>
  <dcterms:modified xsi:type="dcterms:W3CDTF">2018-07-09T23:30:14Z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23734615-7CD5-41A1-3F14-203F3F3F4D3F</vt:lpwstr>
  </property>
  <property fmtid="{D5CDD505-2E9C-101B-9397-08002B2CF9AE}" pid="3" name="ArticulatePath">
    <vt:lpwstr>TitleImages</vt:lpwstr>
  </property>
</Properties>
</file>