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5" r:id="rId1"/>
    <p:sldMasterId id="2147484365" r:id="rId2"/>
    <p:sldMasterId id="2147484420" r:id="rId3"/>
    <p:sldMasterId id="2147484508" r:id="rId4"/>
  </p:sldMasterIdLst>
  <p:notesMasterIdLst>
    <p:notesMasterId r:id="rId15"/>
  </p:notesMasterIdLst>
  <p:handoutMasterIdLst>
    <p:handoutMasterId r:id="rId16"/>
  </p:handoutMasterIdLst>
  <p:sldIdLst>
    <p:sldId id="1624" r:id="rId5"/>
    <p:sldId id="1626" r:id="rId6"/>
    <p:sldId id="1629" r:id="rId7"/>
    <p:sldId id="1630" r:id="rId8"/>
    <p:sldId id="1631" r:id="rId9"/>
    <p:sldId id="1632" r:id="rId10"/>
    <p:sldId id="1633" r:id="rId11"/>
    <p:sldId id="1634" r:id="rId12"/>
    <p:sldId id="1636" r:id="rId13"/>
    <p:sldId id="1640" r:id="rId14"/>
  </p:sldIdLst>
  <p:sldSz cx="9144000" cy="5143500" type="screen16x9"/>
  <p:notesSz cx="7010400" cy="9296400"/>
  <p:defaultTextStyle>
    <a:defPPr>
      <a:defRPr lang="en-US"/>
    </a:defPPr>
    <a:lvl1pPr marL="0" algn="l" defTabSz="913412" rtl="0" eaLnBrk="1" latinLnBrk="0" hangingPunct="1">
      <a:defRPr sz="1800" kern="1200">
        <a:solidFill>
          <a:schemeClr val="tx1"/>
        </a:solidFill>
        <a:latin typeface="+mn-lt"/>
        <a:ea typeface="+mn-ea"/>
        <a:cs typeface="+mn-cs"/>
      </a:defRPr>
    </a:lvl1pPr>
    <a:lvl2pPr marL="456706" algn="l" defTabSz="913412" rtl="0" eaLnBrk="1" latinLnBrk="0" hangingPunct="1">
      <a:defRPr sz="1800" kern="1200">
        <a:solidFill>
          <a:schemeClr val="tx1"/>
        </a:solidFill>
        <a:latin typeface="+mn-lt"/>
        <a:ea typeface="+mn-ea"/>
        <a:cs typeface="+mn-cs"/>
      </a:defRPr>
    </a:lvl2pPr>
    <a:lvl3pPr marL="913412" algn="l" defTabSz="913412" rtl="0" eaLnBrk="1" latinLnBrk="0" hangingPunct="1">
      <a:defRPr sz="1800" kern="1200">
        <a:solidFill>
          <a:schemeClr val="tx1"/>
        </a:solidFill>
        <a:latin typeface="+mn-lt"/>
        <a:ea typeface="+mn-ea"/>
        <a:cs typeface="+mn-cs"/>
      </a:defRPr>
    </a:lvl3pPr>
    <a:lvl4pPr marL="1370118" algn="l" defTabSz="913412" rtl="0" eaLnBrk="1" latinLnBrk="0" hangingPunct="1">
      <a:defRPr sz="1800" kern="1200">
        <a:solidFill>
          <a:schemeClr val="tx1"/>
        </a:solidFill>
        <a:latin typeface="+mn-lt"/>
        <a:ea typeface="+mn-ea"/>
        <a:cs typeface="+mn-cs"/>
      </a:defRPr>
    </a:lvl4pPr>
    <a:lvl5pPr marL="1826820" algn="l" defTabSz="913412" rtl="0" eaLnBrk="1" latinLnBrk="0" hangingPunct="1">
      <a:defRPr sz="1800" kern="1200">
        <a:solidFill>
          <a:schemeClr val="tx1"/>
        </a:solidFill>
        <a:latin typeface="+mn-lt"/>
        <a:ea typeface="+mn-ea"/>
        <a:cs typeface="+mn-cs"/>
      </a:defRPr>
    </a:lvl5pPr>
    <a:lvl6pPr marL="2283517" algn="l" defTabSz="913412" rtl="0" eaLnBrk="1" latinLnBrk="0" hangingPunct="1">
      <a:defRPr sz="1800" kern="1200">
        <a:solidFill>
          <a:schemeClr val="tx1"/>
        </a:solidFill>
        <a:latin typeface="+mn-lt"/>
        <a:ea typeface="+mn-ea"/>
        <a:cs typeface="+mn-cs"/>
      </a:defRPr>
    </a:lvl6pPr>
    <a:lvl7pPr marL="2740235" algn="l" defTabSz="913412" rtl="0" eaLnBrk="1" latinLnBrk="0" hangingPunct="1">
      <a:defRPr sz="1800" kern="1200">
        <a:solidFill>
          <a:schemeClr val="tx1"/>
        </a:solidFill>
        <a:latin typeface="+mn-lt"/>
        <a:ea typeface="+mn-ea"/>
        <a:cs typeface="+mn-cs"/>
      </a:defRPr>
    </a:lvl7pPr>
    <a:lvl8pPr marL="3196931" algn="l" defTabSz="913412" rtl="0" eaLnBrk="1" latinLnBrk="0" hangingPunct="1">
      <a:defRPr sz="1800" kern="1200">
        <a:solidFill>
          <a:schemeClr val="tx1"/>
        </a:solidFill>
        <a:latin typeface="+mn-lt"/>
        <a:ea typeface="+mn-ea"/>
        <a:cs typeface="+mn-cs"/>
      </a:defRPr>
    </a:lvl8pPr>
    <a:lvl9pPr marL="3653628" algn="l" defTabSz="91341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Agenda" id="{771621ED-13E0-2242-9C09-D28E6943D0A5}">
          <p14:sldIdLst>
            <p14:sldId id="1624"/>
            <p14:sldId id="1626"/>
            <p14:sldId id="1629"/>
            <p14:sldId id="1630"/>
            <p14:sldId id="1631"/>
            <p14:sldId id="1632"/>
            <p14:sldId id="1633"/>
            <p14:sldId id="1634"/>
            <p14:sldId id="1636"/>
            <p14:sldId id="1640"/>
          </p14:sldIdLst>
        </p14:section>
      </p14:sectionLst>
    </p:ext>
    <p:ext uri="{EFAFB233-063F-42B5-8137-9DF3F51BA10A}">
      <p15:sldGuideLst xmlns:p15="http://schemas.microsoft.com/office/powerpoint/2012/main">
        <p15:guide id="1" orient="horz" pos="1492">
          <p15:clr>
            <a:srgbClr val="A4A3A4"/>
          </p15:clr>
        </p15:guide>
        <p15:guide id="2" orient="horz" pos="842">
          <p15:clr>
            <a:srgbClr val="A4A3A4"/>
          </p15:clr>
        </p15:guide>
        <p15:guide id="3" orient="horz" pos="540">
          <p15:clr>
            <a:srgbClr val="A4A3A4"/>
          </p15:clr>
        </p15:guide>
        <p15:guide id="4" orient="horz" pos="2281">
          <p15:clr>
            <a:srgbClr val="A4A3A4"/>
          </p15:clr>
        </p15:guide>
        <p15:guide id="5" orient="horz" pos="2776">
          <p15:clr>
            <a:srgbClr val="A4A3A4"/>
          </p15:clr>
        </p15:guide>
        <p15:guide id="6" orient="horz" pos="648">
          <p15:clr>
            <a:srgbClr val="A4A3A4"/>
          </p15:clr>
        </p15:guide>
        <p15:guide id="7" orient="horz" pos="1739">
          <p15:clr>
            <a:srgbClr val="A4A3A4"/>
          </p15:clr>
        </p15:guide>
        <p15:guide id="8" pos="2880">
          <p15:clr>
            <a:srgbClr val="A4A3A4"/>
          </p15:clr>
        </p15:guide>
        <p15:guide id="9" pos="5619">
          <p15:clr>
            <a:srgbClr val="A4A3A4"/>
          </p15:clr>
        </p15:guide>
        <p15:guide id="10" pos="3091">
          <p15:clr>
            <a:srgbClr val="A4A3A4"/>
          </p15:clr>
        </p15:guide>
        <p15:guide id="11" pos="291">
          <p15:clr>
            <a:srgbClr val="A4A3A4"/>
          </p15:clr>
        </p15:guide>
        <p15:guide id="12" pos="2327">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PATWARD" initials="V"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EB4"/>
    <a:srgbClr val="F8E5DD"/>
    <a:srgbClr val="74D9F0"/>
    <a:srgbClr val="CDE9EC"/>
    <a:srgbClr val="C9EAEF"/>
    <a:srgbClr val="BDF2FE"/>
    <a:srgbClr val="CCEF9C"/>
    <a:srgbClr val="2ACBE7"/>
    <a:srgbClr val="68EE28"/>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966" autoAdjust="0"/>
    <p:restoredTop sz="72424" autoAdjust="0"/>
  </p:normalViewPr>
  <p:slideViewPr>
    <p:cSldViewPr snapToGrid="0">
      <p:cViewPr varScale="1">
        <p:scale>
          <a:sx n="106" d="100"/>
          <a:sy n="106" d="100"/>
        </p:scale>
        <p:origin x="2366" y="72"/>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outlineViewPr>
    <p:cViewPr>
      <p:scale>
        <a:sx n="33" d="100"/>
        <a:sy n="33" d="100"/>
      </p:scale>
      <p:origin x="0" y="-19136"/>
    </p:cViewPr>
  </p:outlineViewPr>
  <p:notesTextViewPr>
    <p:cViewPr>
      <p:scale>
        <a:sx n="3" d="2"/>
        <a:sy n="3" d="2"/>
      </p:scale>
      <p:origin x="0" y="0"/>
    </p:cViewPr>
  </p:notesTextViewPr>
  <p:sorterViewPr>
    <p:cViewPr>
      <p:scale>
        <a:sx n="160" d="100"/>
        <a:sy n="160" d="100"/>
      </p:scale>
      <p:origin x="0" y="-6224"/>
    </p:cViewPr>
  </p:sorterViewPr>
  <p:notesViewPr>
    <p:cSldViewPr snapToGrid="0" snapToObjects="1">
      <p:cViewPr>
        <p:scale>
          <a:sx n="165" d="100"/>
          <a:sy n="165" d="100"/>
        </p:scale>
        <p:origin x="1568" y="-80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1" cy="464820"/>
          </a:xfrm>
          <a:prstGeom prst="rect">
            <a:avLst/>
          </a:prstGeom>
        </p:spPr>
        <p:txBody>
          <a:bodyPr vert="horz" lIns="94045" tIns="47023" rIns="94045" bIns="47023" rtlCol="0"/>
          <a:lstStyle>
            <a:lvl1pPr algn="l">
              <a:defRPr sz="1200"/>
            </a:lvl1pPr>
          </a:lstStyle>
          <a:p>
            <a:r>
              <a:rPr lang="en-US" sz="1000"/>
              <a:t>Oracle Cloud at Customer Launch, Steve Daheb</a:t>
            </a:r>
          </a:p>
        </p:txBody>
      </p:sp>
      <p:sp>
        <p:nvSpPr>
          <p:cNvPr id="3" name="Date Placeholder 2"/>
          <p:cNvSpPr>
            <a:spLocks noGrp="1"/>
          </p:cNvSpPr>
          <p:nvPr>
            <p:ph type="dt" sz="quarter" idx="1"/>
          </p:nvPr>
        </p:nvSpPr>
        <p:spPr>
          <a:xfrm>
            <a:off x="3970938" y="0"/>
            <a:ext cx="3037841" cy="464820"/>
          </a:xfrm>
          <a:prstGeom prst="rect">
            <a:avLst/>
          </a:prstGeom>
        </p:spPr>
        <p:txBody>
          <a:bodyPr vert="horz" lIns="94045" tIns="47023" rIns="94045" bIns="47023" rtlCol="0"/>
          <a:lstStyle>
            <a:lvl1pPr algn="r">
              <a:defRPr sz="1200"/>
            </a:lvl1pPr>
          </a:lstStyle>
          <a:p>
            <a:r>
              <a:rPr lang="en-US" sz="1000"/>
              <a:t>Delivered March 2016</a:t>
            </a:r>
          </a:p>
        </p:txBody>
      </p:sp>
      <p:sp>
        <p:nvSpPr>
          <p:cNvPr id="4" name="Footer Placeholder 3"/>
          <p:cNvSpPr>
            <a:spLocks noGrp="1"/>
          </p:cNvSpPr>
          <p:nvPr>
            <p:ph type="ftr" sz="quarter" idx="2"/>
          </p:nvPr>
        </p:nvSpPr>
        <p:spPr>
          <a:xfrm>
            <a:off x="0" y="8829967"/>
            <a:ext cx="3669632" cy="464820"/>
          </a:xfrm>
          <a:prstGeom prst="rect">
            <a:avLst/>
          </a:prstGeom>
        </p:spPr>
        <p:txBody>
          <a:bodyPr vert="horz" lIns="94045" tIns="47023" rIns="94045" bIns="47023" rtlCol="0" anchor="b"/>
          <a:lstStyle>
            <a:lvl1pPr algn="l">
              <a:defRPr sz="1200"/>
            </a:lvl1pPr>
          </a:lstStyle>
          <a:p>
            <a:r>
              <a:rPr lang="en-US" sz="1000"/>
              <a:t>Copyright 2016 Oracle Corporation.  All rights reserved.</a:t>
            </a:r>
          </a:p>
        </p:txBody>
      </p:sp>
      <p:sp>
        <p:nvSpPr>
          <p:cNvPr id="5" name="Slide Number Placeholder 4"/>
          <p:cNvSpPr>
            <a:spLocks noGrp="1"/>
          </p:cNvSpPr>
          <p:nvPr>
            <p:ph type="sldNum" sz="quarter" idx="3"/>
          </p:nvPr>
        </p:nvSpPr>
        <p:spPr>
          <a:xfrm>
            <a:off x="5883442" y="8829967"/>
            <a:ext cx="1125336" cy="464820"/>
          </a:xfrm>
          <a:prstGeom prst="rect">
            <a:avLst/>
          </a:prstGeom>
        </p:spPr>
        <p:txBody>
          <a:bodyPr vert="horz" lIns="94045" tIns="47023" rIns="94045" bIns="47023" rtlCol="0" anchor="b"/>
          <a:lstStyle>
            <a:lvl1pPr algn="r">
              <a:defRPr sz="1200"/>
            </a:lvl1pPr>
          </a:lstStyle>
          <a:p>
            <a:r>
              <a:rPr lang="en-US" sz="1000" dirty="0"/>
              <a:t>Page </a:t>
            </a:r>
            <a:fld id="{AECABB6E-EB62-4D88-B3E7-408903A4E4B0}" type="slidenum">
              <a:rPr lang="en-US" sz="1000"/>
              <a:pPr/>
              <a:t>‹#›</a:t>
            </a:fld>
            <a:endParaRPr lang="en-US" sz="1000" dirty="0"/>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1" cy="464820"/>
          </a:xfrm>
          <a:prstGeom prst="rect">
            <a:avLst/>
          </a:prstGeom>
        </p:spPr>
        <p:txBody>
          <a:bodyPr vert="horz" lIns="94045" tIns="47023" rIns="94045" bIns="47023" rtlCol="0"/>
          <a:lstStyle>
            <a:lvl1pPr algn="l">
              <a:defRPr sz="1000"/>
            </a:lvl1pPr>
          </a:lstStyle>
          <a:p>
            <a:r>
              <a:rPr lang="en-US"/>
              <a:t>Oracle Cloud at Customer Launch, Steve Daheb</a:t>
            </a:r>
            <a:endParaRPr lang="en-US" dirty="0"/>
          </a:p>
        </p:txBody>
      </p:sp>
      <p:sp>
        <p:nvSpPr>
          <p:cNvPr id="3" name="Date Placeholder 2"/>
          <p:cNvSpPr>
            <a:spLocks noGrp="1"/>
          </p:cNvSpPr>
          <p:nvPr>
            <p:ph type="dt" idx="1"/>
          </p:nvPr>
        </p:nvSpPr>
        <p:spPr>
          <a:xfrm>
            <a:off x="3970938" y="0"/>
            <a:ext cx="3037841" cy="464820"/>
          </a:xfrm>
          <a:prstGeom prst="rect">
            <a:avLst/>
          </a:prstGeom>
        </p:spPr>
        <p:txBody>
          <a:bodyPr vert="horz" lIns="94045" tIns="47023" rIns="94045" bIns="47023" rtlCol="0"/>
          <a:lstStyle>
            <a:lvl1pPr algn="r">
              <a:defRPr sz="1000"/>
            </a:lvl1pPr>
          </a:lstStyle>
          <a:p>
            <a:r>
              <a:rPr lang="en-US"/>
              <a:t>Delivered March 2016</a:t>
            </a:r>
          </a:p>
        </p:txBody>
      </p:sp>
      <p:sp>
        <p:nvSpPr>
          <p:cNvPr id="4" name="Slide Image Placeholder 3"/>
          <p:cNvSpPr>
            <a:spLocks noGrp="1" noRot="1" noChangeAspect="1"/>
          </p:cNvSpPr>
          <p:nvPr>
            <p:ph type="sldImg" idx="2"/>
          </p:nvPr>
        </p:nvSpPr>
        <p:spPr>
          <a:xfrm>
            <a:off x="304800" y="338138"/>
            <a:ext cx="6351588" cy="3573462"/>
          </a:xfrm>
          <a:prstGeom prst="rect">
            <a:avLst/>
          </a:prstGeom>
          <a:noFill/>
          <a:ln w="12700">
            <a:solidFill>
              <a:prstClr val="black"/>
            </a:solidFill>
          </a:ln>
        </p:spPr>
        <p:txBody>
          <a:bodyPr vert="horz" lIns="94045" tIns="47023" rIns="94045" bIns="47023" rtlCol="0" anchor="ctr"/>
          <a:lstStyle/>
          <a:p>
            <a:endParaRPr lang="en-US"/>
          </a:p>
        </p:txBody>
      </p:sp>
      <p:sp>
        <p:nvSpPr>
          <p:cNvPr id="5" name="Notes Placeholder 4"/>
          <p:cNvSpPr>
            <a:spLocks noGrp="1"/>
          </p:cNvSpPr>
          <p:nvPr>
            <p:ph type="body" sz="quarter" idx="3"/>
          </p:nvPr>
        </p:nvSpPr>
        <p:spPr>
          <a:xfrm>
            <a:off x="108286" y="4108805"/>
            <a:ext cx="6691803" cy="4498032"/>
          </a:xfrm>
          <a:prstGeom prst="rect">
            <a:avLst/>
          </a:prstGeom>
        </p:spPr>
        <p:txBody>
          <a:bodyPr vert="horz" lIns="94045" tIns="47023" rIns="94045" bIns="470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p:notesStyle>
    <a:lvl1pPr marL="0" algn="l" defTabSz="913412" rtl="0" eaLnBrk="1" latinLnBrk="0" hangingPunct="1">
      <a:spcBef>
        <a:spcPts val="600"/>
      </a:spcBef>
      <a:defRPr sz="1100" kern="1200">
        <a:solidFill>
          <a:schemeClr val="tx1"/>
        </a:solidFill>
        <a:latin typeface="Calibri" panose="020F0502020204030204" pitchFamily="34" charset="0"/>
        <a:ea typeface="+mn-ea"/>
        <a:cs typeface="+mn-cs"/>
      </a:defRPr>
    </a:lvl1pPr>
    <a:lvl2pPr marL="288925" indent="-171450" algn="l" defTabSz="913412" rtl="0" eaLnBrk="1" latinLnBrk="0" hangingPunct="1">
      <a:buFont typeface="Arial" panose="020B0604020202020204" pitchFamily="34" charset="0"/>
      <a:buChar char="•"/>
      <a:defRPr sz="1100" kern="1200">
        <a:solidFill>
          <a:schemeClr val="tx1"/>
        </a:solidFill>
        <a:latin typeface="Calibri" panose="020F0502020204030204" pitchFamily="34" charset="0"/>
        <a:ea typeface="+mn-ea"/>
        <a:cs typeface="+mn-cs"/>
      </a:defRPr>
    </a:lvl2pPr>
    <a:lvl3pPr marL="577850" indent="-171450" algn="l" defTabSz="913412" rtl="0" eaLnBrk="1" latinLnBrk="0" hangingPunct="1">
      <a:buFont typeface="Arial" panose="020B0604020202020204" pitchFamily="34" charset="0"/>
      <a:buChar char="•"/>
      <a:defRPr sz="1100" kern="1200">
        <a:solidFill>
          <a:schemeClr val="tx1"/>
        </a:solidFill>
        <a:latin typeface="Calibri" panose="020F0502020204030204" pitchFamily="34" charset="0"/>
        <a:ea typeface="+mn-ea"/>
        <a:cs typeface="+mn-cs"/>
      </a:defRPr>
    </a:lvl3pPr>
    <a:lvl4pPr marL="625475" indent="0" algn="l" defTabSz="913412" rtl="0" eaLnBrk="1" latinLnBrk="0" hangingPunct="1">
      <a:defRPr sz="1100" kern="1200">
        <a:solidFill>
          <a:schemeClr val="tx1"/>
        </a:solidFill>
        <a:latin typeface="Calibri" panose="020F0502020204030204" pitchFamily="34" charset="0"/>
        <a:ea typeface="+mn-ea"/>
        <a:cs typeface="+mn-cs"/>
      </a:defRPr>
    </a:lvl4pPr>
    <a:lvl5pPr marL="914400" indent="0" algn="l" defTabSz="913412" rtl="0" eaLnBrk="1" latinLnBrk="0" hangingPunct="1">
      <a:defRPr sz="1100" kern="1200">
        <a:solidFill>
          <a:schemeClr val="tx1"/>
        </a:solidFill>
        <a:latin typeface="Calibri" panose="020F0502020204030204" pitchFamily="34" charset="0"/>
        <a:ea typeface="+mn-ea"/>
        <a:cs typeface="+mn-cs"/>
      </a:defRPr>
    </a:lvl5pPr>
    <a:lvl6pPr marL="2283517" algn="l" defTabSz="913412" rtl="0" eaLnBrk="1" latinLnBrk="0" hangingPunct="1">
      <a:defRPr sz="1200" kern="1200">
        <a:solidFill>
          <a:schemeClr val="tx1"/>
        </a:solidFill>
        <a:latin typeface="+mn-lt"/>
        <a:ea typeface="+mn-ea"/>
        <a:cs typeface="+mn-cs"/>
      </a:defRPr>
    </a:lvl6pPr>
    <a:lvl7pPr marL="2740235" algn="l" defTabSz="913412" rtl="0" eaLnBrk="1" latinLnBrk="0" hangingPunct="1">
      <a:defRPr sz="1200" kern="1200">
        <a:solidFill>
          <a:schemeClr val="tx1"/>
        </a:solidFill>
        <a:latin typeface="+mn-lt"/>
        <a:ea typeface="+mn-ea"/>
        <a:cs typeface="+mn-cs"/>
      </a:defRPr>
    </a:lvl7pPr>
    <a:lvl8pPr marL="3196931" algn="l" defTabSz="913412" rtl="0" eaLnBrk="1" latinLnBrk="0" hangingPunct="1">
      <a:defRPr sz="1200" kern="1200">
        <a:solidFill>
          <a:schemeClr val="tx1"/>
        </a:solidFill>
        <a:latin typeface="+mn-lt"/>
        <a:ea typeface="+mn-ea"/>
        <a:cs typeface="+mn-cs"/>
      </a:defRPr>
    </a:lvl8pPr>
    <a:lvl9pPr marL="3653628" algn="l" defTabSz="91341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3538" y="384175"/>
            <a:ext cx="4610100" cy="2593975"/>
          </a:xfrm>
        </p:spPr>
      </p:sp>
      <p:sp>
        <p:nvSpPr>
          <p:cNvPr id="3" name="Notes Placeholder 2"/>
          <p:cNvSpPr>
            <a:spLocks noGrp="1"/>
          </p:cNvSpPr>
          <p:nvPr>
            <p:ph type="body" idx="1"/>
          </p:nvPr>
        </p:nvSpPr>
        <p:spPr>
          <a:xfrm>
            <a:off x="363537" y="3428999"/>
            <a:ext cx="5704753" cy="4468091"/>
          </a:xfrm>
        </p:spPr>
        <p:txBody>
          <a:bodyPr>
            <a:noAutofit/>
          </a:bodyPr>
          <a:lstStyle/>
          <a:p>
            <a:endParaRPr lang="en-US" baseline="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C72D9AE-7182-4680-8F79-479C4181FF0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81580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3538" y="384175"/>
            <a:ext cx="4610100" cy="2593975"/>
          </a:xfrm>
        </p:spPr>
      </p:sp>
      <p:sp>
        <p:nvSpPr>
          <p:cNvPr id="3" name="Notes Placeholder 2"/>
          <p:cNvSpPr>
            <a:spLocks noGrp="1"/>
          </p:cNvSpPr>
          <p:nvPr>
            <p:ph type="body" idx="1"/>
          </p:nvPr>
        </p:nvSpPr>
        <p:spPr>
          <a:xfrm>
            <a:off x="363537" y="3428999"/>
            <a:ext cx="5704753" cy="4468091"/>
          </a:xfrm>
        </p:spPr>
        <p:txBody>
          <a:bodyPr>
            <a:noAutofit/>
          </a:bodyPr>
          <a:lstStyle/>
          <a:p>
            <a:endParaRPr lang="en-US" baseline="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C72D9AE-7182-4680-8F79-479C4181FF0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934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100" kern="1200" dirty="0">
                <a:solidFill>
                  <a:schemeClr val="tx1"/>
                </a:solidFill>
                <a:effectLst/>
                <a:latin typeface="+mn-lt"/>
                <a:ea typeface="+mn-ea"/>
                <a:cs typeface="+mn-cs"/>
              </a:rPr>
              <a:t>Oracle today is a 40-billion-dollar revenue company. We're the second largest software company in the world, and we invest over five billion dollars annually in R&amp;D. Oracle's strategy is to enable your organization's journey to the Cloud. To date, Oracle's helped over 25,000 customers transition to the Cloud. In doing so, we've had great financial success. So far in Fiscal 2017, our revenues for SaaS and PaaS have grown at more than 80 percent annually, making us the fastest-growing Cloud at scale in the industry.</a:t>
            </a:r>
          </a:p>
          <a:p>
            <a:endParaRPr lang="en-US"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pPr/>
              <a:t>2</a:t>
            </a:fld>
            <a:endParaRPr lang="en-US" dirty="0"/>
          </a:p>
        </p:txBody>
      </p:sp>
    </p:spTree>
    <p:extLst>
      <p:ext uri="{BB962C8B-B14F-4D97-AF65-F5344CB8AC3E}">
        <p14:creationId xmlns:p14="http://schemas.microsoft.com/office/powerpoint/2010/main" val="377846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3</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r>
              <a:rPr lang="en-US" sz="1100" kern="1200" dirty="0">
                <a:solidFill>
                  <a:schemeClr val="tx1"/>
                </a:solidFill>
                <a:effectLst/>
                <a:latin typeface="+mn-lt"/>
                <a:ea typeface="+mn-ea"/>
                <a:cs typeface="+mn-cs"/>
              </a:rPr>
              <a:t>Customers like our Cloud because it's the most complete offering in the industry, </a:t>
            </a:r>
            <a:endParaRPr lang="en-US" dirty="0"/>
          </a:p>
        </p:txBody>
      </p:sp>
    </p:spTree>
    <p:extLst>
      <p:ext uri="{BB962C8B-B14F-4D97-AF65-F5344CB8AC3E}">
        <p14:creationId xmlns:p14="http://schemas.microsoft.com/office/powerpoint/2010/main" val="216193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4</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100" kern="1200" dirty="0">
                <a:solidFill>
                  <a:schemeClr val="tx1"/>
                </a:solidFill>
                <a:effectLst/>
                <a:latin typeface="+mn-lt"/>
                <a:ea typeface="+mn-ea"/>
                <a:cs typeface="+mn-cs"/>
              </a:rPr>
              <a:t>Starting with our Data as a Service layer. Data Cloud provides data from a wide variety of Oracle and third-party sources that customers can leverage for deeper insights into their clients to enable modern marketing campaigns. </a:t>
            </a:r>
            <a:endParaRPr lang="en-US" dirty="0"/>
          </a:p>
        </p:txBody>
      </p:sp>
    </p:spTree>
    <p:extLst>
      <p:ext uri="{BB962C8B-B14F-4D97-AF65-F5344CB8AC3E}">
        <p14:creationId xmlns:p14="http://schemas.microsoft.com/office/powerpoint/2010/main" val="73528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5</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100" kern="1200" dirty="0">
                <a:solidFill>
                  <a:schemeClr val="tx1"/>
                </a:solidFill>
                <a:effectLst/>
                <a:latin typeface="+mn-lt"/>
                <a:ea typeface="+mn-ea"/>
                <a:cs typeface="+mn-cs"/>
              </a:rPr>
              <a:t>Our Software as a Service layer: Oracle offers the most integrated, complete Cloud suite of SaaS applications, enabling customers to modernize their business using the latest technologies such as artificial intelligence and machine learning.</a:t>
            </a:r>
          </a:p>
          <a:p>
            <a:endParaRPr lang="en-US" dirty="0"/>
          </a:p>
        </p:txBody>
      </p:sp>
    </p:spTree>
    <p:extLst>
      <p:ext uri="{BB962C8B-B14F-4D97-AF65-F5344CB8AC3E}">
        <p14:creationId xmlns:p14="http://schemas.microsoft.com/office/powerpoint/2010/main" val="96616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6</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r>
              <a:rPr lang="en-US" sz="1100" kern="1200" dirty="0">
                <a:solidFill>
                  <a:schemeClr val="tx1"/>
                </a:solidFill>
                <a:effectLst/>
                <a:latin typeface="+mn-lt"/>
                <a:ea typeface="+mn-ea"/>
                <a:cs typeface="+mn-cs"/>
              </a:rPr>
              <a:t>Our Platform as a Service layer: Oracle offers the broadest range of PaaS services in the industry that enables developers, IT professionals, and business leaders to develop, extend, and secure applications that leverage advanced analytics. </a:t>
            </a:r>
            <a:endParaRPr lang="en-US" dirty="0"/>
          </a:p>
        </p:txBody>
      </p:sp>
    </p:spTree>
    <p:extLst>
      <p:ext uri="{BB962C8B-B14F-4D97-AF65-F5344CB8AC3E}">
        <p14:creationId xmlns:p14="http://schemas.microsoft.com/office/powerpoint/2010/main" val="187275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5175"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srgbClr val="5F5F5F"/>
                </a:solidFill>
              </a:rPr>
              <a:pPr/>
              <a:t>7</a:t>
            </a:fld>
            <a:endParaRPr lang="en-US" dirty="0">
              <a:solidFill>
                <a:srgbClr val="5F5F5F"/>
              </a:solidFill>
            </a:endParaRPr>
          </a:p>
        </p:txBody>
      </p:sp>
      <p:sp>
        <p:nvSpPr>
          <p:cNvPr id="5" name="Notes Placeholder 4"/>
          <p:cNvSpPr>
            <a:spLocks noGrp="1"/>
          </p:cNvSpPr>
          <p:nvPr>
            <p:ph type="body" sz="quarter" idx="11"/>
          </p:nvPr>
        </p:nvSpPr>
        <p:spPr/>
        <p:txBody>
          <a:bodyPr>
            <a:norm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100" kern="1200" dirty="0">
                <a:solidFill>
                  <a:schemeClr val="tx1"/>
                </a:solidFill>
                <a:effectLst/>
                <a:latin typeface="+mn-lt"/>
                <a:ea typeface="+mn-ea"/>
                <a:cs typeface="+mn-cs"/>
              </a:rPr>
              <a:t>Our Infrastructure as a Service layer: Oracle offers the highest performance, lowest cost IaaS in the industry, enabling customers to run their application workloads in the Oracle Cloud.</a:t>
            </a:r>
            <a:endParaRPr lang="en-US" dirty="0"/>
          </a:p>
          <a:p>
            <a:endParaRPr lang="en-US" dirty="0"/>
          </a:p>
        </p:txBody>
      </p:sp>
    </p:spTree>
    <p:extLst>
      <p:ext uri="{BB962C8B-B14F-4D97-AF65-F5344CB8AC3E}">
        <p14:creationId xmlns:p14="http://schemas.microsoft.com/office/powerpoint/2010/main" val="2435711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prstClr val="black"/>
                </a:solidFill>
              </a:rPr>
              <a:pPr/>
              <a:t>8</a:t>
            </a:fld>
            <a:endParaRPr lang="en-US" dirty="0">
              <a:solidFill>
                <a:prstClr val="black"/>
              </a:solidFill>
            </a:endParaRPr>
          </a:p>
        </p:txBody>
      </p:sp>
      <p:sp>
        <p:nvSpPr>
          <p:cNvPr id="5" name="Notes Placeholder 4"/>
          <p:cNvSpPr>
            <a:spLocks noGrp="1"/>
          </p:cNvSpPr>
          <p:nvPr>
            <p:ph type="body" sz="quarter" idx="11"/>
          </p:nvPr>
        </p:nvSpPr>
        <p:spPr/>
        <p:txBody>
          <a:bodyPr>
            <a:normAutofit/>
          </a:bodyPr>
          <a:lstStyle/>
          <a:p>
            <a:r>
              <a:rPr lang="en-US" sz="1100" kern="1200" dirty="0">
                <a:solidFill>
                  <a:schemeClr val="tx1"/>
                </a:solidFill>
                <a:effectLst/>
                <a:latin typeface="+mn-lt"/>
                <a:ea typeface="+mn-ea"/>
                <a:cs typeface="+mn-cs"/>
              </a:rPr>
              <a:t>Oracle develops offerings for three distinct deployment models: Traditional On-Premise, Cloud at Customer, and Public Cloud. </a:t>
            </a:r>
            <a:endParaRPr lang="en-US" dirty="0"/>
          </a:p>
        </p:txBody>
      </p:sp>
    </p:spTree>
    <p:extLst>
      <p:ext uri="{BB962C8B-B14F-4D97-AF65-F5344CB8AC3E}">
        <p14:creationId xmlns:p14="http://schemas.microsoft.com/office/powerpoint/2010/main" val="344508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normAutofit/>
          </a:bodyPr>
          <a:lstStyle/>
          <a:p>
            <a:r>
              <a:rPr lang="en-US" sz="1100" kern="1200" dirty="0">
                <a:solidFill>
                  <a:schemeClr val="tx1"/>
                </a:solidFill>
                <a:effectLst/>
                <a:latin typeface="+mn-lt"/>
                <a:ea typeface="+mn-ea"/>
                <a:cs typeface="+mn-cs"/>
              </a:rPr>
              <a:t>Oracle offers a whole host of IaaS-based computing portfolio, everything from bare metal compute, to elastic compute, to a container services to help you manage your data, to ability to help migrate your data through products like Rovelo. We also offer customers who want their own dedicated environment, Dedicated Compute. And we offer the highest performance systems in the world with Oracle Engineered Systems. </a:t>
            </a:r>
            <a:endParaRPr lang="en-US"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88326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rgbClr val="DCE3E4"/>
                </a:solidFill>
              </a:defRPr>
            </a:lvl1p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6884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1_Title-Only">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duotone>
              <a:schemeClr val="accent4">
                <a:shade val="45000"/>
                <a:satMod val="135000"/>
              </a:schemeClr>
              <a:prstClr val="white"/>
            </a:duotone>
            <a:alphaModFix amt="51000"/>
            <a:extLst>
              <a:ext uri="{28A0092B-C50C-407E-A947-70E740481C1C}">
                <a14:useLocalDpi xmlns:a14="http://schemas.microsoft.com/office/drawing/2010/main"/>
              </a:ext>
            </a:extLst>
          </a:blip>
          <a:srcRect/>
          <a:stretch>
            <a:fillRect/>
          </a:stretch>
        </p:blipFill>
        <p:spPr bwMode="auto">
          <a:xfrm flipH="1">
            <a:off x="145293" y="81366"/>
            <a:ext cx="8853413" cy="4759559"/>
          </a:xfrm>
          <a:prstGeom prst="rect">
            <a:avLst/>
          </a:prstGeom>
          <a:noFill/>
          <a:ln>
            <a:noFill/>
          </a:ln>
          <a:extLst/>
        </p:spPr>
      </p:pic>
      <p:pic>
        <p:nvPicPr>
          <p:cNvPr id="21" name="Picture 20"/>
          <p:cNvPicPr>
            <a:picLocks noChangeAspect="1"/>
          </p:cNvPicPr>
          <p:nvPr userDrawn="1"/>
        </p:nvPicPr>
        <p:blipFill rotWithShape="1">
          <a:blip r:embed="rId3" cstate="email">
            <a:alphaModFix amt="47000"/>
            <a:extLst>
              <a:ext uri="{28A0092B-C50C-407E-A947-70E740481C1C}">
                <a14:useLocalDpi xmlns:a14="http://schemas.microsoft.com/office/drawing/2010/main"/>
              </a:ext>
            </a:extLst>
          </a:blip>
          <a:srcRect l="42964" t="7432" r="17569" b="6494"/>
          <a:stretch/>
        </p:blipFill>
        <p:spPr>
          <a:xfrm rot="5400000" flipH="1">
            <a:off x="6786037" y="-692420"/>
            <a:ext cx="1398293" cy="3050375"/>
          </a:xfrm>
          <a:prstGeom prst="rect">
            <a:avLst/>
          </a:prstGeom>
        </p:spPr>
      </p:pic>
      <p:pic>
        <p:nvPicPr>
          <p:cNvPr id="13" name="Picture 12"/>
          <p:cNvPicPr>
            <a:picLocks noChangeAspect="1"/>
          </p:cNvPicPr>
          <p:nvPr userDrawn="1"/>
        </p:nvPicPr>
        <p:blipFill rotWithShape="1">
          <a:blip r:embed="rId3" cstate="email">
            <a:alphaModFix amt="47000"/>
            <a:extLst>
              <a:ext uri="{28A0092B-C50C-407E-A947-70E740481C1C}">
                <a14:useLocalDpi xmlns:a14="http://schemas.microsoft.com/office/drawing/2010/main"/>
              </a:ext>
            </a:extLst>
          </a:blip>
          <a:srcRect l="42964" t="7432"/>
          <a:stretch/>
        </p:blipFill>
        <p:spPr>
          <a:xfrm rot="16200000">
            <a:off x="794321" y="-549556"/>
            <a:ext cx="2225110" cy="3612251"/>
          </a:xfrm>
          <a:prstGeom prst="rect">
            <a:avLst/>
          </a:prstGeom>
        </p:spPr>
      </p:pic>
      <p:grpSp>
        <p:nvGrpSpPr>
          <p:cNvPr id="14" name="Group 13"/>
          <p:cNvGrpSpPr/>
          <p:nvPr userDrawn="1"/>
        </p:nvGrpSpPr>
        <p:grpSpPr>
          <a:xfrm>
            <a:off x="0" y="0"/>
            <a:ext cx="9144430" cy="5143500"/>
            <a:chOff x="0" y="0"/>
            <a:chExt cx="12189398" cy="6858000"/>
          </a:xfrm>
          <a:solidFill>
            <a:srgbClr val="D8E1E6"/>
          </a:solidFill>
        </p:grpSpPr>
        <p:sp>
          <p:nvSpPr>
            <p:cNvPr id="15" name="Rectangle 14"/>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7" name="Rectangle 16"/>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8" name="Rectangle 17"/>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9" name="Rectangle 18"/>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grpSp>
      <p:pic>
        <p:nvPicPr>
          <p:cNvPr id="29" name="Picture 28"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7868" y="4697730"/>
            <a:ext cx="1219171" cy="445770"/>
          </a:xfrm>
          <a:prstGeom prst="rect">
            <a:avLst/>
          </a:prstGeom>
        </p:spPr>
      </p:pic>
      <p:sp>
        <p:nvSpPr>
          <p:cNvPr id="2" name="Title 1"/>
          <p:cNvSpPr>
            <a:spLocks noGrp="1"/>
          </p:cNvSpPr>
          <p:nvPr>
            <p:ph type="title"/>
          </p:nvPr>
        </p:nvSpPr>
        <p:spPr/>
        <p:txBody>
          <a:bodyPr/>
          <a:lstStyle>
            <a:lvl1pPr>
              <a:defRPr sz="2700"/>
            </a:lvl1pPr>
          </a:lstStyle>
          <a:p>
            <a:r>
              <a:rPr lang="en-US" dirty="0"/>
              <a:t>Click to edit Master title style</a:t>
            </a:r>
          </a:p>
        </p:txBody>
      </p:sp>
      <p:sp>
        <p:nvSpPr>
          <p:cNvPr id="24" name="Slide Number Placeholder 5"/>
          <p:cNvSpPr>
            <a:spLocks noGrp="1"/>
          </p:cNvSpPr>
          <p:nvPr>
            <p:ph type="sldNum" sz="quarter" idx="4"/>
          </p:nvPr>
        </p:nvSpPr>
        <p:spPr>
          <a:xfrm>
            <a:off x="8459212" y="4917186"/>
            <a:ext cx="286320" cy="137160"/>
          </a:xfrm>
          <a:prstGeom prst="rect">
            <a:avLst/>
          </a:prstGeom>
        </p:spPr>
        <p:txBody>
          <a:bodyPr vert="horz" wrap="none" lIns="0" tIns="0" rIns="0" bIns="0" rtlCol="0" anchor="ctr" anchorCtr="0">
            <a:noAutofit/>
          </a:bodyPr>
          <a:lstStyle>
            <a:lvl1pPr algn="r">
              <a:defRPr sz="638">
                <a:solidFill>
                  <a:schemeClr val="tx1"/>
                </a:solidFill>
              </a:defRPr>
            </a:lvl1pPr>
          </a:lstStyle>
          <a:p>
            <a:fld id="{C51EAA63-D034-42AE-91FA-B13B9518C7BE}" type="slidenum">
              <a:rPr lang="en-US" smtClean="0"/>
              <a:pPr/>
              <a:t>‹#›</a:t>
            </a:fld>
            <a:endParaRPr lang="en-US" dirty="0"/>
          </a:p>
        </p:txBody>
      </p:sp>
      <p:sp>
        <p:nvSpPr>
          <p:cNvPr id="20" name="TextBox 19"/>
          <p:cNvSpPr txBox="1"/>
          <p:nvPr userDrawn="1"/>
        </p:nvSpPr>
        <p:spPr>
          <a:xfrm>
            <a:off x="4033555" y="4917186"/>
            <a:ext cx="2400925" cy="137160"/>
          </a:xfrm>
          <a:prstGeom prst="rect">
            <a:avLst/>
          </a:prstGeom>
          <a:noFill/>
        </p:spPr>
        <p:txBody>
          <a:bodyPr vert="horz" wrap="none" lIns="0" tIns="0" rIns="0" bIns="0" rtlCol="0" anchor="ctr" anchorCtr="0">
            <a:noAutofit/>
          </a:bodyPr>
          <a:lstStyle/>
          <a:p>
            <a:pPr algn="r"/>
            <a:r>
              <a:rPr sz="638" dirty="0">
                <a:solidFill>
                  <a:schemeClr val="tx1"/>
                </a:solidFill>
              </a:rPr>
              <a:t>Copyright © </a:t>
            </a:r>
            <a:r>
              <a:rPr lang="en-US" sz="638" dirty="0">
                <a:solidFill>
                  <a:schemeClr val="tx1"/>
                </a:solidFill>
              </a:rPr>
              <a:t>2017,</a:t>
            </a:r>
            <a:r>
              <a:rPr sz="638" dirty="0">
                <a:solidFill>
                  <a:schemeClr val="tx1"/>
                </a:solidFill>
              </a:rPr>
              <a:t> Oracle and/or its affiliates. All rights reserved.  </a:t>
            </a:r>
          </a:p>
        </p:txBody>
      </p:sp>
      <p:sp>
        <p:nvSpPr>
          <p:cNvPr id="22" name="Text Placeholder 12"/>
          <p:cNvSpPr>
            <a:spLocks noGrp="1"/>
          </p:cNvSpPr>
          <p:nvPr>
            <p:ph type="body" sz="quarter" idx="13" hasCustomPrompt="1"/>
          </p:nvPr>
        </p:nvSpPr>
        <p:spPr>
          <a:xfrm>
            <a:off x="398965" y="1030308"/>
            <a:ext cx="8346073" cy="257474"/>
          </a:xfrm>
        </p:spPr>
        <p:txBody>
          <a:bodyPr>
            <a:noAutofit/>
          </a:bodyPr>
          <a:lstStyle>
            <a:lvl1pPr marL="1191" indent="0">
              <a:spcBef>
                <a:spcPts val="0"/>
              </a:spcBef>
              <a:buFontTx/>
              <a:buNone/>
              <a:defRPr sz="1799" b="1" baseline="0"/>
            </a:lvl1pPr>
            <a:lvl2pPr marL="1191" indent="0">
              <a:buFontTx/>
              <a:buNone/>
              <a:defRPr sz="1799"/>
            </a:lvl2pPr>
            <a:lvl3pPr marL="1191" indent="0">
              <a:buFontTx/>
              <a:buNone/>
              <a:defRPr sz="1799"/>
            </a:lvl3pPr>
            <a:lvl4pPr marL="1191" indent="0">
              <a:buFontTx/>
              <a:buNone/>
              <a:defRPr sz="1799"/>
            </a:lvl4pPr>
            <a:lvl5pPr marL="1191" indent="0">
              <a:buFontTx/>
              <a:buNone/>
              <a:defRPr sz="1799"/>
            </a:lvl5pPr>
            <a:lvl6pPr marL="1191" indent="0">
              <a:buFontTx/>
              <a:buNone/>
              <a:defRPr sz="1799"/>
            </a:lvl6pPr>
            <a:lvl7pPr marL="1191" indent="0">
              <a:buFontTx/>
              <a:buNone/>
              <a:defRPr sz="1799"/>
            </a:lvl7pPr>
            <a:lvl8pPr marL="1191" indent="0">
              <a:buFontTx/>
              <a:buNone/>
              <a:defRPr sz="1799"/>
            </a:lvl8pPr>
            <a:lvl9pPr marL="1191" indent="0">
              <a:buFontTx/>
              <a:buNone/>
              <a:defRPr sz="1799"/>
            </a:lvl9pPr>
          </a:lstStyle>
          <a:p>
            <a:pPr lvl="0"/>
            <a:r>
              <a:rPr dirty="0"/>
              <a:t>Click to add subtitle</a:t>
            </a:r>
          </a:p>
        </p:txBody>
      </p:sp>
    </p:spTree>
    <p:extLst>
      <p:ext uri="{BB962C8B-B14F-4D97-AF65-F5344CB8AC3E}">
        <p14:creationId xmlns:p14="http://schemas.microsoft.com/office/powerpoint/2010/main" val="207830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LJE Launch 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a:xfrm>
            <a:off x="3137415" y="4917186"/>
            <a:ext cx="920038" cy="137160"/>
          </a:xfrm>
          <a:prstGeom prst="rect">
            <a:avLst/>
          </a:prstGeom>
        </p:spPr>
        <p:txBody>
          <a:bodyPr/>
          <a:lstStyle>
            <a:lvl1pPr>
              <a:defRPr>
                <a:solidFill>
                  <a:schemeClr val="bg1"/>
                </a:solidFill>
              </a:defRPr>
            </a:lvl1pPr>
          </a:lstStyle>
          <a:p>
            <a:fld id="{12C55C7B-5E5C-D447-9BFF-07422F49C101}" type="datetime1">
              <a:rPr lang="mr-IN" smtClean="0"/>
              <a:pPr/>
              <a:t>18-01-2018</a:t>
            </a:fld>
            <a:endParaRPr lang="mr-IN" dirty="0"/>
          </a:p>
        </p:txBody>
      </p:sp>
      <p:sp>
        <p:nvSpPr>
          <p:cNvPr id="4" name="Footer Placeholder 3"/>
          <p:cNvSpPr>
            <a:spLocks noGrp="1"/>
          </p:cNvSpPr>
          <p:nvPr>
            <p:ph type="ftr" sz="quarter" idx="11"/>
          </p:nvPr>
        </p:nvSpPr>
        <p:spPr>
          <a:xfrm>
            <a:off x="6467751" y="4917186"/>
            <a:ext cx="2027399" cy="137160"/>
          </a:xfrm>
          <a:prstGeom prst="rect">
            <a:avLst/>
          </a:prstGeom>
        </p:spPr>
        <p:txBody>
          <a:bodyPr/>
          <a:lstStyle>
            <a:lvl1pPr>
              <a:defRPr>
                <a:solidFill>
                  <a:schemeClr val="bg1"/>
                </a:solidFill>
              </a:defRPr>
            </a:lvl1pPr>
          </a:lstStyle>
          <a:p>
            <a:r>
              <a:rPr lang="en-US" dirty="0"/>
              <a:t>Confidential – Oracle Internal/Restricted/Highly Restricted</a:t>
            </a:r>
          </a:p>
        </p:txBody>
      </p:sp>
      <p:pic>
        <p:nvPicPr>
          <p:cNvPr id="8" name="Picture 7" descr="Oracle logo in white on red staging background"/>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7868" y="4697730"/>
            <a:ext cx="1219171" cy="445770"/>
          </a:xfrm>
          <a:prstGeom prst="rect">
            <a:avLst/>
          </a:prstGeom>
        </p:spPr>
      </p:pic>
      <p:sp>
        <p:nvSpPr>
          <p:cNvPr id="9" name="Title 8"/>
          <p:cNvSpPr>
            <a:spLocks noGrp="1"/>
          </p:cNvSpPr>
          <p:nvPr>
            <p:ph type="title"/>
          </p:nvPr>
        </p:nvSpPr>
        <p:spPr>
          <a:xfrm>
            <a:off x="398964" y="554832"/>
            <a:ext cx="7202776" cy="1102519"/>
          </a:xfrm>
        </p:spPr>
        <p:txBody>
          <a:bodyPr/>
          <a:lstStyle>
            <a:lvl1pPr>
              <a:defRPr sz="3600">
                <a:solidFill>
                  <a:schemeClr val="bg1"/>
                </a:solidFill>
              </a:defRPr>
            </a:lvl1pPr>
          </a:lstStyle>
          <a:p>
            <a:r>
              <a:rPr lang="en-US" dirty="0"/>
              <a:t>Click to edit Master title style</a:t>
            </a:r>
            <a:endParaRPr dirty="0"/>
          </a:p>
        </p:txBody>
      </p:sp>
      <p:sp>
        <p:nvSpPr>
          <p:cNvPr id="12" name="Text Placeholder 10"/>
          <p:cNvSpPr>
            <a:spLocks noGrp="1"/>
          </p:cNvSpPr>
          <p:nvPr>
            <p:ph type="body" sz="quarter" idx="14" hasCustomPrompt="1"/>
          </p:nvPr>
        </p:nvSpPr>
        <p:spPr>
          <a:xfrm>
            <a:off x="398965" y="2572089"/>
            <a:ext cx="2898547" cy="1885612"/>
          </a:xfrm>
        </p:spPr>
        <p:txBody>
          <a:bodyPr/>
          <a:lstStyle>
            <a:lvl1pPr marL="0" indent="0">
              <a:spcBef>
                <a:spcPts val="0"/>
              </a:spcBef>
              <a:buNone/>
              <a:defRPr sz="1800" b="0">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presenter’s name, title, division/business unit/organization and date</a:t>
            </a:r>
          </a:p>
        </p:txBody>
      </p:sp>
      <p:sp>
        <p:nvSpPr>
          <p:cNvPr id="13" name="Text Placeholder 10"/>
          <p:cNvSpPr>
            <a:spLocks noGrp="1"/>
          </p:cNvSpPr>
          <p:nvPr>
            <p:ph type="body" sz="quarter" idx="15" hasCustomPrompt="1"/>
          </p:nvPr>
        </p:nvSpPr>
        <p:spPr>
          <a:xfrm>
            <a:off x="398925" y="1714500"/>
            <a:ext cx="7202776" cy="685800"/>
          </a:xfrm>
        </p:spPr>
        <p:txBody>
          <a:bodyPr/>
          <a:lstStyle>
            <a:lvl1pPr marL="0" indent="0">
              <a:spcBef>
                <a:spcPts val="0"/>
              </a:spcBef>
              <a:buNone/>
              <a:defRPr sz="1800" b="1">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dirty="0"/>
              <a:t>Click to add subtitle</a:t>
            </a:r>
          </a:p>
        </p:txBody>
      </p:sp>
      <p:sp>
        <p:nvSpPr>
          <p:cNvPr id="11" name="TextBox 10"/>
          <p:cNvSpPr txBox="1"/>
          <p:nvPr userDrawn="1"/>
        </p:nvSpPr>
        <p:spPr>
          <a:xfrm>
            <a:off x="4033555" y="4917186"/>
            <a:ext cx="2400925" cy="137160"/>
          </a:xfrm>
          <a:prstGeom prst="rect">
            <a:avLst/>
          </a:prstGeom>
          <a:noFill/>
        </p:spPr>
        <p:txBody>
          <a:bodyPr vert="horz" wrap="none" lIns="0" tIns="0" rIns="0" bIns="0" rtlCol="0" anchor="ctr" anchorCtr="0">
            <a:noAutofit/>
          </a:bodyPr>
          <a:lstStyle/>
          <a:p>
            <a:pPr algn="r"/>
            <a:r>
              <a:rPr lang="en-US" sz="638" dirty="0">
                <a:solidFill>
                  <a:schemeClr val="bg1"/>
                </a:solidFill>
              </a:rPr>
              <a:t>Copyright © 2017, Oracle and/or its affiliates. All rights reserved.  |</a:t>
            </a:r>
          </a:p>
        </p:txBody>
      </p:sp>
      <p:pic>
        <p:nvPicPr>
          <p:cNvPr id="10" name="Picture 9"/>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124481" y="390085"/>
            <a:ext cx="1621051" cy="765038"/>
          </a:xfrm>
          <a:prstGeom prst="rect">
            <a:avLst/>
          </a:prstGeom>
        </p:spPr>
      </p:pic>
    </p:spTree>
    <p:extLst>
      <p:ext uri="{BB962C8B-B14F-4D97-AF65-F5344CB8AC3E}">
        <p14:creationId xmlns:p14="http://schemas.microsoft.com/office/powerpoint/2010/main" val="7269306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Sub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duotone>
              <a:schemeClr val="accent4">
                <a:shade val="45000"/>
                <a:satMod val="135000"/>
              </a:schemeClr>
              <a:prstClr val="white"/>
            </a:duotone>
            <a:alphaModFix amt="26000"/>
            <a:extLst>
              <a:ext uri="{28A0092B-C50C-407E-A947-70E740481C1C}">
                <a14:useLocalDpi xmlns:a14="http://schemas.microsoft.com/office/drawing/2010/main"/>
              </a:ext>
            </a:extLst>
          </a:blip>
          <a:stretch>
            <a:fillRect/>
          </a:stretch>
        </p:blipFill>
        <p:spPr>
          <a:xfrm flipH="1" flipV="1">
            <a:off x="57746" y="113299"/>
            <a:ext cx="9005812" cy="4736522"/>
          </a:xfrm>
          <a:prstGeom prst="rect">
            <a:avLst/>
          </a:prstGeom>
        </p:spPr>
      </p:pic>
      <p:sp>
        <p:nvSpPr>
          <p:cNvPr id="6" name="Text Placeholder 12"/>
          <p:cNvSpPr>
            <a:spLocks noGrp="1"/>
          </p:cNvSpPr>
          <p:nvPr>
            <p:ph type="body" sz="quarter" idx="13" hasCustomPrompt="1"/>
          </p:nvPr>
        </p:nvSpPr>
        <p:spPr>
          <a:xfrm>
            <a:off x="398964" y="1030308"/>
            <a:ext cx="8346072" cy="257474"/>
          </a:xfrm>
        </p:spPr>
        <p:txBody>
          <a:bodyPr>
            <a:noAutofit/>
          </a:bodyPr>
          <a:lstStyle>
            <a:lvl1pPr marL="1191" indent="0">
              <a:spcBef>
                <a:spcPts val="0"/>
              </a:spcBef>
              <a:buFontTx/>
              <a:buNone/>
              <a:defRPr sz="1799" b="1" baseline="0"/>
            </a:lvl1pPr>
            <a:lvl2pPr marL="1191" indent="0">
              <a:buFontTx/>
              <a:buNone/>
              <a:defRPr sz="1799"/>
            </a:lvl2pPr>
            <a:lvl3pPr marL="1191" indent="0">
              <a:buFontTx/>
              <a:buNone/>
              <a:defRPr sz="1799"/>
            </a:lvl3pPr>
            <a:lvl4pPr marL="1191" indent="0">
              <a:buFontTx/>
              <a:buNone/>
              <a:defRPr sz="1799"/>
            </a:lvl4pPr>
            <a:lvl5pPr marL="1191" indent="0">
              <a:buFontTx/>
              <a:buNone/>
              <a:defRPr sz="1799"/>
            </a:lvl5pPr>
            <a:lvl6pPr marL="1191" indent="0">
              <a:buFontTx/>
              <a:buNone/>
              <a:defRPr sz="1799"/>
            </a:lvl6pPr>
            <a:lvl7pPr marL="1191" indent="0">
              <a:buFontTx/>
              <a:buNone/>
              <a:defRPr sz="1799"/>
            </a:lvl7pPr>
            <a:lvl8pPr marL="1191" indent="0">
              <a:buFontTx/>
              <a:buNone/>
              <a:defRPr sz="1799"/>
            </a:lvl8pPr>
            <a:lvl9pPr marL="1191" indent="0">
              <a:buFontTx/>
              <a:buNone/>
              <a:defRPr sz="1799"/>
            </a:lvl9pPr>
          </a:lstStyle>
          <a:p>
            <a:pPr lvl="0"/>
            <a:r>
              <a:t>Click to add subtitle</a:t>
            </a:r>
          </a:p>
        </p:txBody>
      </p:sp>
      <p:sp>
        <p:nvSpPr>
          <p:cNvPr id="7" name="Title 6"/>
          <p:cNvSpPr>
            <a:spLocks noGrp="1"/>
          </p:cNvSpPr>
          <p:nvPr>
            <p:ph type="title"/>
          </p:nvPr>
        </p:nvSpPr>
        <p:spPr/>
        <p:txBody>
          <a:bodyPr/>
          <a:lstStyle/>
          <a:p>
            <a:r>
              <a:rPr lang="en-US"/>
              <a:t>Click to edit Master title style</a:t>
            </a:r>
            <a:endParaRPr/>
          </a:p>
        </p:txBody>
      </p:sp>
      <p:grpSp>
        <p:nvGrpSpPr>
          <p:cNvPr id="9" name="Group 8"/>
          <p:cNvGrpSpPr/>
          <p:nvPr userDrawn="1"/>
        </p:nvGrpSpPr>
        <p:grpSpPr bwMode="gray">
          <a:xfrm>
            <a:off x="-214" y="0"/>
            <a:ext cx="9144431" cy="5143500"/>
            <a:chOff x="-287" y="0"/>
            <a:chExt cx="12189399" cy="6858000"/>
          </a:xfrm>
          <a:solidFill>
            <a:srgbClr val="D8E1E6"/>
          </a:solidFill>
        </p:grpSpPr>
        <p:sp>
          <p:nvSpPr>
            <p:cNvPr id="10" name="Rectangle 9"/>
            <p:cNvSpPr/>
            <p:nvPr/>
          </p:nvSpPr>
          <p:spPr bwMode="gray">
            <a:xfrm>
              <a:off x="-287" y="0"/>
              <a:ext cx="193962"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49"/>
            </a:p>
          </p:txBody>
        </p:sp>
        <p:sp>
          <p:nvSpPr>
            <p:cNvPr id="11" name="Rectangle 10"/>
            <p:cNvSpPr/>
            <p:nvPr/>
          </p:nvSpPr>
          <p:spPr bwMode="gray">
            <a:xfrm>
              <a:off x="11995151" y="5854"/>
              <a:ext cx="193960" cy="685214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49"/>
            </a:p>
          </p:txBody>
        </p:sp>
        <p:sp>
          <p:nvSpPr>
            <p:cNvPr id="12" name="Rectangle 11"/>
            <p:cNvSpPr/>
            <p:nvPr/>
          </p:nvSpPr>
          <p:spPr bwMode="gray">
            <a:xfrm>
              <a:off x="-286"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49"/>
            </a:p>
          </p:txBody>
        </p:sp>
        <p:sp>
          <p:nvSpPr>
            <p:cNvPr id="13" name="Rectangle 12"/>
            <p:cNvSpPr/>
            <p:nvPr/>
          </p:nvSpPr>
          <p:spPr bwMode="gray">
            <a:xfrm>
              <a:off x="-286"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49"/>
            </a:p>
          </p:txBody>
        </p:sp>
      </p:grpSp>
      <p:pic>
        <p:nvPicPr>
          <p:cNvPr id="14" name="Picture 13" descr="Oracle logo in white on red staging background"/>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7868" y="4697730"/>
            <a:ext cx="1219171" cy="445770"/>
          </a:xfrm>
          <a:prstGeom prst="rect">
            <a:avLst/>
          </a:prstGeom>
        </p:spPr>
      </p:pic>
      <p:sp>
        <p:nvSpPr>
          <p:cNvPr id="3" name="Date Placeholder 2"/>
          <p:cNvSpPr>
            <a:spLocks noGrp="1"/>
          </p:cNvSpPr>
          <p:nvPr>
            <p:ph type="dt" sz="half" idx="10"/>
          </p:nvPr>
        </p:nvSpPr>
        <p:spPr/>
        <p:txBody>
          <a:bodyPr/>
          <a:lstStyle/>
          <a:p>
            <a:fld id="{07B1C83C-F076-8647-B801-E4E22196B57D}" type="datetime1">
              <a:rPr lang="en-US"/>
              <a:pPr/>
              <a:t>1/18/2018</a:t>
            </a:fld>
            <a:endParaRPr/>
          </a:p>
        </p:txBody>
      </p:sp>
      <p:sp>
        <p:nvSpPr>
          <p:cNvPr id="4" name="Footer Placeholder 3"/>
          <p:cNvSpPr>
            <a:spLocks noGrp="1"/>
          </p:cNvSpPr>
          <p:nvPr>
            <p:ph type="ftr" sz="quarter" idx="11"/>
          </p:nvPr>
        </p:nvSpPr>
        <p:spPr>
          <a:xfrm>
            <a:off x="6467752" y="4917186"/>
            <a:ext cx="2057936" cy="137160"/>
          </a:xfrm>
          <a:prstGeom prst="rect">
            <a:avLst/>
          </a:prstGeom>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a:xfrm>
            <a:off x="8459212" y="4917186"/>
            <a:ext cx="286320" cy="137160"/>
          </a:xfrm>
          <a:prstGeom prst="rect">
            <a:avLst/>
          </a:prstGeom>
        </p:spPr>
        <p:txBody>
          <a:bodyPr/>
          <a:lstStyle/>
          <a:p>
            <a:fld id="{C51EAA63-D034-42AE-91FA-B13B9518C7BE}" type="slidenum">
              <a:rPr/>
              <a:pPr/>
              <a:t>‹#›</a:t>
            </a:fld>
            <a:endParaRPr/>
          </a:p>
        </p:txBody>
      </p:sp>
      <p:sp>
        <p:nvSpPr>
          <p:cNvPr id="15" name="TextBox 14"/>
          <p:cNvSpPr txBox="1"/>
          <p:nvPr userDrawn="1"/>
        </p:nvSpPr>
        <p:spPr>
          <a:xfrm>
            <a:off x="4033555" y="4917186"/>
            <a:ext cx="2400925" cy="137160"/>
          </a:xfrm>
          <a:prstGeom prst="rect">
            <a:avLst/>
          </a:prstGeom>
          <a:noFill/>
        </p:spPr>
        <p:txBody>
          <a:bodyPr vert="horz" wrap="none" lIns="0" tIns="0" rIns="0" bIns="0" rtlCol="0" anchor="ctr" anchorCtr="0">
            <a:noAutofit/>
          </a:bodyPr>
          <a:lstStyle/>
          <a:p>
            <a:pPr algn="r"/>
            <a:r>
              <a:rPr lang="en-US" sz="638" dirty="0">
                <a:solidFill>
                  <a:srgbClr val="58595B"/>
                </a:solidFill>
              </a:rPr>
              <a:t>Copyright © 2017, Oracle and/or its affiliates. All rights reserved.  |</a:t>
            </a:r>
          </a:p>
        </p:txBody>
      </p:sp>
    </p:spTree>
    <p:extLst>
      <p:ext uri="{BB962C8B-B14F-4D97-AF65-F5344CB8AC3E}">
        <p14:creationId xmlns:p14="http://schemas.microsoft.com/office/powerpoint/2010/main" val="211360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3_OOW">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duotone>
              <a:schemeClr val="accent4">
                <a:shade val="45000"/>
                <a:satMod val="135000"/>
              </a:schemeClr>
              <a:prstClr val="white"/>
            </a:duotone>
            <a:alphaModFix amt="26000"/>
            <a:extLst>
              <a:ext uri="{28A0092B-C50C-407E-A947-70E740481C1C}">
                <a14:useLocalDpi xmlns:a14="http://schemas.microsoft.com/office/drawing/2010/main"/>
              </a:ext>
            </a:extLst>
          </a:blip>
          <a:stretch>
            <a:fillRect/>
          </a:stretch>
        </p:blipFill>
        <p:spPr>
          <a:xfrm flipH="1" flipV="1">
            <a:off x="57747" y="86589"/>
            <a:ext cx="9005812" cy="4736522"/>
          </a:xfrm>
          <a:prstGeom prst="rect">
            <a:avLst/>
          </a:prstGeom>
        </p:spPr>
      </p:pic>
      <p:sp>
        <p:nvSpPr>
          <p:cNvPr id="4" name="Footer Placeholder 3"/>
          <p:cNvSpPr>
            <a:spLocks noGrp="1"/>
          </p:cNvSpPr>
          <p:nvPr>
            <p:ph type="ftr" sz="quarter" idx="11"/>
          </p:nvPr>
        </p:nvSpPr>
        <p:spPr>
          <a:xfrm>
            <a:off x="6334368" y="4917186"/>
            <a:ext cx="2057936" cy="137160"/>
          </a:xfrm>
          <a:prstGeom prst="rect">
            <a:avLst/>
          </a:prstGeom>
        </p:spPr>
        <p:txBody>
          <a:bodyPr lIns="182884" tIns="91443" rIns="182884" bIns="91443"/>
          <a:lstStyle>
            <a:lvl1pPr defTabSz="342730" fontAlgn="auto">
              <a:spcBef>
                <a:spcPts val="0"/>
              </a:spcBef>
              <a:spcAft>
                <a:spcPts val="0"/>
              </a:spcAft>
              <a:defRPr sz="675"/>
            </a:lvl1pPr>
          </a:lstStyle>
          <a:p>
            <a:r>
              <a:rPr lang="en-US" kern="0">
                <a:solidFill>
                  <a:srgbClr val="5F5F5F"/>
                </a:solidFill>
                <a:ea typeface="Calibri"/>
                <a:cs typeface="Calibri"/>
                <a:sym typeface="Calibri"/>
              </a:rPr>
              <a:t>Oracle Confidential – Internal/Restricted/Highly Restricted</a:t>
            </a:r>
            <a:endParaRPr lang="en-US" kern="0" dirty="0">
              <a:solidFill>
                <a:srgbClr val="5F5F5F"/>
              </a:solidFill>
              <a:ea typeface="Calibri"/>
              <a:cs typeface="Calibri"/>
              <a:sym typeface="Calibri"/>
            </a:endParaRPr>
          </a:p>
        </p:txBody>
      </p:sp>
      <p:sp>
        <p:nvSpPr>
          <p:cNvPr id="5" name="Slide Number Placeholder 4"/>
          <p:cNvSpPr>
            <a:spLocks noGrp="1"/>
          </p:cNvSpPr>
          <p:nvPr>
            <p:ph type="sldNum" sz="quarter" idx="12"/>
          </p:nvPr>
        </p:nvSpPr>
        <p:spPr>
          <a:xfrm>
            <a:off x="8654219" y="4939604"/>
            <a:ext cx="93801" cy="92333"/>
          </a:xfrm>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a:t>Click to edit Master title style</a:t>
            </a:r>
          </a:p>
        </p:txBody>
      </p:sp>
      <p:grpSp>
        <p:nvGrpSpPr>
          <p:cNvPr id="7" name="Group 6"/>
          <p:cNvGrpSpPr/>
          <p:nvPr userDrawn="1"/>
        </p:nvGrpSpPr>
        <p:grpSpPr>
          <a:xfrm>
            <a:off x="9723" y="0"/>
            <a:ext cx="9144430" cy="5143500"/>
            <a:chOff x="0" y="0"/>
            <a:chExt cx="12189398" cy="6858000"/>
          </a:xfrm>
          <a:solidFill>
            <a:srgbClr val="D8E1E6"/>
          </a:solidFill>
        </p:grpSpPr>
        <p:sp>
          <p:nvSpPr>
            <p:cNvPr id="8" name="Rectangle 7"/>
            <p:cNvSpPr/>
            <p:nvPr/>
          </p:nvSpPr>
          <p:spPr bwMode="gray">
            <a:xfrm>
              <a:off x="0" y="0"/>
              <a:ext cx="193962"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9" name="Rectangle 8"/>
            <p:cNvSpPr/>
            <p:nvPr/>
          </p:nvSpPr>
          <p:spPr bwMode="gray">
            <a:xfrm>
              <a:off x="11995151" y="0"/>
              <a:ext cx="193960"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0" name="Rectangle 9"/>
            <p:cNvSpPr/>
            <p:nvPr/>
          </p:nvSpPr>
          <p:spPr bwMode="gray">
            <a:xfrm>
              <a:off x="0" y="6400800"/>
              <a:ext cx="12189396" cy="4572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1" name="Rectangle 10"/>
            <p:cNvSpPr/>
            <p:nvPr/>
          </p:nvSpPr>
          <p:spPr bwMode="gray">
            <a:xfrm>
              <a:off x="0" y="0"/>
              <a:ext cx="12189398" cy="192024"/>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gr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97868" y="4697731"/>
            <a:ext cx="1219171" cy="445769"/>
          </a:xfrm>
          <a:prstGeom prst="rect">
            <a:avLst/>
          </a:prstGeom>
        </p:spPr>
      </p:pic>
      <p:sp>
        <p:nvSpPr>
          <p:cNvPr id="13" name="Footer Placeholder 3"/>
          <p:cNvSpPr txBox="1">
            <a:spLocks/>
          </p:cNvSpPr>
          <p:nvPr userDrawn="1"/>
        </p:nvSpPr>
        <p:spPr>
          <a:xfrm>
            <a:off x="6334368" y="4917186"/>
            <a:ext cx="2057936" cy="137160"/>
          </a:xfrm>
          <a:prstGeom prst="rect">
            <a:avLst/>
          </a:prstGeom>
        </p:spPr>
        <p:txBody>
          <a:bodyPr vert="horz" wrap="none" lIns="137163" tIns="68582" rIns="137163" bIns="68582" rtlCol="0" anchor="ctr" anchorCtr="0">
            <a:noAutofit/>
          </a:bodyPr>
          <a:lstStyle>
            <a:defPPr>
              <a:defRPr lang="en-US"/>
            </a:defPPr>
            <a:lvl1pPr marL="0" algn="l" defTabSz="456973" rtl="0" eaLnBrk="1" fontAlgn="auto" latinLnBrk="0" hangingPunct="1">
              <a:spcBef>
                <a:spcPts val="0"/>
              </a:spcBef>
              <a:spcAft>
                <a:spcPts val="0"/>
              </a:spcAft>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75" kern="0">
                <a:solidFill>
                  <a:srgbClr val="5F5F5F"/>
                </a:solidFill>
                <a:ea typeface="Calibri"/>
                <a:cs typeface="Calibri"/>
                <a:sym typeface="Calibri"/>
              </a:rPr>
              <a:t>Oracle Confidential – Internal/Restricted/Highly Restricted</a:t>
            </a:r>
            <a:endParaRPr lang="en-US" sz="675" kern="0" dirty="0">
              <a:solidFill>
                <a:srgbClr val="5F5F5F"/>
              </a:solidFill>
              <a:ea typeface="Calibri"/>
              <a:cs typeface="Calibri"/>
              <a:sym typeface="Calibri"/>
            </a:endParaRPr>
          </a:p>
        </p:txBody>
      </p:sp>
      <p:sp>
        <p:nvSpPr>
          <p:cNvPr id="14" name="Slide Number Placeholder 4"/>
          <p:cNvSpPr txBox="1">
            <a:spLocks/>
          </p:cNvSpPr>
          <p:nvPr userDrawn="1"/>
        </p:nvSpPr>
        <p:spPr>
          <a:xfrm>
            <a:off x="8654219" y="4939604"/>
            <a:ext cx="93801" cy="92333"/>
          </a:xfrm>
          <a:prstGeom prst="rect">
            <a:avLst/>
          </a:prstGeom>
        </p:spPr>
        <p:txBody>
          <a:bodyPr vert="horz" wrap="none" lIns="0" tIns="0" rIns="0" bIns="0" rtlCol="0" anchor="ctr" anchorCtr="0">
            <a:noAutofit/>
          </a:bodyPr>
          <a:lstStyle>
            <a:defPPr>
              <a:defRPr lang="en-US"/>
            </a:defPPr>
            <a:lvl1pPr marL="0" algn="r" defTabSz="914400" rtl="0" eaLnBrk="1" latinLnBrk="0" hangingPunct="1">
              <a:defRPr sz="8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uk-UA" sz="638" smtClean="0"/>
              <a:pPr/>
              <a:t>‹#›</a:t>
            </a:fld>
            <a:endParaRPr lang="uk-UA" sz="638" dirty="0"/>
          </a:p>
        </p:txBody>
      </p:sp>
      <p:sp>
        <p:nvSpPr>
          <p:cNvPr id="15" name="TextBox 14"/>
          <p:cNvSpPr txBox="1"/>
          <p:nvPr userDrawn="1"/>
        </p:nvSpPr>
        <p:spPr>
          <a:xfrm>
            <a:off x="4033554" y="4917186"/>
            <a:ext cx="2400926" cy="137160"/>
          </a:xfrm>
          <a:prstGeom prst="rect">
            <a:avLst/>
          </a:prstGeom>
          <a:noFill/>
        </p:spPr>
        <p:txBody>
          <a:bodyPr vert="horz" wrap="none" lIns="0" tIns="0" rIns="0" bIns="0" rtlCol="0" anchor="ctr" anchorCtr="0">
            <a:noAutofit/>
          </a:bodyPr>
          <a:lstStyle/>
          <a:p>
            <a:pPr algn="r"/>
            <a:r>
              <a:rPr sz="638" dirty="0">
                <a:solidFill>
                  <a:schemeClr val="tx1"/>
                </a:solidFill>
              </a:rPr>
              <a:t>Copyright © </a:t>
            </a:r>
            <a:r>
              <a:rPr lang="en-US" sz="638" dirty="0">
                <a:solidFill>
                  <a:schemeClr val="tx1"/>
                </a:solidFill>
              </a:rPr>
              <a:t>2017,</a:t>
            </a:r>
            <a:r>
              <a:rPr sz="638" dirty="0">
                <a:solidFill>
                  <a:schemeClr val="tx1"/>
                </a:solidFill>
              </a:rPr>
              <a:t> Oracle and/or its affiliates. All rights reserved.  |</a:t>
            </a:r>
          </a:p>
        </p:txBody>
      </p:sp>
    </p:spTree>
    <p:extLst>
      <p:ext uri="{BB962C8B-B14F-4D97-AF65-F5344CB8AC3E}">
        <p14:creationId xmlns:p14="http://schemas.microsoft.com/office/powerpoint/2010/main" val="1296428854"/>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398468" y="1143001"/>
            <a:ext cx="8347065" cy="3314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3423302" y="4917186"/>
            <a:ext cx="920038" cy="137160"/>
          </a:xfrm>
          <a:prstGeom prst="rect">
            <a:avLst/>
          </a:prstGeom>
        </p:spPr>
        <p:txBody>
          <a:bodyPr/>
          <a:lstStyle/>
          <a:p>
            <a:fld id="{E12D0F2E-2A80-4FBC-A0E7-98756DA5FD03}" type="datetime1">
              <a:rPr lang="en-US" smtClean="0">
                <a:solidFill>
                  <a:srgbClr val="5F5F5F">
                    <a:lumMod val="60000"/>
                    <a:lumOff val="40000"/>
                  </a:srgbClr>
                </a:solidFill>
              </a:rPr>
              <a:pPr/>
              <a:t>1/18/2018</a:t>
            </a:fld>
            <a:endParaRPr dirty="0">
              <a:solidFill>
                <a:srgbClr val="5F5F5F">
                  <a:lumMod val="60000"/>
                  <a:lumOff val="40000"/>
                </a:srgbClr>
              </a:solidFill>
            </a:endParaRPr>
          </a:p>
        </p:txBody>
      </p:sp>
      <p:sp>
        <p:nvSpPr>
          <p:cNvPr id="5" name="Footer Placeholder 4"/>
          <p:cNvSpPr>
            <a:spLocks noGrp="1"/>
          </p:cNvSpPr>
          <p:nvPr>
            <p:ph type="ftr" sz="quarter" idx="11"/>
          </p:nvPr>
        </p:nvSpPr>
        <p:spPr>
          <a:xfrm>
            <a:off x="6584683" y="4917186"/>
            <a:ext cx="1874530" cy="137160"/>
          </a:xfrm>
          <a:prstGeom prst="rect">
            <a:avLst/>
          </a:prstGeom>
        </p:spPr>
        <p:txBody>
          <a:bodyPr/>
          <a:lstStyle/>
          <a:p>
            <a:r>
              <a:rPr lang="en-US" dirty="0">
                <a:solidFill>
                  <a:srgbClr val="5F5F5F">
                    <a:lumMod val="60000"/>
                    <a:lumOff val="40000"/>
                  </a:srgbClr>
                </a:solidFill>
              </a:rPr>
              <a:t>Oracle Confidential--Internal Use Only</a:t>
            </a:r>
            <a:endParaRPr dirty="0">
              <a:solidFill>
                <a:srgbClr val="5F5F5F">
                  <a:lumMod val="60000"/>
                  <a:lumOff val="40000"/>
                </a:srgbClr>
              </a:solidFill>
            </a:endParaRPr>
          </a:p>
        </p:txBody>
      </p:sp>
      <p:sp>
        <p:nvSpPr>
          <p:cNvPr id="6" name="Slide Number Placeholder 5"/>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236243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423302" y="4917186"/>
            <a:ext cx="920038" cy="137160"/>
          </a:xfrm>
          <a:prstGeom prst="rect">
            <a:avLst/>
          </a:prstGeom>
        </p:spPr>
        <p:txBody>
          <a:bodyPr/>
          <a:lstStyle/>
          <a:p>
            <a:fld id="{480137A7-E611-43E6-8DF3-079D77C0E782}" type="datetime1">
              <a:rPr lang="en-US" smtClean="0">
                <a:solidFill>
                  <a:srgbClr val="5F5F5F">
                    <a:lumMod val="60000"/>
                    <a:lumOff val="40000"/>
                  </a:srgbClr>
                </a:solidFill>
              </a:rPr>
              <a:pPr/>
              <a:t>1/18/2018</a:t>
            </a:fld>
            <a:endParaRPr dirty="0">
              <a:solidFill>
                <a:srgbClr val="5F5F5F">
                  <a:lumMod val="60000"/>
                  <a:lumOff val="40000"/>
                </a:srgbClr>
              </a:solidFill>
            </a:endParaRPr>
          </a:p>
        </p:txBody>
      </p:sp>
      <p:sp>
        <p:nvSpPr>
          <p:cNvPr id="4" name="Footer Placeholder 3"/>
          <p:cNvSpPr>
            <a:spLocks noGrp="1"/>
          </p:cNvSpPr>
          <p:nvPr>
            <p:ph type="ftr" sz="quarter" idx="11"/>
          </p:nvPr>
        </p:nvSpPr>
        <p:spPr>
          <a:xfrm>
            <a:off x="6584683" y="4917186"/>
            <a:ext cx="1874530" cy="137160"/>
          </a:xfrm>
          <a:prstGeom prst="rect">
            <a:avLst/>
          </a:prstGeom>
        </p:spPr>
        <p:txBody>
          <a:bodyPr/>
          <a:lstStyle/>
          <a:p>
            <a:r>
              <a:rPr lang="en-US" dirty="0">
                <a:solidFill>
                  <a:srgbClr val="5F5F5F">
                    <a:lumMod val="60000"/>
                    <a:lumOff val="40000"/>
                  </a:srgbClr>
                </a:solidFill>
              </a:rPr>
              <a:t>Oracle Confidential--Internal Use Only</a:t>
            </a:r>
            <a:endParaRPr dirty="0">
              <a:solidFill>
                <a:srgbClr val="5F5F5F">
                  <a:lumMod val="60000"/>
                  <a:lumOff val="40000"/>
                </a:srgbClr>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42931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solidFill>
                <a:srgbClr val="5F5F5F">
                  <a:lumMod val="60000"/>
                  <a:lumOff val="40000"/>
                </a:srgbClr>
              </a:solidFill>
            </a:endParaRPr>
          </a:p>
        </p:txBody>
      </p:sp>
      <p:sp>
        <p:nvSpPr>
          <p:cNvPr id="4" name="Slide Number Placeholder 5"/>
          <p:cNvSpPr>
            <a:spLocks noGrp="1"/>
          </p:cNvSpPr>
          <p:nvPr>
            <p:ph type="sldNum" sz="quarter" idx="12"/>
          </p:nvPr>
        </p:nvSpPr>
        <p:spPr/>
        <p:txBody>
          <a:bodyPr/>
          <a:lstStyle>
            <a:lvl1pPr>
              <a:defRPr/>
            </a:lvl1pPr>
          </a:lstStyle>
          <a:p>
            <a:pPr>
              <a:defRPr/>
            </a:pPr>
            <a:fld id="{F3FD2D36-0E43-C64D-B6C6-29DC083BCDBA}" type="slidenum">
              <a:rPr lang="en-US"/>
              <a:pPr>
                <a:defRPr/>
              </a:pPr>
              <a:t>‹#›</a:t>
            </a:fld>
            <a:endParaRPr lang="en-US" dirty="0"/>
          </a:p>
        </p:txBody>
      </p:sp>
    </p:spTree>
    <p:extLst>
      <p:ext uri="{BB962C8B-B14F-4D97-AF65-F5344CB8AC3E}">
        <p14:creationId xmlns:p14="http://schemas.microsoft.com/office/powerpoint/2010/main" val="370962341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256" y="165796"/>
            <a:ext cx="8347075" cy="348555"/>
          </a:xfrm>
        </p:spPr>
        <p:txBody>
          <a:bodyPr/>
          <a:lstStyle>
            <a:lvl1pPr>
              <a:defRPr sz="2400" b="1"/>
            </a:lvl1pPr>
          </a:lstStyle>
          <a:p>
            <a:r>
              <a:rPr lang="en-US" dirty="0"/>
              <a:t>Click to edit Master title style</a:t>
            </a:r>
            <a:endParaRPr dirty="0"/>
          </a:p>
        </p:txBody>
      </p:sp>
      <p:sp>
        <p:nvSpPr>
          <p:cNvPr id="7" name="Text Placeholder 12"/>
          <p:cNvSpPr>
            <a:spLocks noGrp="1"/>
          </p:cNvSpPr>
          <p:nvPr>
            <p:ph type="body" sz="quarter" idx="13"/>
          </p:nvPr>
        </p:nvSpPr>
        <p:spPr>
          <a:xfrm>
            <a:off x="399258" y="545392"/>
            <a:ext cx="8346073" cy="257474"/>
          </a:xfrm>
        </p:spPr>
        <p:txBody>
          <a:bodyPr>
            <a:noAutofit/>
          </a:bodyPr>
          <a:lstStyle>
            <a:lvl1pPr marL="1191" indent="0">
              <a:spcBef>
                <a:spcPts val="0"/>
              </a:spcBef>
              <a:buFontTx/>
              <a:buNone/>
              <a:defRPr sz="1800" b="1" baseline="0">
                <a:solidFill>
                  <a:schemeClr val="accent1"/>
                </a:solidFill>
              </a:defRPr>
            </a:lvl1pPr>
            <a:lvl2pPr marL="1191" indent="0">
              <a:buFontTx/>
              <a:buNone/>
              <a:defRPr sz="1800"/>
            </a:lvl2pPr>
            <a:lvl3pPr marL="1191" indent="0">
              <a:buFontTx/>
              <a:buNone/>
              <a:defRPr sz="1800"/>
            </a:lvl3pPr>
            <a:lvl4pPr marL="1191" indent="0">
              <a:buFontTx/>
              <a:buNone/>
              <a:defRPr sz="1800"/>
            </a:lvl4pPr>
            <a:lvl5pPr marL="1191" indent="0">
              <a:buFontTx/>
              <a:buNone/>
              <a:defRPr sz="1800"/>
            </a:lvl5pPr>
            <a:lvl6pPr marL="1191" indent="0">
              <a:buFontTx/>
              <a:buNone/>
              <a:defRPr sz="1800"/>
            </a:lvl6pPr>
            <a:lvl7pPr marL="1191" indent="0">
              <a:buFontTx/>
              <a:buNone/>
              <a:defRPr sz="1800"/>
            </a:lvl7pPr>
            <a:lvl8pPr marL="1191" indent="0">
              <a:buFontTx/>
              <a:buNone/>
              <a:defRPr sz="1800"/>
            </a:lvl8pPr>
            <a:lvl9pPr marL="1191" indent="0">
              <a:buFontTx/>
              <a:buNone/>
              <a:defRPr sz="1800"/>
            </a:lvl9pPr>
          </a:lstStyle>
          <a:p>
            <a:pPr lvl="0"/>
            <a:r>
              <a:rPr lang="en-US" dirty="0"/>
              <a:t>Click to edit Master text styles</a:t>
            </a:r>
          </a:p>
        </p:txBody>
      </p:sp>
      <p:sp>
        <p:nvSpPr>
          <p:cNvPr id="3" name="Content Placeholder 2"/>
          <p:cNvSpPr>
            <a:spLocks noGrp="1"/>
          </p:cNvSpPr>
          <p:nvPr>
            <p:ph idx="1"/>
          </p:nvPr>
        </p:nvSpPr>
        <p:spPr>
          <a:xfrm>
            <a:off x="398470" y="1133215"/>
            <a:ext cx="8347065" cy="33244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8" name="Slide Number Placeholder 5"/>
          <p:cNvSpPr>
            <a:spLocks noGrp="1"/>
          </p:cNvSpPr>
          <p:nvPr>
            <p:ph type="sldNum" sz="quarter" idx="16"/>
          </p:nvPr>
        </p:nvSpPr>
        <p:spPr/>
        <p:txBody>
          <a:bodyPr/>
          <a:lstStyle>
            <a:lvl1pPr>
              <a:defRPr/>
            </a:lvl1pPr>
          </a:lstStyle>
          <a:p>
            <a:pPr>
              <a:defRPr/>
            </a:pPr>
            <a:fld id="{D1135BC8-DC4D-CA43-A5BA-6F750C1D116E}" type="slidenum">
              <a:rPr lang="en-US">
                <a:solidFill>
                  <a:srgbClr val="5F5F5F"/>
                </a:solidFill>
              </a:rPr>
              <a:pPr>
                <a:defRPr/>
              </a:pPr>
              <a:t>‹#›</a:t>
            </a:fld>
            <a:endParaRPr lang="en-US" dirty="0">
              <a:solidFill>
                <a:srgbClr val="5F5F5F"/>
              </a:solidFill>
            </a:endParaRPr>
          </a:p>
        </p:txBody>
      </p:sp>
    </p:spTree>
    <p:extLst>
      <p:ext uri="{BB962C8B-B14F-4D97-AF65-F5344CB8AC3E}">
        <p14:creationId xmlns:p14="http://schemas.microsoft.com/office/powerpoint/2010/main" val="1994768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gray">
          <a:xfrm>
            <a:off x="0" y="0"/>
            <a:ext cx="141990" cy="49639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9" name="Rectangle 8"/>
          <p:cNvSpPr/>
          <p:nvPr userDrawn="1"/>
        </p:nvSpPr>
        <p:spPr bwMode="gray">
          <a:xfrm>
            <a:off x="9020639" y="-1"/>
            <a:ext cx="141988" cy="49639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0" name="Rectangle 9"/>
          <p:cNvSpPr/>
          <p:nvPr userDrawn="1"/>
        </p:nvSpPr>
        <p:spPr bwMode="gray">
          <a:xfrm>
            <a:off x="0" y="4804664"/>
            <a:ext cx="9143999" cy="3312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sp>
        <p:nvSpPr>
          <p:cNvPr id="11" name="Rectangle 10"/>
          <p:cNvSpPr/>
          <p:nvPr userDrawn="1"/>
        </p:nvSpPr>
        <p:spPr bwMode="gray">
          <a:xfrm>
            <a:off x="0" y="0"/>
            <a:ext cx="9052560" cy="13911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p>
        </p:txBody>
      </p:sp>
      <p:pic>
        <p:nvPicPr>
          <p:cNvPr id="19" name="Oracle red badge logo" descr="Oracle logo in white on red staging background"/>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bwMode="ltGray">
          <a:xfrm>
            <a:off x="398963" y="4697730"/>
            <a:ext cx="1217463" cy="445770"/>
          </a:xfrm>
          <a:prstGeom prst="rect">
            <a:avLst/>
          </a:prstGeom>
        </p:spPr>
      </p:pic>
      <p:sp>
        <p:nvSpPr>
          <p:cNvPr id="2" name="Title Placeholder 1"/>
          <p:cNvSpPr>
            <a:spLocks noGrp="1"/>
          </p:cNvSpPr>
          <p:nvPr>
            <p:ph type="title"/>
          </p:nvPr>
        </p:nvSpPr>
        <p:spPr>
          <a:xfrm>
            <a:off x="398963" y="304800"/>
            <a:ext cx="8346073" cy="666750"/>
          </a:xfrm>
          <a:prstGeom prst="rect">
            <a:avLst/>
          </a:prstGeom>
        </p:spPr>
        <p:txBody>
          <a:bodyPr vert="horz" lIns="0" tIns="0" rIns="0" bIns="0" rtlCol="0" anchor="ctr">
            <a:noAutofit/>
          </a:bodyPr>
          <a:lstStyle/>
          <a:p>
            <a:r>
              <a:rPr lang="en-US"/>
              <a:t>Click to edit Master title style</a:t>
            </a:r>
            <a:endParaRPr dirty="0"/>
          </a:p>
        </p:txBody>
      </p:sp>
      <p:sp>
        <p:nvSpPr>
          <p:cNvPr id="3" name="Text Placeholder 2"/>
          <p:cNvSpPr>
            <a:spLocks noGrp="1"/>
          </p:cNvSpPr>
          <p:nvPr>
            <p:ph type="body" idx="1"/>
          </p:nvPr>
        </p:nvSpPr>
        <p:spPr>
          <a:xfrm>
            <a:off x="398467" y="1143001"/>
            <a:ext cx="8347065" cy="33147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Box 14"/>
          <p:cNvSpPr txBox="1"/>
          <p:nvPr userDrawn="1"/>
        </p:nvSpPr>
        <p:spPr>
          <a:xfrm>
            <a:off x="2176237" y="4871108"/>
            <a:ext cx="4008638" cy="218694"/>
          </a:xfrm>
          <a:prstGeom prst="rect">
            <a:avLst/>
          </a:prstGeom>
          <a:noFill/>
        </p:spPr>
        <p:txBody>
          <a:bodyPr wrap="none" lIns="0" tIns="0" rIns="0" bIns="0" rtlCol="0" anchor="ctr" anchorCtr="0">
            <a:noAutofit/>
          </a:bodyPr>
          <a:lstStyle/>
          <a:p>
            <a:r>
              <a:rPr sz="700" dirty="0">
                <a:solidFill>
                  <a:schemeClr val="tx1">
                    <a:lumMod val="60000"/>
                    <a:lumOff val="40000"/>
                  </a:schemeClr>
                </a:solidFill>
              </a:rPr>
              <a:t>Copyright © </a:t>
            </a:r>
            <a:r>
              <a:rPr lang="en-US" sz="700" dirty="0">
                <a:solidFill>
                  <a:schemeClr val="tx1">
                    <a:lumMod val="60000"/>
                    <a:lumOff val="40000"/>
                  </a:schemeClr>
                </a:solidFill>
              </a:rPr>
              <a:t>2017</a:t>
            </a:r>
            <a:r>
              <a:rPr lang="en-US" sz="700" baseline="0" dirty="0">
                <a:solidFill>
                  <a:schemeClr val="tx1">
                    <a:lumMod val="60000"/>
                    <a:lumOff val="40000"/>
                  </a:schemeClr>
                </a:solidFill>
              </a:rPr>
              <a:t> </a:t>
            </a:r>
            <a:r>
              <a:rPr sz="700" dirty="0">
                <a:solidFill>
                  <a:schemeClr val="tx1">
                    <a:lumMod val="60000"/>
                    <a:lumOff val="40000"/>
                  </a:schemeClr>
                </a:solidFill>
              </a:rPr>
              <a:t>Oracle and/or its affiliates. All rights reserved.</a:t>
            </a:r>
            <a:r>
              <a:rPr lang="en-US" sz="700" dirty="0">
                <a:solidFill>
                  <a:schemeClr val="tx1">
                    <a:lumMod val="60000"/>
                    <a:lumOff val="40000"/>
                  </a:schemeClr>
                </a:solidFill>
              </a:rPr>
              <a:t>  Oracle Confidential. Internal Use Only.</a:t>
            </a:r>
            <a:r>
              <a:rPr sz="700" dirty="0">
                <a:solidFill>
                  <a:schemeClr val="tx1">
                    <a:lumMod val="60000"/>
                    <a:lumOff val="40000"/>
                  </a:schemeClr>
                </a:solidFill>
              </a:rPr>
              <a:t> </a:t>
            </a:r>
          </a:p>
        </p:txBody>
      </p:sp>
      <p:sp>
        <p:nvSpPr>
          <p:cNvPr id="6" name="Slide Number Placeholder 5"/>
          <p:cNvSpPr>
            <a:spLocks noGrp="1"/>
          </p:cNvSpPr>
          <p:nvPr>
            <p:ph type="sldNum" sz="quarter" idx="4"/>
          </p:nvPr>
        </p:nvSpPr>
        <p:spPr>
          <a:xfrm>
            <a:off x="6601526" y="4896085"/>
            <a:ext cx="286320" cy="137160"/>
          </a:xfrm>
          <a:prstGeom prst="rect">
            <a:avLst/>
          </a:prstGeom>
        </p:spPr>
        <p:txBody>
          <a:bodyPr vert="horz" wrap="none" lIns="0" tIns="0" rIns="0" bIns="0" rtlCol="0" anchor="ctr"/>
          <a:lstStyle>
            <a:lvl1pPr algn="r">
              <a:defRPr sz="900">
                <a:solidFill>
                  <a:schemeClr val="tx1"/>
                </a:solidFill>
              </a:defRPr>
            </a:lvl1p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2334769518"/>
      </p:ext>
    </p:extLst>
  </p:cSld>
  <p:clrMap bg1="lt1" tx1="dk1" bg2="lt2" tx2="dk2" accent1="accent1" accent2="accent2" accent3="accent3" accent4="accent4" accent5="accent5" accent6="accent6" hlink="hlink" folHlink="folHlink"/>
  <p:sldLayoutIdLst>
    <p:sldLayoutId id="2147484357" r:id="rId1"/>
    <p:sldLayoutId id="2147484522" r:id="rId2"/>
    <p:sldLayoutId id="2147484564" r:id="rId3"/>
    <p:sldLayoutId id="2147484579" r:id="rId4"/>
    <p:sldLayoutId id="2147484744" r:id="rId5"/>
    <p:sldLayoutId id="2147484745" r:id="rId6"/>
    <p:sldLayoutId id="2147484746"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80000"/>
        </a:lnSpc>
        <a:spcBef>
          <a:spcPct val="0"/>
        </a:spcBef>
        <a:buNone/>
        <a:defRPr sz="27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900"/>
        </a:spcBef>
        <a:buClr>
          <a:schemeClr val="tx1">
            <a:lumMod val="60000"/>
            <a:lumOff val="40000"/>
          </a:schemeClr>
        </a:buClr>
        <a:buFont typeface="Arial" panose="020B0604020202020204" pitchFamily="34" charset="0"/>
        <a:buChar char="•"/>
        <a:defRPr sz="2100" kern="1200">
          <a:solidFill>
            <a:schemeClr val="tx1"/>
          </a:solidFill>
          <a:latin typeface="+mn-lt"/>
          <a:ea typeface="+mn-ea"/>
          <a:cs typeface="+mn-cs"/>
        </a:defRPr>
      </a:lvl1pPr>
      <a:lvl2pPr marL="377190" indent="-171450" algn="l" defTabSz="6858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450"/>
        </a:spcBef>
        <a:buClr>
          <a:schemeClr val="tx1">
            <a:lumMod val="60000"/>
            <a:lumOff val="40000"/>
          </a:schemeClr>
        </a:buClr>
        <a:buFont typeface="Arial" panose="020B0604020202020204" pitchFamily="34" charset="0"/>
        <a:buChar char="•"/>
        <a:defRPr sz="1500" kern="1200">
          <a:solidFill>
            <a:schemeClr val="tx1"/>
          </a:solidFill>
          <a:latin typeface="+mn-lt"/>
          <a:ea typeface="+mn-ea"/>
          <a:cs typeface="+mn-cs"/>
        </a:defRPr>
      </a:lvl3pPr>
      <a:lvl4pPr marL="720090" indent="-137160" algn="l" defTabSz="685800" rtl="0" eaLnBrk="1" latinLnBrk="0" hangingPunct="1">
        <a:lnSpc>
          <a:spcPct val="90000"/>
        </a:lnSpc>
        <a:spcBef>
          <a:spcPts val="450"/>
        </a:spcBef>
        <a:buClr>
          <a:schemeClr val="tx1">
            <a:lumMod val="60000"/>
            <a:lumOff val="40000"/>
          </a:schemeClr>
        </a:buClr>
        <a:buFont typeface="Arial" panose="020B0604020202020204" pitchFamily="34" charset="0"/>
        <a:buChar char="–"/>
        <a:defRPr sz="1350" kern="1200">
          <a:solidFill>
            <a:schemeClr val="tx1"/>
          </a:solidFill>
          <a:latin typeface="+mn-lt"/>
          <a:ea typeface="+mn-ea"/>
          <a:cs typeface="+mn-cs"/>
        </a:defRPr>
      </a:lvl4pPr>
      <a:lvl5pPr marL="891540" indent="-137160" algn="l" defTabSz="685800"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5pPr>
      <a:lvl6pPr marL="1062990" indent="-137160" algn="l" defTabSz="685800"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6pPr>
      <a:lvl7pPr marL="1234440" indent="-137160" algn="l" defTabSz="685800"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7pPr>
      <a:lvl8pPr marL="1405890" indent="-137160" algn="l" defTabSz="685800"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8pPr>
      <a:lvl9pPr marL="1577340" indent="-137160" algn="l" defTabSz="685800"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guide id="4" orient="horz" pos="412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Border"/>
          <p:cNvGrpSpPr>
            <a:grpSpLocks/>
          </p:cNvGrpSpPr>
          <p:nvPr/>
        </p:nvGrpSpPr>
        <p:grpSpPr bwMode="auto">
          <a:xfrm>
            <a:off x="148" y="0"/>
            <a:ext cx="9144000" cy="5143500"/>
            <a:chOff x="-287" y="0"/>
            <a:chExt cx="12189399" cy="6858000"/>
          </a:xfrm>
        </p:grpSpPr>
        <p:sp>
          <p:nvSpPr>
            <p:cNvPr id="8" name="Rectangle 7"/>
            <p:cNvSpPr/>
            <p:nvPr/>
          </p:nvSpPr>
          <p:spPr bwMode="gray">
            <a:xfrm>
              <a:off x="-287" y="0"/>
              <a:ext cx="194692" cy="685165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9" name="Rectangle 8"/>
            <p:cNvSpPr/>
            <p:nvPr/>
          </p:nvSpPr>
          <p:spPr bwMode="gray">
            <a:xfrm>
              <a:off x="11994420" y="6351"/>
              <a:ext cx="194692" cy="685164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11" name="Rectangle 10"/>
            <p:cNvSpPr/>
            <p:nvPr/>
          </p:nvSpPr>
          <p:spPr bwMode="gray">
            <a:xfrm>
              <a:off x="-287" y="0"/>
              <a:ext cx="12189399" cy="19261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grpSp>
      <p:sp>
        <p:nvSpPr>
          <p:cNvPr id="1028" name="Title Placeholder 1"/>
          <p:cNvSpPr>
            <a:spLocks noGrp="1"/>
          </p:cNvSpPr>
          <p:nvPr>
            <p:ph type="title"/>
          </p:nvPr>
        </p:nvSpPr>
        <p:spPr bwMode="auto">
          <a:xfrm>
            <a:off x="398752" y="304800"/>
            <a:ext cx="8347075" cy="36467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398752" y="829809"/>
            <a:ext cx="8347075" cy="3627891"/>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p:nvSpPr>
        <p:spPr>
          <a:xfrm>
            <a:off x="1817909" y="4916786"/>
            <a:ext cx="2092325" cy="138112"/>
          </a:xfrm>
          <a:prstGeom prst="rect">
            <a:avLst/>
          </a:prstGeom>
          <a:noFill/>
        </p:spPr>
        <p:txBody>
          <a:bodyPr wrap="none" lIns="0" tIns="0" rIns="0" bIns="0" anchor="ctr"/>
          <a:lstStyle>
            <a:lvl1pPr defTabSz="684213" eaLnBrk="0" hangingPunct="0">
              <a:defRPr>
                <a:solidFill>
                  <a:schemeClr val="tx1"/>
                </a:solidFill>
                <a:latin typeface="Arial" charset="0"/>
                <a:ea typeface="ＭＳ Ｐゴシック" charset="0"/>
                <a:cs typeface="Arial" charset="0"/>
              </a:defRPr>
            </a:lvl1pPr>
            <a:lvl2pPr marL="742950" indent="-285750" defTabSz="684213" eaLnBrk="0" hangingPunct="0">
              <a:defRPr>
                <a:solidFill>
                  <a:schemeClr val="tx1"/>
                </a:solidFill>
                <a:latin typeface="Arial" charset="0"/>
                <a:ea typeface="Arial" charset="0"/>
                <a:cs typeface="Arial" charset="0"/>
              </a:defRPr>
            </a:lvl2pPr>
            <a:lvl3pPr marL="1143000" indent="-228600" defTabSz="684213" eaLnBrk="0" hangingPunct="0">
              <a:defRPr>
                <a:solidFill>
                  <a:schemeClr val="tx1"/>
                </a:solidFill>
                <a:latin typeface="Arial" charset="0"/>
                <a:ea typeface="Arial" charset="0"/>
                <a:cs typeface="Arial" charset="0"/>
              </a:defRPr>
            </a:lvl3pPr>
            <a:lvl4pPr marL="1600200" indent="-228600" defTabSz="684213" eaLnBrk="0" hangingPunct="0">
              <a:defRPr>
                <a:solidFill>
                  <a:schemeClr val="tx1"/>
                </a:solidFill>
                <a:latin typeface="Arial" charset="0"/>
                <a:ea typeface="Arial" charset="0"/>
                <a:cs typeface="Arial" charset="0"/>
              </a:defRPr>
            </a:lvl4pPr>
            <a:lvl5pPr marL="2057400" indent="-228600" defTabSz="684213" eaLnBrk="0" hangingPunct="0">
              <a:defRPr>
                <a:solidFill>
                  <a:schemeClr val="tx1"/>
                </a:solidFill>
                <a:latin typeface="Arial" charset="0"/>
                <a:ea typeface="Arial" charset="0"/>
                <a:cs typeface="Arial" charset="0"/>
              </a:defRPr>
            </a:lvl5pPr>
            <a:lvl6pPr marL="2514600" indent="-228600" defTabSz="6842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6842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6842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684213"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defRPr/>
            </a:pPr>
            <a:r>
              <a:rPr lang="en-US" sz="600" dirty="0">
                <a:solidFill>
                  <a:srgbClr val="9F9F9F"/>
                </a:solidFill>
                <a:latin typeface="Calibri" charset="0"/>
              </a:rPr>
              <a:t>Copyright © 2017 Oracle and/or its affiliates. All rights reserved.  | Oracle Confidential.  Internal Use Only.</a:t>
            </a:r>
          </a:p>
        </p:txBody>
      </p:sp>
      <p:sp>
        <p:nvSpPr>
          <p:cNvPr id="6" name="Slide Number Placeholder 5"/>
          <p:cNvSpPr>
            <a:spLocks noGrp="1"/>
          </p:cNvSpPr>
          <p:nvPr>
            <p:ph type="sldNum" sz="quarter" idx="4"/>
          </p:nvPr>
        </p:nvSpPr>
        <p:spPr>
          <a:xfrm>
            <a:off x="6651142" y="4916786"/>
            <a:ext cx="285750" cy="138112"/>
          </a:xfrm>
          <a:prstGeom prst="rect">
            <a:avLst/>
          </a:prstGeom>
        </p:spPr>
        <p:txBody>
          <a:bodyPr vert="horz" wrap="none" lIns="0" tIns="0" rIns="0" bIns="0" numCol="1" anchor="ctr" anchorCtr="0" compatLnSpc="1">
            <a:prstTxWarp prst="textNoShape">
              <a:avLst/>
            </a:prstTxWarp>
          </a:bodyPr>
          <a:lstStyle>
            <a:lvl1pPr algn="r">
              <a:defRPr sz="675" b="1" smtClean="0">
                <a:solidFill>
                  <a:schemeClr val="tx1"/>
                </a:solidFill>
                <a:latin typeface="Calibri" charset="0"/>
                <a:cs typeface="Arial" charset="0"/>
              </a:defRPr>
            </a:lvl1pPr>
          </a:lstStyle>
          <a:p>
            <a:pPr defTabSz="908878" fontAlgn="base">
              <a:spcBef>
                <a:spcPct val="0"/>
              </a:spcBef>
              <a:spcAft>
                <a:spcPct val="0"/>
              </a:spcAft>
              <a:defRPr/>
            </a:pPr>
            <a:fld id="{1D391294-1921-E34A-8D81-568FF3B4B5B3}" type="slidenum">
              <a:rPr lang="en-US" smtClean="0">
                <a:ea typeface="ＭＳ Ｐゴシック" charset="0"/>
              </a:rPr>
              <a:pPr defTabSz="908878" fontAlgn="base">
                <a:spcBef>
                  <a:spcPct val="0"/>
                </a:spcBef>
                <a:spcAft>
                  <a:spcPct val="0"/>
                </a:spcAft>
                <a:defRPr/>
              </a:pPr>
              <a:t>‹#›</a:t>
            </a:fld>
            <a:endParaRPr lang="en-US" dirty="0">
              <a:ea typeface="ＭＳ Ｐゴシック" charset="0"/>
            </a:endParaRPr>
          </a:p>
        </p:txBody>
      </p:sp>
    </p:spTree>
    <p:extLst>
      <p:ext uri="{BB962C8B-B14F-4D97-AF65-F5344CB8AC3E}">
        <p14:creationId xmlns:p14="http://schemas.microsoft.com/office/powerpoint/2010/main" val="1346439435"/>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78381" rtl="0" eaLnBrk="0" fontAlgn="base" hangingPunct="0">
        <a:lnSpc>
          <a:spcPct val="80000"/>
        </a:lnSpc>
        <a:spcBef>
          <a:spcPct val="0"/>
        </a:spcBef>
        <a:spcAft>
          <a:spcPct val="0"/>
        </a:spcAft>
        <a:defRPr sz="2700" kern="1200">
          <a:solidFill>
            <a:schemeClr val="tx1"/>
          </a:solidFill>
          <a:latin typeface="+mj-lt"/>
          <a:ea typeface="ＭＳ Ｐゴシック" charset="0"/>
          <a:cs typeface="ＭＳ Ｐゴシック" charset="0"/>
        </a:defRPr>
      </a:lvl1pPr>
      <a:lvl2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2pPr>
      <a:lvl3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3pPr>
      <a:lvl4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4pPr>
      <a:lvl5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5pPr>
      <a:lvl6pPr marL="454346" algn="l" defTabSz="679933" rtl="0" fontAlgn="base">
        <a:lnSpc>
          <a:spcPct val="80000"/>
        </a:lnSpc>
        <a:spcBef>
          <a:spcPct val="0"/>
        </a:spcBef>
        <a:spcAft>
          <a:spcPct val="0"/>
        </a:spcAft>
        <a:defRPr sz="2700">
          <a:solidFill>
            <a:schemeClr val="tx1"/>
          </a:solidFill>
          <a:latin typeface="Calibri" pitchFamily="34" charset="0"/>
        </a:defRPr>
      </a:lvl6pPr>
      <a:lvl7pPr marL="908690" algn="l" defTabSz="679933" rtl="0" fontAlgn="base">
        <a:lnSpc>
          <a:spcPct val="80000"/>
        </a:lnSpc>
        <a:spcBef>
          <a:spcPct val="0"/>
        </a:spcBef>
        <a:spcAft>
          <a:spcPct val="0"/>
        </a:spcAft>
        <a:defRPr sz="2700">
          <a:solidFill>
            <a:schemeClr val="tx1"/>
          </a:solidFill>
          <a:latin typeface="Calibri" pitchFamily="34" charset="0"/>
        </a:defRPr>
      </a:lvl7pPr>
      <a:lvl8pPr marL="1363034" algn="l" defTabSz="679933" rtl="0" fontAlgn="base">
        <a:lnSpc>
          <a:spcPct val="80000"/>
        </a:lnSpc>
        <a:spcBef>
          <a:spcPct val="0"/>
        </a:spcBef>
        <a:spcAft>
          <a:spcPct val="0"/>
        </a:spcAft>
        <a:defRPr sz="2700">
          <a:solidFill>
            <a:schemeClr val="tx1"/>
          </a:solidFill>
          <a:latin typeface="Calibri" pitchFamily="34" charset="0"/>
        </a:defRPr>
      </a:lvl8pPr>
      <a:lvl9pPr marL="1817375" algn="l" defTabSz="679933" rtl="0" fontAlgn="base">
        <a:lnSpc>
          <a:spcPct val="80000"/>
        </a:lnSpc>
        <a:spcBef>
          <a:spcPct val="0"/>
        </a:spcBef>
        <a:spcAft>
          <a:spcPct val="0"/>
        </a:spcAft>
        <a:defRPr sz="2700">
          <a:solidFill>
            <a:schemeClr val="tx1"/>
          </a:solidFill>
          <a:latin typeface="Calibri" pitchFamily="34" charset="0"/>
        </a:defRPr>
      </a:lvl9pPr>
    </p:titleStyle>
    <p:bodyStyle>
      <a:lvl1pPr marL="167231" indent="-167231" algn="l" defTabSz="678381" rtl="0" eaLnBrk="0" fontAlgn="base" hangingPunct="0">
        <a:lnSpc>
          <a:spcPct val="90000"/>
        </a:lnSpc>
        <a:spcBef>
          <a:spcPts val="900"/>
        </a:spcBef>
        <a:spcAft>
          <a:spcPct val="0"/>
        </a:spcAft>
        <a:buClr>
          <a:srgbClr val="9F9F9F"/>
        </a:buClr>
        <a:buFont typeface="Arial" charset="0"/>
        <a:buChar char="•"/>
        <a:defRPr sz="2100" kern="1200">
          <a:solidFill>
            <a:schemeClr val="tx1"/>
          </a:solidFill>
          <a:latin typeface="+mn-lt"/>
          <a:ea typeface="ＭＳ Ｐゴシック" charset="0"/>
          <a:cs typeface="ＭＳ Ｐゴシック" charset="0"/>
        </a:defRPr>
      </a:lvl1pPr>
      <a:lvl2pPr marL="372402" indent="-167231" algn="l" defTabSz="678381" rtl="0" eaLnBrk="0" fontAlgn="base" hangingPunct="0">
        <a:lnSpc>
          <a:spcPct val="90000"/>
        </a:lnSpc>
        <a:spcBef>
          <a:spcPts val="600"/>
        </a:spcBef>
        <a:spcAft>
          <a:spcPct val="0"/>
        </a:spcAft>
        <a:buClr>
          <a:srgbClr val="9F9F9F"/>
        </a:buClr>
        <a:buFont typeface="Arial" charset="0"/>
        <a:buChar char="–"/>
        <a:defRPr kern="1200">
          <a:solidFill>
            <a:schemeClr val="tx1"/>
          </a:solidFill>
          <a:latin typeface="+mn-lt"/>
          <a:ea typeface="ＭＳ Ｐゴシック" charset="0"/>
          <a:cs typeface="+mn-cs"/>
        </a:defRPr>
      </a:lvl2pPr>
      <a:lvl3pPr marL="542714" indent="-134048" algn="l" defTabSz="678381" rtl="0" eaLnBrk="0" fontAlgn="base" hangingPunct="0">
        <a:lnSpc>
          <a:spcPct val="90000"/>
        </a:lnSpc>
        <a:spcBef>
          <a:spcPts val="450"/>
        </a:spcBef>
        <a:spcAft>
          <a:spcPct val="0"/>
        </a:spcAft>
        <a:buClr>
          <a:srgbClr val="9F9F9F"/>
        </a:buClr>
        <a:buFont typeface="Arial" charset="0"/>
        <a:buChar char="•"/>
        <a:defRPr sz="1500" kern="1200">
          <a:solidFill>
            <a:schemeClr val="tx1"/>
          </a:solidFill>
          <a:latin typeface="+mn-lt"/>
          <a:ea typeface="ＭＳ Ｐゴシック" charset="0"/>
          <a:cs typeface="+mn-cs"/>
        </a:defRPr>
      </a:lvl3pPr>
      <a:lvl4pPr marL="713075" indent="-134048" algn="l" defTabSz="678381" rtl="0" eaLnBrk="0" fontAlgn="base" hangingPunct="0">
        <a:lnSpc>
          <a:spcPct val="90000"/>
        </a:lnSpc>
        <a:spcBef>
          <a:spcPts val="450"/>
        </a:spcBef>
        <a:spcAft>
          <a:spcPct val="0"/>
        </a:spcAft>
        <a:buClr>
          <a:srgbClr val="9F9F9F"/>
        </a:buClr>
        <a:buFont typeface="Arial" charset="0"/>
        <a:buChar char="–"/>
        <a:defRPr sz="1425" kern="1200">
          <a:solidFill>
            <a:schemeClr val="tx1"/>
          </a:solidFill>
          <a:latin typeface="+mn-lt"/>
          <a:ea typeface="ＭＳ Ｐゴシック" charset="0"/>
          <a:cs typeface="+mn-cs"/>
        </a:defRPr>
      </a:lvl4pPr>
      <a:lvl5pPr marL="883478" indent="-134048" algn="l" defTabSz="678381" rtl="0" eaLnBrk="0" fontAlgn="base" hangingPunct="0">
        <a:lnSpc>
          <a:spcPct val="90000"/>
        </a:lnSpc>
        <a:spcBef>
          <a:spcPts val="450"/>
        </a:spcBef>
        <a:spcAft>
          <a:spcPct val="0"/>
        </a:spcAft>
        <a:buClr>
          <a:srgbClr val="9F9F9F"/>
        </a:buClr>
        <a:buFont typeface="Arial" charset="0"/>
        <a:buChar char="•"/>
        <a:defRPr sz="1200" kern="1200">
          <a:solidFill>
            <a:schemeClr val="tx1"/>
          </a:solidFill>
          <a:latin typeface="+mn-lt"/>
          <a:ea typeface="ＭＳ Ｐゴシック" charset="0"/>
          <a:cs typeface="+mn-cs"/>
        </a:defRPr>
      </a:lvl5pPr>
      <a:lvl6pPr marL="1056298"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6pPr>
      <a:lvl7pPr marL="1226730"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7pPr>
      <a:lvl8pPr marL="1397059"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8pPr>
      <a:lvl9pPr marL="1567382"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681495" rtl="0" eaLnBrk="1" latinLnBrk="0" hangingPunct="1">
        <a:defRPr sz="1425" kern="1200">
          <a:solidFill>
            <a:schemeClr val="tx1"/>
          </a:solidFill>
          <a:latin typeface="+mn-lt"/>
          <a:ea typeface="+mn-ea"/>
          <a:cs typeface="+mn-cs"/>
        </a:defRPr>
      </a:lvl1pPr>
      <a:lvl2pPr marL="340704" algn="l" defTabSz="681495" rtl="0" eaLnBrk="1" latinLnBrk="0" hangingPunct="1">
        <a:defRPr sz="1425" kern="1200">
          <a:solidFill>
            <a:schemeClr val="tx1"/>
          </a:solidFill>
          <a:latin typeface="+mn-lt"/>
          <a:ea typeface="+mn-ea"/>
          <a:cs typeface="+mn-cs"/>
        </a:defRPr>
      </a:lvl2pPr>
      <a:lvl3pPr marL="681495" algn="l" defTabSz="681495" rtl="0" eaLnBrk="1" latinLnBrk="0" hangingPunct="1">
        <a:defRPr sz="1425" kern="1200">
          <a:solidFill>
            <a:schemeClr val="tx1"/>
          </a:solidFill>
          <a:latin typeface="+mn-lt"/>
          <a:ea typeface="+mn-ea"/>
          <a:cs typeface="+mn-cs"/>
        </a:defRPr>
      </a:lvl3pPr>
      <a:lvl4pPr marL="1022261" algn="l" defTabSz="681495" rtl="0" eaLnBrk="1" latinLnBrk="0" hangingPunct="1">
        <a:defRPr sz="1425" kern="1200">
          <a:solidFill>
            <a:schemeClr val="tx1"/>
          </a:solidFill>
          <a:latin typeface="+mn-lt"/>
          <a:ea typeface="+mn-ea"/>
          <a:cs typeface="+mn-cs"/>
        </a:defRPr>
      </a:lvl4pPr>
      <a:lvl5pPr marL="1362989" algn="l" defTabSz="681495" rtl="0" eaLnBrk="1" latinLnBrk="0" hangingPunct="1">
        <a:defRPr sz="1425" kern="1200">
          <a:solidFill>
            <a:schemeClr val="tx1"/>
          </a:solidFill>
          <a:latin typeface="+mn-lt"/>
          <a:ea typeface="+mn-ea"/>
          <a:cs typeface="+mn-cs"/>
        </a:defRPr>
      </a:lvl5pPr>
      <a:lvl6pPr marL="1703702" algn="l" defTabSz="681495" rtl="0" eaLnBrk="1" latinLnBrk="0" hangingPunct="1">
        <a:defRPr sz="1425" kern="1200">
          <a:solidFill>
            <a:schemeClr val="tx1"/>
          </a:solidFill>
          <a:latin typeface="+mn-lt"/>
          <a:ea typeface="+mn-ea"/>
          <a:cs typeface="+mn-cs"/>
        </a:defRPr>
      </a:lvl6pPr>
      <a:lvl7pPr marL="2044484" algn="l" defTabSz="681495" rtl="0" eaLnBrk="1" latinLnBrk="0" hangingPunct="1">
        <a:defRPr sz="1425" kern="1200">
          <a:solidFill>
            <a:schemeClr val="tx1"/>
          </a:solidFill>
          <a:latin typeface="+mn-lt"/>
          <a:ea typeface="+mn-ea"/>
          <a:cs typeface="+mn-cs"/>
        </a:defRPr>
      </a:lvl7pPr>
      <a:lvl8pPr marL="2385253" algn="l" defTabSz="681495" rtl="0" eaLnBrk="1" latinLnBrk="0" hangingPunct="1">
        <a:defRPr sz="1425" kern="1200">
          <a:solidFill>
            <a:schemeClr val="tx1"/>
          </a:solidFill>
          <a:latin typeface="+mn-lt"/>
          <a:ea typeface="+mn-ea"/>
          <a:cs typeface="+mn-cs"/>
        </a:defRPr>
      </a:lvl8pPr>
      <a:lvl9pPr marL="2725975" algn="l" defTabSz="681495" rtl="0" eaLnBrk="1" latinLnBrk="0" hangingPunct="1">
        <a:defRPr sz="14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Border"/>
          <p:cNvGrpSpPr>
            <a:grpSpLocks/>
          </p:cNvGrpSpPr>
          <p:nvPr/>
        </p:nvGrpSpPr>
        <p:grpSpPr bwMode="auto">
          <a:xfrm>
            <a:off x="4" y="0"/>
            <a:ext cx="9144000" cy="5143500"/>
            <a:chOff x="-287" y="0"/>
            <a:chExt cx="12189399" cy="6858000"/>
          </a:xfrm>
        </p:grpSpPr>
        <p:sp>
          <p:nvSpPr>
            <p:cNvPr id="8" name="Rectangle 7"/>
            <p:cNvSpPr/>
            <p:nvPr/>
          </p:nvSpPr>
          <p:spPr bwMode="gray">
            <a:xfrm>
              <a:off x="-287" y="0"/>
              <a:ext cx="194692" cy="685165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638">
                <a:defRPr/>
              </a:pPr>
              <a:endParaRPr sz="1425" dirty="0">
                <a:solidFill>
                  <a:srgbClr val="FFFFFF"/>
                </a:solidFill>
              </a:endParaRPr>
            </a:p>
          </p:txBody>
        </p:sp>
        <p:sp>
          <p:nvSpPr>
            <p:cNvPr id="9" name="Rectangle 8"/>
            <p:cNvSpPr/>
            <p:nvPr/>
          </p:nvSpPr>
          <p:spPr bwMode="gray">
            <a:xfrm>
              <a:off x="11994420" y="6351"/>
              <a:ext cx="194692" cy="685164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638">
                <a:defRPr/>
              </a:pPr>
              <a:endParaRPr sz="1425" dirty="0">
                <a:solidFill>
                  <a:srgbClr val="FFFFFF"/>
                </a:solidFill>
              </a:endParaRPr>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638">
                <a:defRPr/>
              </a:pPr>
              <a:endParaRPr sz="1425" dirty="0">
                <a:solidFill>
                  <a:srgbClr val="FFFFFF"/>
                </a:solidFill>
              </a:endParaRPr>
            </a:p>
          </p:txBody>
        </p:sp>
        <p:sp>
          <p:nvSpPr>
            <p:cNvPr id="11" name="Rectangle 10"/>
            <p:cNvSpPr/>
            <p:nvPr/>
          </p:nvSpPr>
          <p:spPr bwMode="gray">
            <a:xfrm>
              <a:off x="-287" y="0"/>
              <a:ext cx="12189399" cy="19261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638">
                <a:defRPr/>
              </a:pPr>
              <a:endParaRPr sz="1425" dirty="0">
                <a:solidFill>
                  <a:srgbClr val="FFFFFF"/>
                </a:solidFill>
              </a:endParaRPr>
            </a:p>
          </p:txBody>
        </p:sp>
      </p:grpSp>
      <p:pic>
        <p:nvPicPr>
          <p:cNvPr id="1027" name="Oracle red badge logo" descr="Oracle logo in white on red staging background"/>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ltGray">
          <a:xfrm>
            <a:off x="398465" y="4697556"/>
            <a:ext cx="1217612"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398603" y="304800"/>
            <a:ext cx="8347075" cy="66675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9" name="Text Placeholder 2"/>
          <p:cNvSpPr>
            <a:spLocks noGrp="1"/>
          </p:cNvSpPr>
          <p:nvPr>
            <p:ph type="body" idx="1"/>
          </p:nvPr>
        </p:nvSpPr>
        <p:spPr bwMode="auto">
          <a:xfrm>
            <a:off x="398603" y="1143000"/>
            <a:ext cx="8347075" cy="33147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2654" y="4916497"/>
            <a:ext cx="920750" cy="138112"/>
          </a:xfrm>
          <a:prstGeom prst="rect">
            <a:avLst/>
          </a:prstGeom>
        </p:spPr>
        <p:txBody>
          <a:bodyPr vert="horz" wrap="none" lIns="0" tIns="0" rIns="0" bIns="0" numCol="1" anchor="ctr" anchorCtr="0" compatLnSpc="1">
            <a:prstTxWarp prst="textNoShape">
              <a:avLst/>
            </a:prstTxWarp>
          </a:bodyPr>
          <a:lstStyle>
            <a:lvl1pPr algn="r">
              <a:defRPr sz="600" smtClean="0">
                <a:solidFill>
                  <a:srgbClr val="9F9F9F"/>
                </a:solidFill>
                <a:latin typeface="Calibri" charset="0"/>
                <a:cs typeface="Arial" charset="0"/>
              </a:defRPr>
            </a:lvl1pPr>
          </a:lstStyle>
          <a:p>
            <a:pPr defTabSz="909068" fontAlgn="base">
              <a:spcBef>
                <a:spcPct val="0"/>
              </a:spcBef>
              <a:spcAft>
                <a:spcPct val="0"/>
              </a:spcAft>
              <a:defRPr/>
            </a:pPr>
            <a:endParaRPr lang="en-US" dirty="0">
              <a:ea typeface="ＭＳ Ｐゴシック" charset="0"/>
            </a:endParaRPr>
          </a:p>
        </p:txBody>
      </p:sp>
      <p:sp>
        <p:nvSpPr>
          <p:cNvPr id="15" name="TextBox 14"/>
          <p:cNvSpPr txBox="1"/>
          <p:nvPr/>
        </p:nvSpPr>
        <p:spPr>
          <a:xfrm>
            <a:off x="4492630" y="4916497"/>
            <a:ext cx="2092325" cy="138112"/>
          </a:xfrm>
          <a:prstGeom prst="rect">
            <a:avLst/>
          </a:prstGeom>
          <a:noFill/>
        </p:spPr>
        <p:txBody>
          <a:bodyPr wrap="none" lIns="0" tIns="0" rIns="0" bIns="0" anchor="ctr"/>
          <a:lstStyle>
            <a:lvl1pPr defTabSz="684213" eaLnBrk="0" hangingPunct="0">
              <a:defRPr>
                <a:solidFill>
                  <a:schemeClr val="tx1"/>
                </a:solidFill>
                <a:latin typeface="Arial" charset="0"/>
                <a:ea typeface="ＭＳ Ｐゴシック" charset="0"/>
                <a:cs typeface="Arial" charset="0"/>
              </a:defRPr>
            </a:lvl1pPr>
            <a:lvl2pPr marL="742950" indent="-285750" defTabSz="684213" eaLnBrk="0" hangingPunct="0">
              <a:defRPr>
                <a:solidFill>
                  <a:schemeClr val="tx1"/>
                </a:solidFill>
                <a:latin typeface="Arial" charset="0"/>
                <a:ea typeface="Arial" charset="0"/>
                <a:cs typeface="Arial" charset="0"/>
              </a:defRPr>
            </a:lvl2pPr>
            <a:lvl3pPr marL="1143000" indent="-228600" defTabSz="684213" eaLnBrk="0" hangingPunct="0">
              <a:defRPr>
                <a:solidFill>
                  <a:schemeClr val="tx1"/>
                </a:solidFill>
                <a:latin typeface="Arial" charset="0"/>
                <a:ea typeface="Arial" charset="0"/>
                <a:cs typeface="Arial" charset="0"/>
              </a:defRPr>
            </a:lvl3pPr>
            <a:lvl4pPr marL="1600200" indent="-228600" defTabSz="684213" eaLnBrk="0" hangingPunct="0">
              <a:defRPr>
                <a:solidFill>
                  <a:schemeClr val="tx1"/>
                </a:solidFill>
                <a:latin typeface="Arial" charset="0"/>
                <a:ea typeface="Arial" charset="0"/>
                <a:cs typeface="Arial" charset="0"/>
              </a:defRPr>
            </a:lvl4pPr>
            <a:lvl5pPr marL="2057400" indent="-228600" defTabSz="684213" eaLnBrk="0" hangingPunct="0">
              <a:defRPr>
                <a:solidFill>
                  <a:schemeClr val="tx1"/>
                </a:solidFill>
                <a:latin typeface="Arial" charset="0"/>
                <a:ea typeface="Arial" charset="0"/>
                <a:cs typeface="Arial" charset="0"/>
              </a:defRPr>
            </a:lvl5pPr>
            <a:lvl6pPr marL="2514600" indent="-228600" defTabSz="6842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6842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6842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684213"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defRPr/>
            </a:pPr>
            <a:r>
              <a:rPr lang="en-US" sz="600" dirty="0">
                <a:solidFill>
                  <a:srgbClr val="9F9F9F"/>
                </a:solidFill>
                <a:latin typeface="Calibri" charset="0"/>
              </a:rPr>
              <a:t>Copyright © 2016 Oracle and/or its affiliates. All rights reserved.  |</a:t>
            </a:r>
          </a:p>
        </p:txBody>
      </p:sp>
      <p:sp>
        <p:nvSpPr>
          <p:cNvPr id="5" name="Footer Placeholder 4"/>
          <p:cNvSpPr>
            <a:spLocks noGrp="1"/>
          </p:cNvSpPr>
          <p:nvPr>
            <p:ph type="ftr" sz="quarter" idx="3"/>
          </p:nvPr>
        </p:nvSpPr>
        <p:spPr>
          <a:xfrm>
            <a:off x="6584954" y="4916497"/>
            <a:ext cx="1874838" cy="138112"/>
          </a:xfrm>
          <a:prstGeom prst="rect">
            <a:avLst/>
          </a:prstGeom>
        </p:spPr>
        <p:txBody>
          <a:bodyPr vert="horz" wrap="none" lIns="0" tIns="0" rIns="0" bIns="0" rtlCol="0" anchor="ctr"/>
          <a:lstStyle>
            <a:lvl1pPr algn="l" fontAlgn="auto">
              <a:spcBef>
                <a:spcPts val="0"/>
              </a:spcBef>
              <a:spcAft>
                <a:spcPts val="0"/>
              </a:spcAft>
              <a:defRPr sz="600">
                <a:solidFill>
                  <a:schemeClr val="tx1">
                    <a:lumMod val="60000"/>
                    <a:lumOff val="40000"/>
                  </a:schemeClr>
                </a:solidFill>
                <a:latin typeface="+mn-lt"/>
                <a:ea typeface="+mn-ea"/>
                <a:cs typeface="+mn-cs"/>
              </a:defRPr>
            </a:lvl1pPr>
          </a:lstStyle>
          <a:p>
            <a:pPr defTabSz="909068">
              <a:defRPr/>
            </a:pPr>
            <a:endParaRPr lang="en-US" dirty="0">
              <a:solidFill>
                <a:srgbClr val="5F5F5F">
                  <a:lumMod val="60000"/>
                  <a:lumOff val="40000"/>
                </a:srgbClr>
              </a:solidFill>
            </a:endParaRPr>
          </a:p>
        </p:txBody>
      </p:sp>
      <p:sp>
        <p:nvSpPr>
          <p:cNvPr id="6" name="Slide Number Placeholder 5"/>
          <p:cNvSpPr>
            <a:spLocks noGrp="1"/>
          </p:cNvSpPr>
          <p:nvPr>
            <p:ph type="sldNum" sz="quarter" idx="4"/>
          </p:nvPr>
        </p:nvSpPr>
        <p:spPr>
          <a:xfrm>
            <a:off x="8459790" y="4916497"/>
            <a:ext cx="285750" cy="138112"/>
          </a:xfrm>
          <a:prstGeom prst="rect">
            <a:avLst/>
          </a:prstGeom>
        </p:spPr>
        <p:txBody>
          <a:bodyPr vert="horz" wrap="none" lIns="0" tIns="0" rIns="0" bIns="0" numCol="1" anchor="ctr" anchorCtr="0" compatLnSpc="1">
            <a:prstTxWarp prst="textNoShape">
              <a:avLst/>
            </a:prstTxWarp>
          </a:bodyPr>
          <a:lstStyle>
            <a:lvl1pPr algn="r">
              <a:defRPr sz="600" smtClean="0">
                <a:solidFill>
                  <a:srgbClr val="9F9F9F"/>
                </a:solidFill>
                <a:latin typeface="Calibri" charset="0"/>
                <a:cs typeface="Arial" charset="0"/>
              </a:defRPr>
            </a:lvl1pPr>
          </a:lstStyle>
          <a:p>
            <a:pPr defTabSz="909068" fontAlgn="base">
              <a:spcBef>
                <a:spcPct val="0"/>
              </a:spcBef>
              <a:spcAft>
                <a:spcPct val="0"/>
              </a:spcAft>
              <a:defRPr/>
            </a:pPr>
            <a:fld id="{1D391294-1921-E34A-8D81-568FF3B4B5B3}" type="slidenum">
              <a:rPr lang="en-US" smtClean="0">
                <a:ea typeface="ＭＳ Ｐゴシック" charset="0"/>
              </a:rPr>
              <a:pPr defTabSz="909068" fontAlgn="base">
                <a:spcBef>
                  <a:spcPct val="0"/>
                </a:spcBef>
                <a:spcAft>
                  <a:spcPct val="0"/>
                </a:spcAft>
                <a:defRPr/>
              </a:pPr>
              <a:t>‹#›</a:t>
            </a:fld>
            <a:endParaRPr lang="en-US" dirty="0">
              <a:ea typeface="ＭＳ Ｐゴシック" charset="0"/>
            </a:endParaRPr>
          </a:p>
        </p:txBody>
      </p:sp>
    </p:spTree>
    <p:extLst>
      <p:ext uri="{BB962C8B-B14F-4D97-AF65-F5344CB8AC3E}">
        <p14:creationId xmlns:p14="http://schemas.microsoft.com/office/powerpoint/2010/main" val="1470607540"/>
      </p:ext>
    </p:extLst>
  </p:cSld>
  <p:clrMap bg1="lt1" tx1="dk1" bg2="lt2" tx2="dk2" accent1="accent1" accent2="accent2" accent3="accent3" accent4="accent4" accent5="accent5" accent6="accent6" hlink="hlink" folHlink="folHlink"/>
  <p:sldLayoutIdLst>
    <p:sldLayoutId id="2147484421" r:id="rId1"/>
  </p:sldLayoutIdLst>
  <p:transition spd="med">
    <p:fade/>
  </p:transition>
  <p:hf hdr="0" ftr="0" dt="0"/>
  <p:txStyles>
    <p:titleStyle>
      <a:lvl1pPr algn="l" defTabSz="678523" rtl="0" eaLnBrk="0" fontAlgn="base" hangingPunct="0">
        <a:lnSpc>
          <a:spcPct val="80000"/>
        </a:lnSpc>
        <a:spcBef>
          <a:spcPct val="0"/>
        </a:spcBef>
        <a:spcAft>
          <a:spcPct val="0"/>
        </a:spcAft>
        <a:defRPr sz="2700" kern="1200">
          <a:solidFill>
            <a:schemeClr val="tx1"/>
          </a:solidFill>
          <a:latin typeface="+mj-lt"/>
          <a:ea typeface="ＭＳ Ｐゴシック" charset="0"/>
          <a:cs typeface="ＭＳ Ｐゴシック" charset="0"/>
        </a:defRPr>
      </a:lvl1pPr>
      <a:lvl2pPr algn="l" defTabSz="678523"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2pPr>
      <a:lvl3pPr algn="l" defTabSz="678523"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3pPr>
      <a:lvl4pPr algn="l" defTabSz="678523"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4pPr>
      <a:lvl5pPr algn="l" defTabSz="678523"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5pPr>
      <a:lvl6pPr marL="454440" algn="l" defTabSz="680075" rtl="0" fontAlgn="base">
        <a:lnSpc>
          <a:spcPct val="80000"/>
        </a:lnSpc>
        <a:spcBef>
          <a:spcPct val="0"/>
        </a:spcBef>
        <a:spcAft>
          <a:spcPct val="0"/>
        </a:spcAft>
        <a:defRPr sz="2700">
          <a:solidFill>
            <a:schemeClr val="tx1"/>
          </a:solidFill>
          <a:latin typeface="Calibri" pitchFamily="34" charset="0"/>
        </a:defRPr>
      </a:lvl6pPr>
      <a:lvl7pPr marL="908880" algn="l" defTabSz="680075" rtl="0" fontAlgn="base">
        <a:lnSpc>
          <a:spcPct val="80000"/>
        </a:lnSpc>
        <a:spcBef>
          <a:spcPct val="0"/>
        </a:spcBef>
        <a:spcAft>
          <a:spcPct val="0"/>
        </a:spcAft>
        <a:defRPr sz="2700">
          <a:solidFill>
            <a:schemeClr val="tx1"/>
          </a:solidFill>
          <a:latin typeface="Calibri" pitchFamily="34" charset="0"/>
        </a:defRPr>
      </a:lvl7pPr>
      <a:lvl8pPr marL="1363319" algn="l" defTabSz="680075" rtl="0" fontAlgn="base">
        <a:lnSpc>
          <a:spcPct val="80000"/>
        </a:lnSpc>
        <a:spcBef>
          <a:spcPct val="0"/>
        </a:spcBef>
        <a:spcAft>
          <a:spcPct val="0"/>
        </a:spcAft>
        <a:defRPr sz="2700">
          <a:solidFill>
            <a:schemeClr val="tx1"/>
          </a:solidFill>
          <a:latin typeface="Calibri" pitchFamily="34" charset="0"/>
        </a:defRPr>
      </a:lvl8pPr>
      <a:lvl9pPr marL="1817755" algn="l" defTabSz="680075" rtl="0" fontAlgn="base">
        <a:lnSpc>
          <a:spcPct val="80000"/>
        </a:lnSpc>
        <a:spcBef>
          <a:spcPct val="0"/>
        </a:spcBef>
        <a:spcAft>
          <a:spcPct val="0"/>
        </a:spcAft>
        <a:defRPr sz="2700">
          <a:solidFill>
            <a:schemeClr val="tx1"/>
          </a:solidFill>
          <a:latin typeface="Calibri" pitchFamily="34" charset="0"/>
        </a:defRPr>
      </a:lvl9pPr>
    </p:titleStyle>
    <p:bodyStyle>
      <a:lvl1pPr marL="167266" indent="-167266" algn="l" defTabSz="678523" rtl="0" eaLnBrk="0" fontAlgn="base" hangingPunct="0">
        <a:lnSpc>
          <a:spcPct val="90000"/>
        </a:lnSpc>
        <a:spcBef>
          <a:spcPts val="900"/>
        </a:spcBef>
        <a:spcAft>
          <a:spcPct val="0"/>
        </a:spcAft>
        <a:buClr>
          <a:srgbClr val="9F9F9F"/>
        </a:buClr>
        <a:buFont typeface="Arial" charset="0"/>
        <a:buChar char="•"/>
        <a:defRPr sz="2100" kern="1200">
          <a:solidFill>
            <a:schemeClr val="tx1"/>
          </a:solidFill>
          <a:latin typeface="+mn-lt"/>
          <a:ea typeface="ＭＳ Ｐゴシック" charset="0"/>
          <a:cs typeface="ＭＳ Ｐゴシック" charset="0"/>
        </a:defRPr>
      </a:lvl1pPr>
      <a:lvl2pPr marL="372478" indent="-167266" algn="l" defTabSz="678523" rtl="0" eaLnBrk="0" fontAlgn="base" hangingPunct="0">
        <a:lnSpc>
          <a:spcPct val="90000"/>
        </a:lnSpc>
        <a:spcBef>
          <a:spcPts val="600"/>
        </a:spcBef>
        <a:spcAft>
          <a:spcPct val="0"/>
        </a:spcAft>
        <a:buClr>
          <a:srgbClr val="9F9F9F"/>
        </a:buClr>
        <a:buFont typeface="Arial" charset="0"/>
        <a:buChar char="–"/>
        <a:defRPr kern="1200">
          <a:solidFill>
            <a:schemeClr val="tx1"/>
          </a:solidFill>
          <a:latin typeface="+mn-lt"/>
          <a:ea typeface="ＭＳ Ｐゴシック" charset="0"/>
          <a:cs typeface="+mn-cs"/>
        </a:defRPr>
      </a:lvl2pPr>
      <a:lvl3pPr marL="542828" indent="-134078" algn="l" defTabSz="678523" rtl="0" eaLnBrk="0" fontAlgn="base" hangingPunct="0">
        <a:lnSpc>
          <a:spcPct val="90000"/>
        </a:lnSpc>
        <a:spcBef>
          <a:spcPts val="450"/>
        </a:spcBef>
        <a:spcAft>
          <a:spcPct val="0"/>
        </a:spcAft>
        <a:buClr>
          <a:srgbClr val="9F9F9F"/>
        </a:buClr>
        <a:buFont typeface="Arial" charset="0"/>
        <a:buChar char="•"/>
        <a:defRPr sz="1500" kern="1200">
          <a:solidFill>
            <a:schemeClr val="tx1"/>
          </a:solidFill>
          <a:latin typeface="+mn-lt"/>
          <a:ea typeface="ＭＳ Ｐゴシック" charset="0"/>
          <a:cs typeface="+mn-cs"/>
        </a:defRPr>
      </a:lvl3pPr>
      <a:lvl4pPr marL="713225" indent="-134078" algn="l" defTabSz="678523" rtl="0" eaLnBrk="0" fontAlgn="base" hangingPunct="0">
        <a:lnSpc>
          <a:spcPct val="90000"/>
        </a:lnSpc>
        <a:spcBef>
          <a:spcPts val="450"/>
        </a:spcBef>
        <a:spcAft>
          <a:spcPct val="0"/>
        </a:spcAft>
        <a:buClr>
          <a:srgbClr val="9F9F9F"/>
        </a:buClr>
        <a:buFont typeface="Arial" charset="0"/>
        <a:buChar char="–"/>
        <a:defRPr sz="1425" kern="1200">
          <a:solidFill>
            <a:schemeClr val="tx1"/>
          </a:solidFill>
          <a:latin typeface="+mn-lt"/>
          <a:ea typeface="ＭＳ Ｐゴシック" charset="0"/>
          <a:cs typeface="+mn-cs"/>
        </a:defRPr>
      </a:lvl4pPr>
      <a:lvl5pPr marL="883663" indent="-134078" algn="l" defTabSz="678523" rtl="0" eaLnBrk="0" fontAlgn="base" hangingPunct="0">
        <a:lnSpc>
          <a:spcPct val="90000"/>
        </a:lnSpc>
        <a:spcBef>
          <a:spcPts val="450"/>
        </a:spcBef>
        <a:spcAft>
          <a:spcPct val="0"/>
        </a:spcAft>
        <a:buClr>
          <a:srgbClr val="9F9F9F"/>
        </a:buClr>
        <a:buFont typeface="Arial" charset="0"/>
        <a:buChar char="•"/>
        <a:defRPr sz="1200" kern="1200">
          <a:solidFill>
            <a:schemeClr val="tx1"/>
          </a:solidFill>
          <a:latin typeface="+mn-lt"/>
          <a:ea typeface="ＭＳ Ｐゴシック" charset="0"/>
          <a:cs typeface="+mn-cs"/>
        </a:defRPr>
      </a:lvl5pPr>
      <a:lvl6pPr marL="1056518" indent="-136285" algn="l" defTabSz="681638"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6pPr>
      <a:lvl7pPr marL="1226985" indent="-136285" algn="l" defTabSz="681638"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7pPr>
      <a:lvl8pPr marL="1397348" indent="-136285" algn="l" defTabSz="681638"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8pPr>
      <a:lvl9pPr marL="1567709" indent="-136285" algn="l" defTabSz="681638"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681638" rtl="0" eaLnBrk="1" latinLnBrk="0" hangingPunct="1">
        <a:defRPr sz="1425" kern="1200">
          <a:solidFill>
            <a:schemeClr val="tx1"/>
          </a:solidFill>
          <a:latin typeface="+mn-lt"/>
          <a:ea typeface="+mn-ea"/>
          <a:cs typeface="+mn-cs"/>
        </a:defRPr>
      </a:lvl1pPr>
      <a:lvl2pPr marL="340777" algn="l" defTabSz="681638" rtl="0" eaLnBrk="1" latinLnBrk="0" hangingPunct="1">
        <a:defRPr sz="1425" kern="1200">
          <a:solidFill>
            <a:schemeClr val="tx1"/>
          </a:solidFill>
          <a:latin typeface="+mn-lt"/>
          <a:ea typeface="+mn-ea"/>
          <a:cs typeface="+mn-cs"/>
        </a:defRPr>
      </a:lvl2pPr>
      <a:lvl3pPr marL="681638" algn="l" defTabSz="681638" rtl="0" eaLnBrk="1" latinLnBrk="0" hangingPunct="1">
        <a:defRPr sz="1425" kern="1200">
          <a:solidFill>
            <a:schemeClr val="tx1"/>
          </a:solidFill>
          <a:latin typeface="+mn-lt"/>
          <a:ea typeface="+mn-ea"/>
          <a:cs typeface="+mn-cs"/>
        </a:defRPr>
      </a:lvl3pPr>
      <a:lvl4pPr marL="1022474" algn="l" defTabSz="681638" rtl="0" eaLnBrk="1" latinLnBrk="0" hangingPunct="1">
        <a:defRPr sz="1425" kern="1200">
          <a:solidFill>
            <a:schemeClr val="tx1"/>
          </a:solidFill>
          <a:latin typeface="+mn-lt"/>
          <a:ea typeface="+mn-ea"/>
          <a:cs typeface="+mn-cs"/>
        </a:defRPr>
      </a:lvl4pPr>
      <a:lvl5pPr marL="1363274" algn="l" defTabSz="681638" rtl="0" eaLnBrk="1" latinLnBrk="0" hangingPunct="1">
        <a:defRPr sz="1425" kern="1200">
          <a:solidFill>
            <a:schemeClr val="tx1"/>
          </a:solidFill>
          <a:latin typeface="+mn-lt"/>
          <a:ea typeface="+mn-ea"/>
          <a:cs typeface="+mn-cs"/>
        </a:defRPr>
      </a:lvl5pPr>
      <a:lvl6pPr marL="1704057" algn="l" defTabSz="681638" rtl="0" eaLnBrk="1" latinLnBrk="0" hangingPunct="1">
        <a:defRPr sz="1425" kern="1200">
          <a:solidFill>
            <a:schemeClr val="tx1"/>
          </a:solidFill>
          <a:latin typeface="+mn-lt"/>
          <a:ea typeface="+mn-ea"/>
          <a:cs typeface="+mn-cs"/>
        </a:defRPr>
      </a:lvl6pPr>
      <a:lvl7pPr marL="2044910" algn="l" defTabSz="681638" rtl="0" eaLnBrk="1" latinLnBrk="0" hangingPunct="1">
        <a:defRPr sz="1425" kern="1200">
          <a:solidFill>
            <a:schemeClr val="tx1"/>
          </a:solidFill>
          <a:latin typeface="+mn-lt"/>
          <a:ea typeface="+mn-ea"/>
          <a:cs typeface="+mn-cs"/>
        </a:defRPr>
      </a:lvl7pPr>
      <a:lvl8pPr marL="2385748" algn="l" defTabSz="681638" rtl="0" eaLnBrk="1" latinLnBrk="0" hangingPunct="1">
        <a:defRPr sz="1425" kern="1200">
          <a:solidFill>
            <a:schemeClr val="tx1"/>
          </a:solidFill>
          <a:latin typeface="+mn-lt"/>
          <a:ea typeface="+mn-ea"/>
          <a:cs typeface="+mn-cs"/>
        </a:defRPr>
      </a:lvl8pPr>
      <a:lvl9pPr marL="2726545" algn="l" defTabSz="681638" rtl="0" eaLnBrk="1" latinLnBrk="0" hangingPunct="1">
        <a:defRPr sz="142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Border"/>
          <p:cNvGrpSpPr>
            <a:grpSpLocks/>
          </p:cNvGrpSpPr>
          <p:nvPr/>
        </p:nvGrpSpPr>
        <p:grpSpPr bwMode="auto">
          <a:xfrm>
            <a:off x="148" y="0"/>
            <a:ext cx="9144000" cy="5143500"/>
            <a:chOff x="-287" y="0"/>
            <a:chExt cx="12189399" cy="6858000"/>
          </a:xfrm>
        </p:grpSpPr>
        <p:sp>
          <p:nvSpPr>
            <p:cNvPr id="8" name="Rectangle 7"/>
            <p:cNvSpPr/>
            <p:nvPr/>
          </p:nvSpPr>
          <p:spPr bwMode="gray">
            <a:xfrm>
              <a:off x="-287" y="0"/>
              <a:ext cx="194692" cy="685165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9" name="Rectangle 8"/>
            <p:cNvSpPr/>
            <p:nvPr/>
          </p:nvSpPr>
          <p:spPr bwMode="gray">
            <a:xfrm>
              <a:off x="11994420" y="6351"/>
              <a:ext cx="194692" cy="685164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sp>
          <p:nvSpPr>
            <p:cNvPr id="11" name="Rectangle 10"/>
            <p:cNvSpPr/>
            <p:nvPr/>
          </p:nvSpPr>
          <p:spPr bwMode="gray">
            <a:xfrm>
              <a:off x="-287" y="0"/>
              <a:ext cx="12189399" cy="19261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81495">
                <a:defRPr/>
              </a:pPr>
              <a:endParaRPr sz="1425" dirty="0">
                <a:solidFill>
                  <a:srgbClr val="FFFFFF"/>
                </a:solidFill>
              </a:endParaRPr>
            </a:p>
          </p:txBody>
        </p:sp>
      </p:grpSp>
      <p:sp>
        <p:nvSpPr>
          <p:cNvPr id="1028" name="Title Placeholder 1"/>
          <p:cNvSpPr>
            <a:spLocks noGrp="1"/>
          </p:cNvSpPr>
          <p:nvPr>
            <p:ph type="title"/>
          </p:nvPr>
        </p:nvSpPr>
        <p:spPr bwMode="auto">
          <a:xfrm>
            <a:off x="398752" y="304800"/>
            <a:ext cx="8347075" cy="36467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398752" y="829809"/>
            <a:ext cx="8347075" cy="3627891"/>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p:nvSpPr>
        <p:spPr>
          <a:xfrm>
            <a:off x="1817909" y="4916786"/>
            <a:ext cx="2092325" cy="138112"/>
          </a:xfrm>
          <a:prstGeom prst="rect">
            <a:avLst/>
          </a:prstGeom>
          <a:noFill/>
        </p:spPr>
        <p:txBody>
          <a:bodyPr wrap="none" lIns="0" tIns="0" rIns="0" bIns="0" anchor="ctr"/>
          <a:lstStyle>
            <a:lvl1pPr defTabSz="684213" eaLnBrk="0" hangingPunct="0">
              <a:defRPr>
                <a:solidFill>
                  <a:schemeClr val="tx1"/>
                </a:solidFill>
                <a:latin typeface="Arial" charset="0"/>
                <a:ea typeface="ＭＳ Ｐゴシック" charset="0"/>
                <a:cs typeface="Arial" charset="0"/>
              </a:defRPr>
            </a:lvl1pPr>
            <a:lvl2pPr marL="742950" indent="-285750" defTabSz="684213" eaLnBrk="0" hangingPunct="0">
              <a:defRPr>
                <a:solidFill>
                  <a:schemeClr val="tx1"/>
                </a:solidFill>
                <a:latin typeface="Arial" charset="0"/>
                <a:ea typeface="Arial" charset="0"/>
                <a:cs typeface="Arial" charset="0"/>
              </a:defRPr>
            </a:lvl2pPr>
            <a:lvl3pPr marL="1143000" indent="-228600" defTabSz="684213" eaLnBrk="0" hangingPunct="0">
              <a:defRPr>
                <a:solidFill>
                  <a:schemeClr val="tx1"/>
                </a:solidFill>
                <a:latin typeface="Arial" charset="0"/>
                <a:ea typeface="Arial" charset="0"/>
                <a:cs typeface="Arial" charset="0"/>
              </a:defRPr>
            </a:lvl3pPr>
            <a:lvl4pPr marL="1600200" indent="-228600" defTabSz="684213" eaLnBrk="0" hangingPunct="0">
              <a:defRPr>
                <a:solidFill>
                  <a:schemeClr val="tx1"/>
                </a:solidFill>
                <a:latin typeface="Arial" charset="0"/>
                <a:ea typeface="Arial" charset="0"/>
                <a:cs typeface="Arial" charset="0"/>
              </a:defRPr>
            </a:lvl4pPr>
            <a:lvl5pPr marL="2057400" indent="-228600" defTabSz="684213" eaLnBrk="0" hangingPunct="0">
              <a:defRPr>
                <a:solidFill>
                  <a:schemeClr val="tx1"/>
                </a:solidFill>
                <a:latin typeface="Arial" charset="0"/>
                <a:ea typeface="Arial" charset="0"/>
                <a:cs typeface="Arial" charset="0"/>
              </a:defRPr>
            </a:lvl5pPr>
            <a:lvl6pPr marL="2514600" indent="-228600" defTabSz="6842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6842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6842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684213" eaLnBrk="0" fontAlgn="base" hangingPunct="0">
              <a:spcBef>
                <a:spcPct val="0"/>
              </a:spcBef>
              <a:spcAft>
                <a:spcPct val="0"/>
              </a:spcAft>
              <a:defRPr>
                <a:solidFill>
                  <a:schemeClr val="tx1"/>
                </a:solidFill>
                <a:latin typeface="Arial" charset="0"/>
                <a:ea typeface="Arial" charset="0"/>
                <a:cs typeface="Arial" charset="0"/>
              </a:defRPr>
            </a:lvl9pPr>
          </a:lstStyle>
          <a:p>
            <a:pPr eaLnBrk="1" fontAlgn="base" hangingPunct="1">
              <a:spcBef>
                <a:spcPct val="0"/>
              </a:spcBef>
              <a:spcAft>
                <a:spcPct val="0"/>
              </a:spcAft>
              <a:defRPr/>
            </a:pPr>
            <a:r>
              <a:rPr lang="en-US" sz="600" dirty="0">
                <a:solidFill>
                  <a:srgbClr val="9F9F9F"/>
                </a:solidFill>
                <a:latin typeface="Calibri" charset="0"/>
              </a:rPr>
              <a:t>Copyright © 2017 Oracle and/or its affiliates. All rights reserved.  | Oracle Confidential.  Internal Use Only.</a:t>
            </a:r>
          </a:p>
        </p:txBody>
      </p:sp>
      <p:sp>
        <p:nvSpPr>
          <p:cNvPr id="6" name="Slide Number Placeholder 5"/>
          <p:cNvSpPr>
            <a:spLocks noGrp="1"/>
          </p:cNvSpPr>
          <p:nvPr>
            <p:ph type="sldNum" sz="quarter" idx="4"/>
          </p:nvPr>
        </p:nvSpPr>
        <p:spPr>
          <a:xfrm>
            <a:off x="6651142" y="4916786"/>
            <a:ext cx="285750" cy="138112"/>
          </a:xfrm>
          <a:prstGeom prst="rect">
            <a:avLst/>
          </a:prstGeom>
        </p:spPr>
        <p:txBody>
          <a:bodyPr vert="horz" wrap="none" lIns="0" tIns="0" rIns="0" bIns="0" numCol="1" anchor="ctr" anchorCtr="0" compatLnSpc="1">
            <a:prstTxWarp prst="textNoShape">
              <a:avLst/>
            </a:prstTxWarp>
          </a:bodyPr>
          <a:lstStyle>
            <a:lvl1pPr algn="r">
              <a:defRPr sz="675" b="1" smtClean="0">
                <a:solidFill>
                  <a:schemeClr val="tx1"/>
                </a:solidFill>
                <a:latin typeface="Calibri" charset="0"/>
                <a:cs typeface="Arial" charset="0"/>
              </a:defRPr>
            </a:lvl1pPr>
          </a:lstStyle>
          <a:p>
            <a:pPr defTabSz="908878" fontAlgn="base">
              <a:spcBef>
                <a:spcPct val="0"/>
              </a:spcBef>
              <a:spcAft>
                <a:spcPct val="0"/>
              </a:spcAft>
              <a:defRPr/>
            </a:pPr>
            <a:fld id="{1D391294-1921-E34A-8D81-568FF3B4B5B3}" type="slidenum">
              <a:rPr lang="en-US" smtClean="0">
                <a:solidFill>
                  <a:srgbClr val="5F5F5F"/>
                </a:solidFill>
                <a:ea typeface="ＭＳ Ｐゴシック" charset="0"/>
              </a:rPr>
              <a:pPr defTabSz="908878" fontAlgn="base">
                <a:spcBef>
                  <a:spcPct val="0"/>
                </a:spcBef>
                <a:spcAft>
                  <a:spcPct val="0"/>
                </a:spcAft>
                <a:defRPr/>
              </a:pPr>
              <a:t>‹#›</a:t>
            </a:fld>
            <a:endParaRPr lang="en-US" dirty="0">
              <a:solidFill>
                <a:srgbClr val="5F5F5F"/>
              </a:solidFill>
              <a:ea typeface="ＭＳ Ｐゴシック" charset="0"/>
            </a:endParaRPr>
          </a:p>
        </p:txBody>
      </p:sp>
    </p:spTree>
    <p:extLst>
      <p:ext uri="{BB962C8B-B14F-4D97-AF65-F5344CB8AC3E}">
        <p14:creationId xmlns:p14="http://schemas.microsoft.com/office/powerpoint/2010/main" val="2680462648"/>
      </p:ext>
    </p:extLst>
  </p:cSld>
  <p:clrMap bg1="lt1" tx1="dk1" bg2="lt2" tx2="dk2" accent1="accent1" accent2="accent2" accent3="accent3" accent4="accent4" accent5="accent5" accent6="accent6" hlink="hlink" folHlink="folHlink"/>
  <p:sldLayoutIdLst>
    <p:sldLayoutId id="2147484509" r:id="rId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78381" rtl="0" eaLnBrk="0" fontAlgn="base" hangingPunct="0">
        <a:lnSpc>
          <a:spcPct val="80000"/>
        </a:lnSpc>
        <a:spcBef>
          <a:spcPct val="0"/>
        </a:spcBef>
        <a:spcAft>
          <a:spcPct val="0"/>
        </a:spcAft>
        <a:defRPr sz="2700" kern="1200">
          <a:solidFill>
            <a:schemeClr val="tx1"/>
          </a:solidFill>
          <a:latin typeface="+mj-lt"/>
          <a:ea typeface="ＭＳ Ｐゴシック" charset="0"/>
          <a:cs typeface="ＭＳ Ｐゴシック" charset="0"/>
        </a:defRPr>
      </a:lvl1pPr>
      <a:lvl2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2pPr>
      <a:lvl3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3pPr>
      <a:lvl4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4pPr>
      <a:lvl5pPr algn="l" defTabSz="678381" rtl="0" eaLnBrk="0" fontAlgn="base" hangingPunct="0">
        <a:lnSpc>
          <a:spcPct val="80000"/>
        </a:lnSpc>
        <a:spcBef>
          <a:spcPct val="0"/>
        </a:spcBef>
        <a:spcAft>
          <a:spcPct val="0"/>
        </a:spcAft>
        <a:defRPr sz="2700">
          <a:solidFill>
            <a:schemeClr val="tx1"/>
          </a:solidFill>
          <a:latin typeface="Calibri" pitchFamily="34" charset="0"/>
          <a:ea typeface="ＭＳ Ｐゴシック" charset="0"/>
          <a:cs typeface="ＭＳ Ｐゴシック" charset="0"/>
        </a:defRPr>
      </a:lvl5pPr>
      <a:lvl6pPr marL="454346" algn="l" defTabSz="679933" rtl="0" fontAlgn="base">
        <a:lnSpc>
          <a:spcPct val="80000"/>
        </a:lnSpc>
        <a:spcBef>
          <a:spcPct val="0"/>
        </a:spcBef>
        <a:spcAft>
          <a:spcPct val="0"/>
        </a:spcAft>
        <a:defRPr sz="2700">
          <a:solidFill>
            <a:schemeClr val="tx1"/>
          </a:solidFill>
          <a:latin typeface="Calibri" pitchFamily="34" charset="0"/>
        </a:defRPr>
      </a:lvl6pPr>
      <a:lvl7pPr marL="908690" algn="l" defTabSz="679933" rtl="0" fontAlgn="base">
        <a:lnSpc>
          <a:spcPct val="80000"/>
        </a:lnSpc>
        <a:spcBef>
          <a:spcPct val="0"/>
        </a:spcBef>
        <a:spcAft>
          <a:spcPct val="0"/>
        </a:spcAft>
        <a:defRPr sz="2700">
          <a:solidFill>
            <a:schemeClr val="tx1"/>
          </a:solidFill>
          <a:latin typeface="Calibri" pitchFamily="34" charset="0"/>
        </a:defRPr>
      </a:lvl7pPr>
      <a:lvl8pPr marL="1363034" algn="l" defTabSz="679933" rtl="0" fontAlgn="base">
        <a:lnSpc>
          <a:spcPct val="80000"/>
        </a:lnSpc>
        <a:spcBef>
          <a:spcPct val="0"/>
        </a:spcBef>
        <a:spcAft>
          <a:spcPct val="0"/>
        </a:spcAft>
        <a:defRPr sz="2700">
          <a:solidFill>
            <a:schemeClr val="tx1"/>
          </a:solidFill>
          <a:latin typeface="Calibri" pitchFamily="34" charset="0"/>
        </a:defRPr>
      </a:lvl8pPr>
      <a:lvl9pPr marL="1817375" algn="l" defTabSz="679933" rtl="0" fontAlgn="base">
        <a:lnSpc>
          <a:spcPct val="80000"/>
        </a:lnSpc>
        <a:spcBef>
          <a:spcPct val="0"/>
        </a:spcBef>
        <a:spcAft>
          <a:spcPct val="0"/>
        </a:spcAft>
        <a:defRPr sz="2700">
          <a:solidFill>
            <a:schemeClr val="tx1"/>
          </a:solidFill>
          <a:latin typeface="Calibri" pitchFamily="34" charset="0"/>
        </a:defRPr>
      </a:lvl9pPr>
    </p:titleStyle>
    <p:bodyStyle>
      <a:lvl1pPr marL="167231" indent="-167231" algn="l" defTabSz="678381" rtl="0" eaLnBrk="0" fontAlgn="base" hangingPunct="0">
        <a:lnSpc>
          <a:spcPct val="90000"/>
        </a:lnSpc>
        <a:spcBef>
          <a:spcPts val="900"/>
        </a:spcBef>
        <a:spcAft>
          <a:spcPct val="0"/>
        </a:spcAft>
        <a:buClr>
          <a:srgbClr val="9F9F9F"/>
        </a:buClr>
        <a:buFont typeface="Arial" charset="0"/>
        <a:buChar char="•"/>
        <a:defRPr sz="2100" kern="1200">
          <a:solidFill>
            <a:schemeClr val="tx1"/>
          </a:solidFill>
          <a:latin typeface="+mn-lt"/>
          <a:ea typeface="ＭＳ Ｐゴシック" charset="0"/>
          <a:cs typeface="ＭＳ Ｐゴシック" charset="0"/>
        </a:defRPr>
      </a:lvl1pPr>
      <a:lvl2pPr marL="372402" indent="-167231" algn="l" defTabSz="678381" rtl="0" eaLnBrk="0" fontAlgn="base" hangingPunct="0">
        <a:lnSpc>
          <a:spcPct val="90000"/>
        </a:lnSpc>
        <a:spcBef>
          <a:spcPts val="600"/>
        </a:spcBef>
        <a:spcAft>
          <a:spcPct val="0"/>
        </a:spcAft>
        <a:buClr>
          <a:srgbClr val="9F9F9F"/>
        </a:buClr>
        <a:buFont typeface="Arial" charset="0"/>
        <a:buChar char="–"/>
        <a:defRPr kern="1200">
          <a:solidFill>
            <a:schemeClr val="tx1"/>
          </a:solidFill>
          <a:latin typeface="+mn-lt"/>
          <a:ea typeface="ＭＳ Ｐゴシック" charset="0"/>
          <a:cs typeface="+mn-cs"/>
        </a:defRPr>
      </a:lvl2pPr>
      <a:lvl3pPr marL="542714" indent="-134048" algn="l" defTabSz="678381" rtl="0" eaLnBrk="0" fontAlgn="base" hangingPunct="0">
        <a:lnSpc>
          <a:spcPct val="90000"/>
        </a:lnSpc>
        <a:spcBef>
          <a:spcPts val="450"/>
        </a:spcBef>
        <a:spcAft>
          <a:spcPct val="0"/>
        </a:spcAft>
        <a:buClr>
          <a:srgbClr val="9F9F9F"/>
        </a:buClr>
        <a:buFont typeface="Arial" charset="0"/>
        <a:buChar char="•"/>
        <a:defRPr sz="1500" kern="1200">
          <a:solidFill>
            <a:schemeClr val="tx1"/>
          </a:solidFill>
          <a:latin typeface="+mn-lt"/>
          <a:ea typeface="ＭＳ Ｐゴシック" charset="0"/>
          <a:cs typeface="+mn-cs"/>
        </a:defRPr>
      </a:lvl3pPr>
      <a:lvl4pPr marL="713075" indent="-134048" algn="l" defTabSz="678381" rtl="0" eaLnBrk="0" fontAlgn="base" hangingPunct="0">
        <a:lnSpc>
          <a:spcPct val="90000"/>
        </a:lnSpc>
        <a:spcBef>
          <a:spcPts val="450"/>
        </a:spcBef>
        <a:spcAft>
          <a:spcPct val="0"/>
        </a:spcAft>
        <a:buClr>
          <a:srgbClr val="9F9F9F"/>
        </a:buClr>
        <a:buFont typeface="Arial" charset="0"/>
        <a:buChar char="–"/>
        <a:defRPr sz="1425" kern="1200">
          <a:solidFill>
            <a:schemeClr val="tx1"/>
          </a:solidFill>
          <a:latin typeface="+mn-lt"/>
          <a:ea typeface="ＭＳ Ｐゴシック" charset="0"/>
          <a:cs typeface="+mn-cs"/>
        </a:defRPr>
      </a:lvl4pPr>
      <a:lvl5pPr marL="883478" indent="-134048" algn="l" defTabSz="678381" rtl="0" eaLnBrk="0" fontAlgn="base" hangingPunct="0">
        <a:lnSpc>
          <a:spcPct val="90000"/>
        </a:lnSpc>
        <a:spcBef>
          <a:spcPts val="450"/>
        </a:spcBef>
        <a:spcAft>
          <a:spcPct val="0"/>
        </a:spcAft>
        <a:buClr>
          <a:srgbClr val="9F9F9F"/>
        </a:buClr>
        <a:buFont typeface="Arial" charset="0"/>
        <a:buChar char="•"/>
        <a:defRPr sz="1200" kern="1200">
          <a:solidFill>
            <a:schemeClr val="tx1"/>
          </a:solidFill>
          <a:latin typeface="+mn-lt"/>
          <a:ea typeface="ＭＳ Ｐゴシック" charset="0"/>
          <a:cs typeface="+mn-cs"/>
        </a:defRPr>
      </a:lvl5pPr>
      <a:lvl6pPr marL="1056298"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6pPr>
      <a:lvl7pPr marL="1226730"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7pPr>
      <a:lvl8pPr marL="1397059"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8pPr>
      <a:lvl9pPr marL="1567382" indent="-136256" algn="l" defTabSz="681495" rtl="0" eaLnBrk="1" latinLnBrk="0" hangingPunct="1">
        <a:lnSpc>
          <a:spcPct val="90000"/>
        </a:lnSpc>
        <a:spcBef>
          <a:spcPts val="450"/>
        </a:spcBef>
        <a:buClr>
          <a:schemeClr val="tx1">
            <a:lumMod val="60000"/>
            <a:lumOff val="40000"/>
          </a:schemeClr>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681495" rtl="0" eaLnBrk="1" latinLnBrk="0" hangingPunct="1">
        <a:defRPr sz="1425" kern="1200">
          <a:solidFill>
            <a:schemeClr val="tx1"/>
          </a:solidFill>
          <a:latin typeface="+mn-lt"/>
          <a:ea typeface="+mn-ea"/>
          <a:cs typeface="+mn-cs"/>
        </a:defRPr>
      </a:lvl1pPr>
      <a:lvl2pPr marL="340704" algn="l" defTabSz="681495" rtl="0" eaLnBrk="1" latinLnBrk="0" hangingPunct="1">
        <a:defRPr sz="1425" kern="1200">
          <a:solidFill>
            <a:schemeClr val="tx1"/>
          </a:solidFill>
          <a:latin typeface="+mn-lt"/>
          <a:ea typeface="+mn-ea"/>
          <a:cs typeface="+mn-cs"/>
        </a:defRPr>
      </a:lvl2pPr>
      <a:lvl3pPr marL="681495" algn="l" defTabSz="681495" rtl="0" eaLnBrk="1" latinLnBrk="0" hangingPunct="1">
        <a:defRPr sz="1425" kern="1200">
          <a:solidFill>
            <a:schemeClr val="tx1"/>
          </a:solidFill>
          <a:latin typeface="+mn-lt"/>
          <a:ea typeface="+mn-ea"/>
          <a:cs typeface="+mn-cs"/>
        </a:defRPr>
      </a:lvl3pPr>
      <a:lvl4pPr marL="1022261" algn="l" defTabSz="681495" rtl="0" eaLnBrk="1" latinLnBrk="0" hangingPunct="1">
        <a:defRPr sz="1425" kern="1200">
          <a:solidFill>
            <a:schemeClr val="tx1"/>
          </a:solidFill>
          <a:latin typeface="+mn-lt"/>
          <a:ea typeface="+mn-ea"/>
          <a:cs typeface="+mn-cs"/>
        </a:defRPr>
      </a:lvl4pPr>
      <a:lvl5pPr marL="1362989" algn="l" defTabSz="681495" rtl="0" eaLnBrk="1" latinLnBrk="0" hangingPunct="1">
        <a:defRPr sz="1425" kern="1200">
          <a:solidFill>
            <a:schemeClr val="tx1"/>
          </a:solidFill>
          <a:latin typeface="+mn-lt"/>
          <a:ea typeface="+mn-ea"/>
          <a:cs typeface="+mn-cs"/>
        </a:defRPr>
      </a:lvl5pPr>
      <a:lvl6pPr marL="1703702" algn="l" defTabSz="681495" rtl="0" eaLnBrk="1" latinLnBrk="0" hangingPunct="1">
        <a:defRPr sz="1425" kern="1200">
          <a:solidFill>
            <a:schemeClr val="tx1"/>
          </a:solidFill>
          <a:latin typeface="+mn-lt"/>
          <a:ea typeface="+mn-ea"/>
          <a:cs typeface="+mn-cs"/>
        </a:defRPr>
      </a:lvl6pPr>
      <a:lvl7pPr marL="2044484" algn="l" defTabSz="681495" rtl="0" eaLnBrk="1" latinLnBrk="0" hangingPunct="1">
        <a:defRPr sz="1425" kern="1200">
          <a:solidFill>
            <a:schemeClr val="tx1"/>
          </a:solidFill>
          <a:latin typeface="+mn-lt"/>
          <a:ea typeface="+mn-ea"/>
          <a:cs typeface="+mn-cs"/>
        </a:defRPr>
      </a:lvl7pPr>
      <a:lvl8pPr marL="2385253" algn="l" defTabSz="681495" rtl="0" eaLnBrk="1" latinLnBrk="0" hangingPunct="1">
        <a:defRPr sz="1425" kern="1200">
          <a:solidFill>
            <a:schemeClr val="tx1"/>
          </a:solidFill>
          <a:latin typeface="+mn-lt"/>
          <a:ea typeface="+mn-ea"/>
          <a:cs typeface="+mn-cs"/>
        </a:defRPr>
      </a:lvl8pPr>
      <a:lvl9pPr marL="2725975" algn="l" defTabSz="681495" rtl="0" eaLnBrk="1" latinLnBrk="0" hangingPunct="1">
        <a:defRPr sz="14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microsoft.com/office/2007/relationships/hdphoto" Target="../media/hdphoto1.wdp"/><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1.png"/><Relationship Id="rId2" Type="http://schemas.openxmlformats.org/officeDocument/2006/relationships/notesSlide" Target="../notesSlides/notesSlide9.xml"/><Relationship Id="rId16" Type="http://schemas.openxmlformats.org/officeDocument/2006/relationships/image" Target="../media/image30.tiff"/><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29.tiff"/><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uk-UA">
                <a:solidFill>
                  <a:srgbClr val="FFFFFF">
                    <a:alpha val="0"/>
                  </a:srgbClr>
                </a:solidFill>
              </a:rPr>
              <a:pPr/>
              <a:t>1</a:t>
            </a:fld>
            <a:endParaRPr lang="uk-UA">
              <a:solidFill>
                <a:srgbClr val="FFFFFF">
                  <a:alpha val="0"/>
                </a:srgbClr>
              </a:solidFill>
            </a:endParaRPr>
          </a:p>
        </p:txBody>
      </p:sp>
      <p:sp>
        <p:nvSpPr>
          <p:cNvPr id="3" name="Title 2"/>
          <p:cNvSpPr>
            <a:spLocks noGrp="1"/>
          </p:cNvSpPr>
          <p:nvPr>
            <p:ph type="title"/>
          </p:nvPr>
        </p:nvSpPr>
        <p:spPr>
          <a:xfrm>
            <a:off x="429444" y="1004408"/>
            <a:ext cx="5270316" cy="1102519"/>
          </a:xfrm>
        </p:spPr>
        <p:txBody>
          <a:bodyPr/>
          <a:lstStyle/>
          <a:p>
            <a:r>
              <a:rPr lang="en-US" dirty="0">
                <a:solidFill>
                  <a:schemeClr val="bg1">
                    <a:lumMod val="75000"/>
                  </a:schemeClr>
                </a:solidFill>
              </a:rPr>
              <a:t>Six Journeys for Success in Oracle Cloud</a:t>
            </a:r>
          </a:p>
        </p:txBody>
      </p:sp>
      <p:sp>
        <p:nvSpPr>
          <p:cNvPr id="5" name="Text Placeholder 4"/>
          <p:cNvSpPr>
            <a:spLocks noGrp="1"/>
          </p:cNvSpPr>
          <p:nvPr>
            <p:ph type="body" sz="quarter" idx="15"/>
          </p:nvPr>
        </p:nvSpPr>
        <p:spPr>
          <a:xfrm>
            <a:off x="260710" y="3003490"/>
            <a:ext cx="3275866" cy="757694"/>
          </a:xfrm>
        </p:spPr>
        <p:txBody>
          <a:bodyPr/>
          <a:lstStyle/>
          <a:p>
            <a:r>
              <a:rPr lang="en-US" sz="2400" b="0" dirty="0">
                <a:solidFill>
                  <a:schemeClr val="bg1">
                    <a:lumMod val="75000"/>
                  </a:schemeClr>
                </a:solidFill>
                <a:ea typeface="Calibri" charset="0"/>
                <a:cs typeface="Calibri" charset="0"/>
              </a:rPr>
              <a:t>XXXX</a:t>
            </a:r>
          </a:p>
          <a:p>
            <a:r>
              <a:rPr lang="en-US" sz="2400" b="0" dirty="0">
                <a:solidFill>
                  <a:schemeClr val="bg1">
                    <a:lumMod val="75000"/>
                  </a:schemeClr>
                </a:solidFill>
                <a:ea typeface="Calibri" charset="0"/>
                <a:cs typeface="Calibri" charset="0"/>
              </a:rPr>
              <a:t>Solution Engineer, Oracle</a:t>
            </a:r>
            <a:endParaRPr lang="en-US" sz="2400" dirty="0">
              <a:ea typeface="Calibri" charset="0"/>
              <a:cs typeface="Calibri" charset="0"/>
            </a:endParaRPr>
          </a:p>
          <a:p>
            <a:endParaRPr lang="en-US" sz="2400" b="0" dirty="0">
              <a:ea typeface="Calibri" charset="0"/>
              <a:cs typeface="Calibri" charset="0"/>
            </a:endParaRPr>
          </a:p>
          <a:p>
            <a:endParaRPr lang="en-US" sz="1050" dirty="0">
              <a:ea typeface="Calibri" charset="0"/>
              <a:cs typeface="Calibri" charset="0"/>
            </a:endParaRPr>
          </a:p>
          <a:p>
            <a:endParaRPr lang="en-US" sz="2400" dirty="0"/>
          </a:p>
        </p:txBody>
      </p:sp>
      <p:sp>
        <p:nvSpPr>
          <p:cNvPr id="9" name="Title 5"/>
          <p:cNvSpPr txBox="1">
            <a:spLocks/>
          </p:cNvSpPr>
          <p:nvPr/>
        </p:nvSpPr>
        <p:spPr>
          <a:xfrm>
            <a:off x="514352" y="669132"/>
            <a:ext cx="7200900" cy="110251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bg1"/>
                </a:solidFill>
                <a:latin typeface="+mj-lt"/>
                <a:ea typeface="+mj-ea"/>
                <a:cs typeface="+mj-cs"/>
              </a:defRPr>
            </a:lvl1pPr>
          </a:lstStyle>
          <a:p>
            <a:endParaRPr lang="en-US" sz="3600" dirty="0">
              <a:solidFill>
                <a:srgbClr val="5F5F5F"/>
              </a:solidFill>
            </a:endParaRPr>
          </a:p>
        </p:txBody>
      </p:sp>
      <p:sp>
        <p:nvSpPr>
          <p:cNvPr id="2" name="TextBox 1"/>
          <p:cNvSpPr txBox="1"/>
          <p:nvPr/>
        </p:nvSpPr>
        <p:spPr>
          <a:xfrm>
            <a:off x="-617517" y="641268"/>
            <a:ext cx="914400" cy="914400"/>
          </a:xfrm>
          <a:prstGeom prst="rect">
            <a:avLst/>
          </a:prstGeom>
          <a:noFill/>
        </p:spPr>
        <p:txBody>
          <a:bodyPr wrap="none" lIns="0" tIns="0" rIns="0" bIns="0" rtlCol="0">
            <a:noAutofit/>
          </a:bodyPr>
          <a:lstStyle/>
          <a:p>
            <a:pPr>
              <a:lnSpc>
                <a:spcPct val="90000"/>
              </a:lnSpc>
            </a:pPr>
            <a:endParaRPr lang="en-US" sz="1200" dirty="0">
              <a:solidFill>
                <a:srgbClr val="FFFFFF"/>
              </a:solidFill>
            </a:endParaRPr>
          </a:p>
        </p:txBody>
      </p:sp>
    </p:spTree>
    <p:extLst>
      <p:ext uri="{BB962C8B-B14F-4D97-AF65-F5344CB8AC3E}">
        <p14:creationId xmlns:p14="http://schemas.microsoft.com/office/powerpoint/2010/main" val="190725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1EAA63-D034-42AE-91FA-B13B9518C7BE}" type="slidenum">
              <a:rPr lang="uk-UA">
                <a:solidFill>
                  <a:srgbClr val="FFFFFF">
                    <a:alpha val="0"/>
                  </a:srgbClr>
                </a:solidFill>
              </a:rPr>
              <a:pPr/>
              <a:t>10</a:t>
            </a:fld>
            <a:endParaRPr lang="uk-UA">
              <a:solidFill>
                <a:srgbClr val="FFFFFF">
                  <a:alpha val="0"/>
                </a:srgbClr>
              </a:solidFill>
            </a:endParaRPr>
          </a:p>
        </p:txBody>
      </p:sp>
      <p:sp>
        <p:nvSpPr>
          <p:cNvPr id="3" name="Title 2"/>
          <p:cNvSpPr>
            <a:spLocks noGrp="1"/>
          </p:cNvSpPr>
          <p:nvPr>
            <p:ph type="title"/>
          </p:nvPr>
        </p:nvSpPr>
        <p:spPr>
          <a:xfrm>
            <a:off x="429444" y="1004408"/>
            <a:ext cx="5270316" cy="1102519"/>
          </a:xfrm>
        </p:spPr>
        <p:txBody>
          <a:bodyPr/>
          <a:lstStyle/>
          <a:p>
            <a:r>
              <a:rPr lang="en-US" dirty="0">
                <a:solidFill>
                  <a:schemeClr val="bg1">
                    <a:lumMod val="75000"/>
                  </a:schemeClr>
                </a:solidFill>
              </a:rPr>
              <a:t>Questions?</a:t>
            </a:r>
          </a:p>
        </p:txBody>
      </p:sp>
      <p:sp>
        <p:nvSpPr>
          <p:cNvPr id="5" name="Text Placeholder 4"/>
          <p:cNvSpPr>
            <a:spLocks noGrp="1"/>
          </p:cNvSpPr>
          <p:nvPr>
            <p:ph type="body" sz="quarter" idx="15"/>
          </p:nvPr>
        </p:nvSpPr>
        <p:spPr>
          <a:xfrm>
            <a:off x="260710" y="3003490"/>
            <a:ext cx="3275866" cy="757694"/>
          </a:xfrm>
        </p:spPr>
        <p:txBody>
          <a:bodyPr/>
          <a:lstStyle/>
          <a:p>
            <a:endParaRPr lang="en-US" sz="2400" dirty="0">
              <a:ea typeface="Calibri" charset="0"/>
              <a:cs typeface="Calibri" charset="0"/>
            </a:endParaRPr>
          </a:p>
          <a:p>
            <a:endParaRPr lang="en-US" sz="2400" b="0" dirty="0">
              <a:ea typeface="Calibri" charset="0"/>
              <a:cs typeface="Calibri" charset="0"/>
            </a:endParaRPr>
          </a:p>
          <a:p>
            <a:endParaRPr lang="en-US" sz="1050" dirty="0">
              <a:ea typeface="Calibri" charset="0"/>
              <a:cs typeface="Calibri" charset="0"/>
            </a:endParaRPr>
          </a:p>
          <a:p>
            <a:endParaRPr lang="en-US" sz="2400" dirty="0"/>
          </a:p>
        </p:txBody>
      </p:sp>
      <p:sp>
        <p:nvSpPr>
          <p:cNvPr id="9" name="Title 5"/>
          <p:cNvSpPr txBox="1">
            <a:spLocks/>
          </p:cNvSpPr>
          <p:nvPr/>
        </p:nvSpPr>
        <p:spPr>
          <a:xfrm>
            <a:off x="514352" y="669132"/>
            <a:ext cx="7200900" cy="1102519"/>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4800" kern="1200">
                <a:solidFill>
                  <a:schemeClr val="bg1"/>
                </a:solidFill>
                <a:latin typeface="+mj-lt"/>
                <a:ea typeface="+mj-ea"/>
                <a:cs typeface="+mj-cs"/>
              </a:defRPr>
            </a:lvl1pPr>
          </a:lstStyle>
          <a:p>
            <a:endParaRPr lang="en-US" sz="3600" dirty="0">
              <a:solidFill>
                <a:srgbClr val="5F5F5F"/>
              </a:solidFill>
            </a:endParaRPr>
          </a:p>
        </p:txBody>
      </p:sp>
      <p:sp>
        <p:nvSpPr>
          <p:cNvPr id="2" name="TextBox 1"/>
          <p:cNvSpPr txBox="1"/>
          <p:nvPr/>
        </p:nvSpPr>
        <p:spPr>
          <a:xfrm>
            <a:off x="-617517" y="641268"/>
            <a:ext cx="914400" cy="914400"/>
          </a:xfrm>
          <a:prstGeom prst="rect">
            <a:avLst/>
          </a:prstGeom>
          <a:noFill/>
        </p:spPr>
        <p:txBody>
          <a:bodyPr wrap="none" lIns="0" tIns="0" rIns="0" bIns="0" rtlCol="0">
            <a:noAutofit/>
          </a:bodyPr>
          <a:lstStyle/>
          <a:p>
            <a:pPr>
              <a:lnSpc>
                <a:spcPct val="90000"/>
              </a:lnSpc>
            </a:pPr>
            <a:endParaRPr lang="en-US" sz="1200" dirty="0">
              <a:solidFill>
                <a:srgbClr val="FFFFFF"/>
              </a:solidFill>
            </a:endParaRPr>
          </a:p>
        </p:txBody>
      </p:sp>
    </p:spTree>
    <p:extLst>
      <p:ext uri="{BB962C8B-B14F-4D97-AF65-F5344CB8AC3E}">
        <p14:creationId xmlns:p14="http://schemas.microsoft.com/office/powerpoint/2010/main" val="250904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Oracle at-a-Glance</a:t>
            </a:r>
            <a:br>
              <a:rPr lang="en-US" dirty="0"/>
            </a:br>
            <a:endParaRPr lang="en-US" dirty="0"/>
          </a:p>
        </p:txBody>
      </p:sp>
      <p:sp>
        <p:nvSpPr>
          <p:cNvPr id="3" name="Content Placeholder 2"/>
          <p:cNvSpPr>
            <a:spLocks noGrp="1"/>
          </p:cNvSpPr>
          <p:nvPr>
            <p:ph idx="1"/>
          </p:nvPr>
        </p:nvSpPr>
        <p:spPr>
          <a:xfrm>
            <a:off x="399555" y="786385"/>
            <a:ext cx="4572495" cy="3728465"/>
          </a:xfrm>
        </p:spPr>
        <p:txBody>
          <a:bodyPr/>
          <a:lstStyle/>
          <a:p>
            <a:r>
              <a:rPr lang="en-US" sz="1800" b="1" dirty="0">
                <a:solidFill>
                  <a:schemeClr val="accent1"/>
                </a:solidFill>
              </a:rPr>
              <a:t>~$40B </a:t>
            </a:r>
            <a:r>
              <a:rPr lang="en-US" sz="1650" dirty="0"/>
              <a:t>in revenue </a:t>
            </a:r>
          </a:p>
          <a:p>
            <a:r>
              <a:rPr lang="en-US" sz="1800" b="1" dirty="0">
                <a:solidFill>
                  <a:schemeClr val="accent1"/>
                </a:solidFill>
              </a:rPr>
              <a:t>#2 Largest</a:t>
            </a:r>
            <a:r>
              <a:rPr lang="en-US" sz="1650" dirty="0"/>
              <a:t> software company in the world</a:t>
            </a:r>
          </a:p>
          <a:p>
            <a:r>
              <a:rPr lang="en-US" sz="1800" b="1" dirty="0">
                <a:solidFill>
                  <a:schemeClr val="accent1"/>
                </a:solidFill>
              </a:rPr>
              <a:t>Fastest Growing </a:t>
            </a:r>
            <a:r>
              <a:rPr lang="en-US" sz="1650" dirty="0"/>
              <a:t>public cloud company at scale</a:t>
            </a:r>
          </a:p>
          <a:p>
            <a:r>
              <a:rPr lang="en-US" sz="1800" b="1" dirty="0">
                <a:solidFill>
                  <a:schemeClr val="accent1"/>
                </a:solidFill>
              </a:rPr>
              <a:t>#1 </a:t>
            </a:r>
            <a:r>
              <a:rPr lang="en-US" sz="1650" dirty="0"/>
              <a:t>in WW SaaS enterprise applications                               for 1,000+ employee companies</a:t>
            </a:r>
          </a:p>
          <a:p>
            <a:r>
              <a:rPr lang="en-US" sz="1800" b="1" dirty="0">
                <a:solidFill>
                  <a:schemeClr val="accent1"/>
                </a:solidFill>
              </a:rPr>
              <a:t>Over $5B </a:t>
            </a:r>
            <a:r>
              <a:rPr lang="en-US" sz="1650" dirty="0"/>
              <a:t>in R&amp;D annually; 17,000+ patents</a:t>
            </a:r>
          </a:p>
          <a:p>
            <a:pPr lvl="1"/>
            <a:r>
              <a:rPr lang="en-US" sz="1350" dirty="0"/>
              <a:t>40,000 developers</a:t>
            </a:r>
          </a:p>
          <a:p>
            <a:r>
              <a:rPr lang="en-US" sz="1800" b="1" dirty="0">
                <a:solidFill>
                  <a:schemeClr val="accent1"/>
                </a:solidFill>
              </a:rPr>
              <a:t>420,000+</a:t>
            </a:r>
            <a:r>
              <a:rPr lang="en-US" sz="1650" dirty="0"/>
              <a:t> customers in 145 countries</a:t>
            </a:r>
          </a:p>
          <a:p>
            <a:r>
              <a:rPr lang="en-US" sz="1800" b="1" dirty="0">
                <a:solidFill>
                  <a:schemeClr val="accent1"/>
                </a:solidFill>
              </a:rPr>
              <a:t>140,000+</a:t>
            </a:r>
            <a:r>
              <a:rPr lang="en-US" sz="1650" dirty="0"/>
              <a:t> employees</a:t>
            </a:r>
          </a:p>
          <a:p>
            <a:r>
              <a:rPr lang="en-US" sz="1800" b="1" dirty="0">
                <a:solidFill>
                  <a:schemeClr val="accent1"/>
                </a:solidFill>
              </a:rPr>
              <a:t>25,000+</a:t>
            </a:r>
            <a:r>
              <a:rPr lang="en-US" sz="1650" dirty="0"/>
              <a:t> partners globally</a:t>
            </a:r>
          </a:p>
        </p:txBody>
      </p:sp>
      <p:sp>
        <p:nvSpPr>
          <p:cNvPr id="5" name="Slide Number Placeholder 4"/>
          <p:cNvSpPr>
            <a:spLocks noGrp="1"/>
          </p:cNvSpPr>
          <p:nvPr>
            <p:ph type="sldNum" sz="quarter" idx="12"/>
          </p:nvPr>
        </p:nvSpPr>
        <p:spPr/>
        <p:txBody>
          <a:bodyPr/>
          <a:lstStyle/>
          <a:p>
            <a:fld id="{C51EAA63-D034-42AE-91FA-B13B9518C7BE}" type="slidenum">
              <a:rPr lang="en-US" smtClean="0">
                <a:solidFill>
                  <a:srgbClr val="5F5F5F">
                    <a:lumMod val="60000"/>
                    <a:lumOff val="40000"/>
                  </a:srgbClr>
                </a:solidFill>
              </a:rPr>
              <a:pPr/>
              <a:t>2</a:t>
            </a:fld>
            <a:endParaRPr lang="en-US" dirty="0">
              <a:solidFill>
                <a:srgbClr val="5F5F5F">
                  <a:lumMod val="60000"/>
                  <a:lumOff val="40000"/>
                </a:srgbClr>
              </a:solidFill>
            </a:endParaRPr>
          </a:p>
        </p:txBody>
      </p:sp>
      <p:pic>
        <p:nvPicPr>
          <p:cNvPr id="7" name="Picture 6" descr="File_000.jpeg"/>
          <p:cNvPicPr>
            <a:picLocks noChangeAspect="1"/>
          </p:cNvPicPr>
          <p:nvPr/>
        </p:nvPicPr>
        <p:blipFill>
          <a:blip r:embed="rId3" cstate="print"/>
          <a:stretch>
            <a:fillRect/>
          </a:stretch>
        </p:blipFill>
        <p:spPr>
          <a:xfrm>
            <a:off x="4738256" y="139384"/>
            <a:ext cx="4261463" cy="3196098"/>
          </a:xfrm>
          <a:prstGeom prst="rect">
            <a:avLst/>
          </a:prstGeom>
        </p:spPr>
      </p:pic>
    </p:spTree>
    <p:extLst>
      <p:ext uri="{BB962C8B-B14F-4D97-AF65-F5344CB8AC3E}">
        <p14:creationId xmlns:p14="http://schemas.microsoft.com/office/powerpoint/2010/main" val="419450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3</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spTree>
    <p:extLst>
      <p:ext uri="{BB962C8B-B14F-4D97-AF65-F5344CB8AC3E}">
        <p14:creationId xmlns:p14="http://schemas.microsoft.com/office/powerpoint/2010/main" val="23240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4</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sp>
        <p:nvSpPr>
          <p:cNvPr id="23" name="TextBox 22"/>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24" name="Picture 2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7" name="TextBox 26"/>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28" name="Straight Connector 27"/>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8391" y="838341"/>
            <a:ext cx="3972394" cy="3252189"/>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a:t>Data-as-a-Service</a:t>
            </a:r>
          </a:p>
          <a:p>
            <a:pPr>
              <a:tabLst>
                <a:tab pos="2912269" algn="l"/>
              </a:tabLst>
            </a:pPr>
            <a:r>
              <a:rPr lang="en-US" sz="2100" dirty="0">
                <a:solidFill>
                  <a:schemeClr val="bg1"/>
                </a:solidFill>
                <a:ea typeface="Calibri" charset="0"/>
                <a:cs typeface="Calibri" charset="0"/>
              </a:rPr>
              <a:t>Data Cloud provides data from a wide variety of Oracle and third-party sources that customers can leverage for deeper insights into their clients to enable modern marketing campaigns.</a:t>
            </a:r>
          </a:p>
        </p:txBody>
      </p:sp>
      <p:grpSp>
        <p:nvGrpSpPr>
          <p:cNvPr id="6" name="Group 5"/>
          <p:cNvGrpSpPr>
            <a:grpSpLocks noChangeAspect="1"/>
          </p:cNvGrpSpPr>
          <p:nvPr/>
        </p:nvGrpSpPr>
        <p:grpSpPr bwMode="gray">
          <a:xfrm>
            <a:off x="4992233" y="1106794"/>
            <a:ext cx="3033980" cy="2686064"/>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32" name="Rectangle 31"/>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DaaS</a:t>
              </a:r>
            </a:p>
          </p:txBody>
        </p:sp>
        <p:sp>
          <p:nvSpPr>
            <p:cNvPr id="33" name="Rectangle 32"/>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SaaS</a:t>
              </a:r>
            </a:p>
          </p:txBody>
        </p:sp>
        <p:sp>
          <p:nvSpPr>
            <p:cNvPr id="34" name="Rectangle 33"/>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PaaS</a:t>
              </a:r>
            </a:p>
          </p:txBody>
        </p:sp>
        <p:sp>
          <p:nvSpPr>
            <p:cNvPr id="38" name="Rectangle 37"/>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IaaS</a:t>
              </a:r>
            </a:p>
          </p:txBody>
        </p:sp>
      </p:grpSp>
      <p:cxnSp>
        <p:nvCxnSpPr>
          <p:cNvPr id="29" name="Straight Connector 28"/>
          <p:cNvCxnSpPr>
            <a:cxnSpLocks/>
          </p:cNvCxnSpPr>
          <p:nvPr/>
        </p:nvCxnSpPr>
        <p:spPr>
          <a:xfrm>
            <a:off x="4430785" y="1495271"/>
            <a:ext cx="460947"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8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5</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grpSp>
        <p:nvGrpSpPr>
          <p:cNvPr id="6" name="Group 5"/>
          <p:cNvGrpSpPr>
            <a:grpSpLocks noChangeAspect="1"/>
          </p:cNvGrpSpPr>
          <p:nvPr/>
        </p:nvGrpSpPr>
        <p:grpSpPr bwMode="gray">
          <a:xfrm>
            <a:off x="4991665" y="1061505"/>
            <a:ext cx="3033980" cy="2686064"/>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28" name="Rectangle 27"/>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DaaS</a:t>
              </a:r>
            </a:p>
          </p:txBody>
        </p:sp>
        <p:sp>
          <p:nvSpPr>
            <p:cNvPr id="29" name="Rectangle 28"/>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SaaS</a:t>
              </a:r>
            </a:p>
          </p:txBody>
        </p:sp>
        <p:sp>
          <p:nvSpPr>
            <p:cNvPr id="30" name="Rectangle 29"/>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PaaS</a:t>
              </a:r>
            </a:p>
          </p:txBody>
        </p:sp>
        <p:sp>
          <p:nvSpPr>
            <p:cNvPr id="31" name="Rectangle 30"/>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IaaS</a:t>
              </a:r>
            </a:p>
          </p:txBody>
        </p:sp>
      </p:grpSp>
      <p:cxnSp>
        <p:nvCxnSpPr>
          <p:cNvPr id="23" name="Straight Connector 22"/>
          <p:cNvCxnSpPr>
            <a:cxnSpLocks/>
          </p:cNvCxnSpPr>
          <p:nvPr/>
        </p:nvCxnSpPr>
        <p:spPr>
          <a:xfrm>
            <a:off x="4442028" y="2102372"/>
            <a:ext cx="494675"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8391" y="838341"/>
            <a:ext cx="3972394" cy="3252189"/>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a:t>Software-as-a-Service</a:t>
            </a:r>
          </a:p>
          <a:p>
            <a:r>
              <a:rPr lang="en-US" sz="2100" dirty="0"/>
              <a:t>Oracle offers the most integrated, complete cloud suite of SaaS applications enabling customers to modernize their business using the latest technologies such as Artificial Intelligence and Machine Learning.</a:t>
            </a:r>
            <a:endParaRPr lang="en-US" sz="2100" dirty="0">
              <a:solidFill>
                <a:schemeClr val="tx1">
                  <a:lumMod val="50000"/>
                </a:schemeClr>
              </a:solidFill>
              <a:latin typeface="Calibri" charset="0"/>
              <a:ea typeface="Calibri" charset="0"/>
              <a:cs typeface="Calibri" charset="0"/>
            </a:endParaRPr>
          </a:p>
        </p:txBody>
      </p:sp>
    </p:spTree>
    <p:extLst>
      <p:ext uri="{BB962C8B-B14F-4D97-AF65-F5344CB8AC3E}">
        <p14:creationId xmlns:p14="http://schemas.microsoft.com/office/powerpoint/2010/main" val="95419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6</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grpSp>
        <p:nvGrpSpPr>
          <p:cNvPr id="6" name="Group 5"/>
          <p:cNvGrpSpPr>
            <a:grpSpLocks noChangeAspect="1"/>
          </p:cNvGrpSpPr>
          <p:nvPr/>
        </p:nvGrpSpPr>
        <p:grpSpPr bwMode="gray">
          <a:xfrm>
            <a:off x="4981673" y="1022981"/>
            <a:ext cx="3033980" cy="2686064"/>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33" name="Rectangle 32"/>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DaaS</a:t>
              </a:r>
            </a:p>
          </p:txBody>
        </p:sp>
        <p:sp>
          <p:nvSpPr>
            <p:cNvPr id="34" name="Rectangle 33"/>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SaaS</a:t>
              </a:r>
            </a:p>
          </p:txBody>
        </p:sp>
        <p:sp>
          <p:nvSpPr>
            <p:cNvPr id="38" name="Rectangle 37"/>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PaaS</a:t>
              </a:r>
            </a:p>
          </p:txBody>
        </p:sp>
        <p:sp>
          <p:nvSpPr>
            <p:cNvPr id="39" name="Rectangle 38"/>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IaaS</a:t>
              </a:r>
            </a:p>
          </p:txBody>
        </p:sp>
      </p:grpSp>
      <p:cxnSp>
        <p:nvCxnSpPr>
          <p:cNvPr id="24" name="Straight Connector 23"/>
          <p:cNvCxnSpPr>
            <a:cxnSpLocks/>
          </p:cNvCxnSpPr>
          <p:nvPr/>
        </p:nvCxnSpPr>
        <p:spPr>
          <a:xfrm>
            <a:off x="4442027" y="2788171"/>
            <a:ext cx="539646"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8391" y="838341"/>
            <a:ext cx="3972394" cy="3252189"/>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a:t>Platform-as-a-Servic</a:t>
            </a:r>
            <a:r>
              <a:rPr lang="en-US" altLang="zh-TW" sz="2700" b="1" dirty="0"/>
              <a:t>e</a:t>
            </a:r>
          </a:p>
          <a:p>
            <a:pPr>
              <a:lnSpc>
                <a:spcPct val="90000"/>
              </a:lnSpc>
            </a:pPr>
            <a:r>
              <a:rPr lang="en-US" sz="2100" dirty="0"/>
              <a:t>Oracle offers the broadest range of PaaS services in the industry that enables developers, IT professionals and business leaders to develop, extend and secure applications that leverage advanced analytics.</a:t>
            </a:r>
          </a:p>
          <a:p>
            <a:pPr>
              <a:lnSpc>
                <a:spcPct val="90000"/>
              </a:lnSpc>
            </a:pPr>
            <a:endParaRPr lang="en-US" sz="1500" dirty="0"/>
          </a:p>
        </p:txBody>
      </p:sp>
    </p:spTree>
    <p:extLst>
      <p:ext uri="{BB962C8B-B14F-4D97-AF65-F5344CB8AC3E}">
        <p14:creationId xmlns:p14="http://schemas.microsoft.com/office/powerpoint/2010/main" val="9935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191" y="163"/>
            <a:ext cx="9141619" cy="5142161"/>
          </a:xfrm>
          <a:prstGeom prst="rect">
            <a:avLst/>
          </a:prstGeom>
          <a:ln w="19050">
            <a:noFill/>
          </a:ln>
          <a:effectLst/>
        </p:spPr>
      </p:pic>
      <p:sp>
        <p:nvSpPr>
          <p:cNvPr id="54" name="Rectangle 53" descr="Full slide 4-color photo can be inserted here"/>
          <p:cNvSpPr/>
          <p:nvPr/>
        </p:nvSpPr>
        <p:spPr bwMode="gray">
          <a:xfrm>
            <a:off x="161923" y="129232"/>
            <a:ext cx="8829678" cy="4660653"/>
          </a:xfrm>
          <a:prstGeom prst="rect">
            <a:avLst/>
          </a:prstGeom>
          <a:solidFill>
            <a:schemeClr val="accent4">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2" name="Border"/>
          <p:cNvGrpSpPr/>
          <p:nvPr/>
        </p:nvGrpSpPr>
        <p:grpSpPr bwMode="gray">
          <a:xfrm>
            <a:off x="976" y="0"/>
            <a:ext cx="9142049" cy="5143500"/>
            <a:chOff x="-287" y="0"/>
            <a:chExt cx="12189399" cy="6858000"/>
          </a:xfrm>
        </p:grpSpPr>
        <p:sp>
          <p:nvSpPr>
            <p:cNvPr id="45" name="Rectangle 4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6" name="Rectangle 4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7" name="Rectangle 46"/>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48" name="Rectangle 47"/>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52" name="Slide Number Placeholder 5"/>
          <p:cNvSpPr>
            <a:spLocks noGrp="1"/>
          </p:cNvSpPr>
          <p:nvPr>
            <p:ph type="sldNum" sz="quarter" idx="12"/>
          </p:nvPr>
        </p:nvSpPr>
        <p:spPr bwMode="gray">
          <a:xfrm>
            <a:off x="8458200" y="4917186"/>
            <a:ext cx="286246" cy="137160"/>
          </a:xfrm>
          <a:prstGeom prst="rect">
            <a:avLst/>
          </a:prstGeom>
        </p:spPr>
        <p:txBody>
          <a:bodyPr vert="horz" wrap="none" lIns="0" tIns="0" rIns="0" bIns="0" rtlCol="0" anchor="ctr"/>
          <a:lstStyle>
            <a:lvl1pPr algn="r">
              <a:defRPr sz="600">
                <a:solidFill>
                  <a:schemeClr val="tx1">
                    <a:lumMod val="60000"/>
                    <a:lumOff val="40000"/>
                  </a:schemeClr>
                </a:solidFill>
              </a:defRPr>
            </a:lvl1pPr>
          </a:lstStyle>
          <a:p>
            <a:fld id="{C51EAA63-D034-42AE-91FA-B13B9518C7BE}" type="slidenum">
              <a:rPr>
                <a:solidFill>
                  <a:srgbClr val="5F5F5F">
                    <a:lumMod val="60000"/>
                    <a:lumOff val="40000"/>
                  </a:srgbClr>
                </a:solidFill>
              </a:rPr>
              <a:pPr/>
              <a:t>7</a:t>
            </a:fld>
            <a:endParaRPr dirty="0">
              <a:solidFill>
                <a:srgbClr val="5F5F5F">
                  <a:lumMod val="60000"/>
                  <a:lumOff val="40000"/>
                </a:srgbClr>
              </a:solidFill>
            </a:endParaRPr>
          </a:p>
        </p:txBody>
      </p:sp>
      <p:sp>
        <p:nvSpPr>
          <p:cNvPr id="50" name="TextBox 49"/>
          <p:cNvSpPr txBox="1"/>
          <p:nvPr/>
        </p:nvSpPr>
        <p:spPr bwMode="gray">
          <a:xfrm>
            <a:off x="4493420"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pic>
        <p:nvPicPr>
          <p:cNvPr id="37" name="Picture 36" descr="Oracle logo in white on red staging backgroun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gray">
          <a:xfrm>
            <a:off x="398955" y="4697730"/>
            <a:ext cx="1218854" cy="445770"/>
          </a:xfrm>
          <a:prstGeom prst="rect">
            <a:avLst/>
          </a:prstGeom>
        </p:spPr>
      </p:pic>
      <p:sp>
        <p:nvSpPr>
          <p:cNvPr id="55" name="TextBox 54"/>
          <p:cNvSpPr txBox="1"/>
          <p:nvPr/>
        </p:nvSpPr>
        <p:spPr bwMode="gray">
          <a:xfrm>
            <a:off x="470389" y="2810028"/>
            <a:ext cx="3011015" cy="833285"/>
          </a:xfrm>
          <a:prstGeom prst="rect">
            <a:avLst/>
          </a:prstGeom>
          <a:noFill/>
        </p:spPr>
        <p:txBody>
          <a:bodyPr wrap="square" lIns="0" tIns="0" rIns="0" bIns="0" rtlCol="0" anchor="t" anchorCtr="0">
            <a:noAutofit/>
          </a:bodyPr>
          <a:lstStyle/>
          <a:p>
            <a:pPr algn="ctr">
              <a:lnSpc>
                <a:spcPct val="80000"/>
              </a:lnSpc>
            </a:pPr>
            <a:r>
              <a:rPr lang="en-US" sz="4950" dirty="0">
                <a:solidFill>
                  <a:srgbClr val="FFFFFF"/>
                </a:solidFill>
                <a:ea typeface="Calibri" charset="0"/>
                <a:cs typeface="Calibri" charset="0"/>
              </a:rPr>
              <a:t>CLOUD</a:t>
            </a:r>
          </a:p>
        </p:txBody>
      </p:sp>
      <p:pic>
        <p:nvPicPr>
          <p:cNvPr id="56" name="Picture 5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bwMode="gray">
          <a:xfrm>
            <a:off x="596334" y="2169766"/>
            <a:ext cx="2965852" cy="421151"/>
          </a:xfrm>
          <a:prstGeom prst="rect">
            <a:avLst/>
          </a:prstGeom>
        </p:spPr>
      </p:pic>
      <p:sp>
        <p:nvSpPr>
          <p:cNvPr id="22" name="TextBox 21"/>
          <p:cNvSpPr txBox="1"/>
          <p:nvPr/>
        </p:nvSpPr>
        <p:spPr bwMode="gray">
          <a:xfrm>
            <a:off x="734047" y="791623"/>
            <a:ext cx="2642822" cy="884473"/>
          </a:xfrm>
          <a:prstGeom prst="rect">
            <a:avLst/>
          </a:prstGeom>
          <a:noFill/>
        </p:spPr>
        <p:txBody>
          <a:bodyPr wrap="square" lIns="0" tIns="0" rIns="0" bIns="0" rtlCol="0" anchor="t" anchorCtr="0">
            <a:noAutofit/>
          </a:bodyPr>
          <a:lstStyle/>
          <a:p>
            <a:pPr algn="ctr">
              <a:lnSpc>
                <a:spcPct val="90000"/>
              </a:lnSpc>
            </a:pPr>
            <a:r>
              <a:rPr lang="en-US" sz="3000" dirty="0">
                <a:solidFill>
                  <a:srgbClr val="FFFFFF"/>
                </a:solidFill>
                <a:ea typeface="Calibri" charset="0"/>
                <a:cs typeface="Calibri" charset="0"/>
              </a:rPr>
              <a:t>The Most Complete Cloud</a:t>
            </a:r>
          </a:p>
        </p:txBody>
      </p:sp>
      <p:cxnSp>
        <p:nvCxnSpPr>
          <p:cNvPr id="3" name="Straight Connector 2"/>
          <p:cNvCxnSpPr>
            <a:cxnSpLocks/>
          </p:cNvCxnSpPr>
          <p:nvPr/>
        </p:nvCxnSpPr>
        <p:spPr bwMode="gray">
          <a:xfrm>
            <a:off x="458391" y="2693787"/>
            <a:ext cx="3500438" cy="0"/>
          </a:xfrm>
          <a:prstGeom prst="line">
            <a:avLst/>
          </a:prstGeom>
          <a:ln w="1905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53" name="Freeform 5"/>
          <p:cNvSpPr>
            <a:spLocks/>
          </p:cNvSpPr>
          <p:nvPr/>
        </p:nvSpPr>
        <p:spPr bwMode="gray">
          <a:xfrm>
            <a:off x="3601988" y="725594"/>
            <a:ext cx="5579705" cy="3235868"/>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a:gsLst>
              <a:gs pos="95575">
                <a:schemeClr val="accent5">
                  <a:alpha val="78000"/>
                </a:schemeClr>
              </a:gs>
              <a:gs pos="1000">
                <a:schemeClr val="bg2"/>
              </a:gs>
              <a:gs pos="42000">
                <a:schemeClr val="bg2"/>
              </a:gs>
            </a:gsLst>
            <a:lin ang="0" scaled="0"/>
          </a:gradFill>
          <a:ln w="76200" cap="flat">
            <a:noFill/>
            <a:prstDash val="solid"/>
            <a:miter lim="800000"/>
            <a:headEnd/>
            <a:tailEnd/>
          </a:ln>
          <a:effectLst>
            <a:outerShdw blurRad="368300" dist="419100" dir="8100000" algn="tr" rotWithShape="0">
              <a:prstClr val="black">
                <a:alpha val="40000"/>
              </a:prstClr>
            </a:outerShdw>
          </a:effectLst>
          <a:scene3d>
            <a:camera prst="perspectiveHeroicExtremeRightFacing" fov="2700000">
              <a:rot lat="21546000" lon="19471383" rev="176530"/>
            </a:camera>
            <a:lightRig rig="threePt" dir="t"/>
          </a:scene3d>
          <a:sp3d extrusionH="730250">
            <a:bevelT/>
          </a:sp3d>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nvGrpSpPr>
          <p:cNvPr id="4" name="Group 5"/>
          <p:cNvGrpSpPr/>
          <p:nvPr/>
        </p:nvGrpSpPr>
        <p:grpSpPr bwMode="gray">
          <a:xfrm>
            <a:off x="4919160" y="1273925"/>
            <a:ext cx="2689676" cy="2381243"/>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5" name="Rectangle 4"/>
            <p:cNvSpPr/>
            <p:nvPr/>
          </p:nvSpPr>
          <p:spPr bwMode="gray">
            <a:xfrm>
              <a:off x="5989637" y="967459"/>
              <a:ext cx="4701381" cy="933593"/>
            </a:xfrm>
            <a:prstGeom prst="rect">
              <a:avLst/>
            </a:prstGeom>
            <a:gradFill>
              <a:gsLst>
                <a:gs pos="95575">
                  <a:schemeClr val="accent2">
                    <a:alpha val="87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DaaS</a:t>
              </a:r>
            </a:p>
          </p:txBody>
        </p:sp>
        <p:sp>
          <p:nvSpPr>
            <p:cNvPr id="25" name="Rectangle 24"/>
            <p:cNvSpPr/>
            <p:nvPr/>
          </p:nvSpPr>
          <p:spPr bwMode="gray">
            <a:xfrm>
              <a:off x="5980842" y="2018908"/>
              <a:ext cx="4701381" cy="933593"/>
            </a:xfrm>
            <a:prstGeom prst="rect">
              <a:avLst/>
            </a:prstGeom>
            <a:gradFill>
              <a:gsLst>
                <a:gs pos="95575">
                  <a:schemeClr val="accent2">
                    <a:alpha val="86000"/>
                  </a:schemeClr>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SaaS</a:t>
              </a:r>
            </a:p>
          </p:txBody>
        </p:sp>
        <p:sp>
          <p:nvSpPr>
            <p:cNvPr id="26" name="Rectangle 25"/>
            <p:cNvSpPr/>
            <p:nvPr/>
          </p:nvSpPr>
          <p:spPr bwMode="gray">
            <a:xfrm>
              <a:off x="5989638" y="3070357"/>
              <a:ext cx="4701381" cy="933593"/>
            </a:xfrm>
            <a:prstGeom prst="rect">
              <a:avLst/>
            </a:prstGeom>
            <a:gradFill>
              <a:gsLst>
                <a:gs pos="95575">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PaaS</a:t>
              </a:r>
            </a:p>
          </p:txBody>
        </p:sp>
        <p:sp>
          <p:nvSpPr>
            <p:cNvPr id="35" name="Rectangle 34"/>
            <p:cNvSpPr/>
            <p:nvPr/>
          </p:nvSpPr>
          <p:spPr bwMode="gray">
            <a:xfrm>
              <a:off x="5989638" y="411650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solidFill>
                </a:rPr>
                <a:t>IaaS</a:t>
              </a:r>
            </a:p>
          </p:txBody>
        </p:sp>
      </p:grpSp>
      <p:sp>
        <p:nvSpPr>
          <p:cNvPr id="6" name="Rectangle 5"/>
          <p:cNvSpPr/>
          <p:nvPr/>
        </p:nvSpPr>
        <p:spPr>
          <a:xfrm>
            <a:off x="357074" y="838341"/>
            <a:ext cx="3972394" cy="3252189"/>
          </a:xfrm>
          <a:prstGeom prst="rect">
            <a:avLst/>
          </a:prstGeom>
          <a:solidFill>
            <a:schemeClr val="accent5"/>
          </a:solidFill>
          <a:ln w="19050">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205740" rIns="205740" bIns="205740" numCol="1" spcCol="0" rtlCol="0" fromWordArt="0" anchor="t" anchorCtr="0" forceAA="0" compatLnSpc="1">
            <a:prstTxWarp prst="textNoShape">
              <a:avLst/>
            </a:prstTxWarp>
            <a:noAutofit/>
          </a:bodyPr>
          <a:lstStyle/>
          <a:p>
            <a:pPr>
              <a:lnSpc>
                <a:spcPct val="90000"/>
              </a:lnSpc>
            </a:pPr>
            <a:r>
              <a:rPr lang="en-US" altLang="zh-TW" sz="2400" b="1" dirty="0"/>
              <a:t>Infrastructure-as-a-Service</a:t>
            </a:r>
          </a:p>
          <a:p>
            <a:pPr>
              <a:lnSpc>
                <a:spcPct val="90000"/>
              </a:lnSpc>
            </a:pPr>
            <a:r>
              <a:rPr lang="en-US" sz="2100" dirty="0"/>
              <a:t>Oracle offers the highest performance, lowest cost IaaS in the industry, enabling customers to run their application workloads in the Oracle Cloud.</a:t>
            </a:r>
          </a:p>
          <a:p>
            <a:pPr>
              <a:lnSpc>
                <a:spcPct val="90000"/>
              </a:lnSpc>
            </a:pPr>
            <a:endParaRPr lang="en-US" sz="1500" dirty="0"/>
          </a:p>
        </p:txBody>
      </p:sp>
      <p:grpSp>
        <p:nvGrpSpPr>
          <p:cNvPr id="7" name="Group 5"/>
          <p:cNvGrpSpPr/>
          <p:nvPr/>
        </p:nvGrpSpPr>
        <p:grpSpPr bwMode="gray">
          <a:xfrm>
            <a:off x="4989079" y="946388"/>
            <a:ext cx="3046247" cy="2696925"/>
            <a:chOff x="5980842" y="967459"/>
            <a:chExt cx="4710177" cy="4082643"/>
          </a:xfrm>
          <a:effectLst>
            <a:outerShdw blurRad="228600" dist="266700" dir="8100000" algn="tr" rotWithShape="0">
              <a:prstClr val="black">
                <a:alpha val="40000"/>
              </a:prstClr>
            </a:outerShdw>
          </a:effectLst>
          <a:scene3d>
            <a:camera prst="perspectiveContrastingRightFacing">
              <a:rot lat="20952000" lon="19746000" rev="372000"/>
            </a:camera>
            <a:lightRig rig="balanced" dir="t">
              <a:rot lat="0" lon="0" rev="18600000"/>
            </a:lightRig>
          </a:scene3d>
        </p:grpSpPr>
        <p:sp>
          <p:nvSpPr>
            <p:cNvPr id="24" name="Rectangle 23"/>
            <p:cNvSpPr/>
            <p:nvPr/>
          </p:nvSpPr>
          <p:spPr bwMode="gray">
            <a:xfrm>
              <a:off x="5989637" y="967459"/>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DaaS</a:t>
              </a:r>
            </a:p>
          </p:txBody>
        </p:sp>
        <p:sp>
          <p:nvSpPr>
            <p:cNvPr id="27" name="Rectangle 26"/>
            <p:cNvSpPr/>
            <p:nvPr/>
          </p:nvSpPr>
          <p:spPr bwMode="gray">
            <a:xfrm>
              <a:off x="5980842" y="2018908"/>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SaaS</a:t>
              </a:r>
            </a:p>
          </p:txBody>
        </p:sp>
        <p:sp>
          <p:nvSpPr>
            <p:cNvPr id="28" name="Rectangle 27"/>
            <p:cNvSpPr/>
            <p:nvPr/>
          </p:nvSpPr>
          <p:spPr bwMode="gray">
            <a:xfrm>
              <a:off x="5989638" y="3070357"/>
              <a:ext cx="4701381" cy="933593"/>
            </a:xfrm>
            <a:prstGeom prst="rect">
              <a:avLst/>
            </a:prstGeom>
            <a:noFill/>
            <a:ln w="19050">
              <a:noFill/>
              <a:miter lim="800000"/>
            </a:ln>
            <a:effectLst>
              <a:outerShdw blurRad="44450" dist="27940" dir="5400000" algn="ctr">
                <a:srgbClr val="000000">
                  <a:alpha val="32000"/>
                </a:srgbClr>
              </a:outerShdw>
            </a:effectLst>
            <a:sp3d extrusionH="5207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3000" dirty="0">
                  <a:solidFill>
                    <a:srgbClr val="FFFFFF">
                      <a:alpha val="0"/>
                    </a:srgbClr>
                  </a:solidFill>
                </a:rPr>
                <a:t>PaaS</a:t>
              </a:r>
            </a:p>
          </p:txBody>
        </p:sp>
        <p:sp>
          <p:nvSpPr>
            <p:cNvPr id="29" name="Rectangle 28"/>
            <p:cNvSpPr/>
            <p:nvPr/>
          </p:nvSpPr>
          <p:spPr bwMode="gray">
            <a:xfrm>
              <a:off x="5989638" y="4116509"/>
              <a:ext cx="4701381" cy="933593"/>
            </a:xfrm>
            <a:prstGeom prst="rect">
              <a:avLst/>
            </a:prstGeom>
            <a:gradFill>
              <a:gsLst>
                <a:gs pos="100000">
                  <a:schemeClr val="accent2"/>
                </a:gs>
                <a:gs pos="1000">
                  <a:schemeClr val="accent1"/>
                </a:gs>
                <a:gs pos="42000">
                  <a:schemeClr val="accent1"/>
                </a:gs>
              </a:gsLst>
              <a:lin ang="0" scaled="0"/>
            </a:gradFill>
            <a:ln w="19050">
              <a:noFill/>
              <a:miter lim="800000"/>
            </a:ln>
            <a:effectLst>
              <a:outerShdw blurRad="44450" dist="27940" dir="5400000" algn="ctr">
                <a:srgbClr val="000000">
                  <a:alpha val="32000"/>
                </a:srgbClr>
              </a:outerShdw>
            </a:effectLst>
            <a:sp3d extrusionH="825500">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4050" dirty="0">
                  <a:solidFill>
                    <a:srgbClr val="FFFFFF"/>
                  </a:solidFill>
                </a:rPr>
                <a:t>IaaS</a:t>
              </a:r>
            </a:p>
          </p:txBody>
        </p:sp>
      </p:grpSp>
      <p:cxnSp>
        <p:nvCxnSpPr>
          <p:cNvPr id="8" name="Straight Connector 7"/>
          <p:cNvCxnSpPr>
            <a:cxnSpLocks/>
          </p:cNvCxnSpPr>
          <p:nvPr/>
        </p:nvCxnSpPr>
        <p:spPr>
          <a:xfrm>
            <a:off x="4442028" y="3384029"/>
            <a:ext cx="618344" cy="0"/>
          </a:xfrm>
          <a:prstGeom prst="line">
            <a:avLst/>
          </a:prstGeom>
          <a:ln w="41275">
            <a:solidFill>
              <a:schemeClr val="accent5"/>
            </a:solidFill>
            <a:miter lim="800000"/>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00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41869" y="137452"/>
            <a:ext cx="8866854" cy="4679927"/>
          </a:xfrm>
          <a:prstGeom prst="rect">
            <a:avLst/>
          </a:prstGeom>
        </p:spPr>
      </p:pic>
      <p:sp>
        <p:nvSpPr>
          <p:cNvPr id="52" name="Rectangle 51" descr="Full slide 4-color photo can be inserted here"/>
          <p:cNvSpPr/>
          <p:nvPr/>
        </p:nvSpPr>
        <p:spPr bwMode="gray">
          <a:xfrm>
            <a:off x="1191" y="0"/>
            <a:ext cx="9141619" cy="5143500"/>
          </a:xfrm>
          <a:prstGeom prst="rect">
            <a:avLst/>
          </a:prstGeom>
          <a:solidFill>
            <a:srgbClr val="46575E">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dirty="0">
              <a:solidFill>
                <a:srgbClr val="FFFFFF"/>
              </a:solidFill>
            </a:endParaRPr>
          </a:p>
        </p:txBody>
      </p:sp>
      <p:grpSp>
        <p:nvGrpSpPr>
          <p:cNvPr id="53" name="Border"/>
          <p:cNvGrpSpPr/>
          <p:nvPr/>
        </p:nvGrpSpPr>
        <p:grpSpPr bwMode="gray">
          <a:xfrm>
            <a:off x="1192" y="0"/>
            <a:ext cx="9142049" cy="5143500"/>
            <a:chOff x="-287" y="0"/>
            <a:chExt cx="12189399" cy="6858000"/>
          </a:xfrm>
        </p:grpSpPr>
        <p:sp>
          <p:nvSpPr>
            <p:cNvPr id="55" name="Rectangle 54"/>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56" name="Rectangle 55"/>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62" name="Rectangle 61"/>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sp>
          <p:nvSpPr>
            <p:cNvPr id="64" name="Rectangle 63"/>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sz="1350" dirty="0">
                <a:solidFill>
                  <a:srgbClr val="FFFFFF"/>
                </a:solidFill>
              </a:endParaRPr>
            </a:p>
          </p:txBody>
        </p:sp>
      </p:grpSp>
      <p:sp>
        <p:nvSpPr>
          <p:cNvPr id="39" name="Oval 38"/>
          <p:cNvSpPr/>
          <p:nvPr/>
        </p:nvSpPr>
        <p:spPr bwMode="gray">
          <a:xfrm>
            <a:off x="2797670" y="1186734"/>
            <a:ext cx="3548663" cy="3649972"/>
          </a:xfrm>
          <a:prstGeom prst="ellipse">
            <a:avLst/>
          </a:prstGeom>
          <a:solidFill>
            <a:schemeClr val="bg1"/>
          </a:solidFill>
          <a:ln w="19050">
            <a:noFill/>
            <a:miter lim="800000"/>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solidFill>
                <a:srgbClr val="FFFFFF"/>
              </a:solidFill>
            </a:endParaRPr>
          </a:p>
        </p:txBody>
      </p:sp>
      <p:sp>
        <p:nvSpPr>
          <p:cNvPr id="3" name="Title 2"/>
          <p:cNvSpPr>
            <a:spLocks noGrp="1"/>
          </p:cNvSpPr>
          <p:nvPr>
            <p:ph type="title"/>
          </p:nvPr>
        </p:nvSpPr>
        <p:spPr bwMode="gray"/>
        <p:txBody>
          <a:bodyPr/>
          <a:lstStyle/>
          <a:p>
            <a:r>
              <a:rPr lang="en-US" dirty="0">
                <a:solidFill>
                  <a:schemeClr val="bg1"/>
                </a:solidFill>
              </a:rPr>
              <a:t>Oracle Develops Offerings</a:t>
            </a:r>
            <a:br>
              <a:rPr lang="en-US" dirty="0">
                <a:solidFill>
                  <a:schemeClr val="bg1"/>
                </a:solidFill>
              </a:rPr>
            </a:br>
            <a:r>
              <a:rPr lang="en-US" dirty="0">
                <a:solidFill>
                  <a:schemeClr val="bg1"/>
                </a:solidFill>
              </a:rPr>
              <a:t>for Three Deployment Models</a:t>
            </a:r>
          </a:p>
        </p:txBody>
      </p:sp>
      <p:sp>
        <p:nvSpPr>
          <p:cNvPr id="31" name="Slide Number Placeholder 3"/>
          <p:cNvSpPr>
            <a:spLocks noGrp="1"/>
          </p:cNvSpPr>
          <p:nvPr>
            <p:ph type="sldNum" sz="quarter" idx="12"/>
          </p:nvPr>
        </p:nvSpPr>
        <p:spPr bwMode="gray"/>
        <p:txBody>
          <a:bodyPr/>
          <a:lstStyle/>
          <a:p>
            <a:fld id="{C51EAA63-D034-42AE-91FA-B13B9518C7BE}" type="slidenum">
              <a:rPr lang="en-US" smtClean="0"/>
              <a:pPr/>
              <a:t>8</a:t>
            </a:fld>
            <a:endParaRPr lang="en-US" dirty="0"/>
          </a:p>
        </p:txBody>
      </p:sp>
      <p:sp>
        <p:nvSpPr>
          <p:cNvPr id="2054" name="AutoShape 6" descr="https://www.missionmanager.com/wp-content/uploads/2015/08/red-number-3.jpg"/>
          <p:cNvSpPr>
            <a:spLocks noChangeAspect="1" noChangeArrowheads="1"/>
          </p:cNvSpPr>
          <p:nvPr/>
        </p:nvSpPr>
        <p:spPr bwMode="gray">
          <a:xfrm>
            <a:off x="117872" y="-108347"/>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sp>
        <p:nvSpPr>
          <p:cNvPr id="63" name="TextBox 62"/>
          <p:cNvSpPr txBox="1"/>
          <p:nvPr/>
        </p:nvSpPr>
        <p:spPr bwMode="gray">
          <a:xfrm>
            <a:off x="4493206" y="4917186"/>
            <a:ext cx="2090738" cy="137160"/>
          </a:xfrm>
          <a:prstGeom prst="rect">
            <a:avLst/>
          </a:prstGeom>
          <a:noFill/>
        </p:spPr>
        <p:txBody>
          <a:bodyPr wrap="none" lIns="0" tIns="0" rIns="0" bIns="0" rtlCol="0" anchor="ctr" anchorCtr="0">
            <a:noAutofit/>
          </a:bodyPr>
          <a:lstStyle/>
          <a:p>
            <a:r>
              <a:rPr lang="en-US" sz="600" dirty="0">
                <a:solidFill>
                  <a:srgbClr val="5F5F5F">
                    <a:lumMod val="60000"/>
                    <a:lumOff val="40000"/>
                  </a:srgbClr>
                </a:solidFill>
              </a:rPr>
              <a:t>Copyright © 2017 </a:t>
            </a:r>
            <a:r>
              <a:rPr sz="600" dirty="0">
                <a:solidFill>
                  <a:srgbClr val="5F5F5F">
                    <a:lumMod val="60000"/>
                    <a:lumOff val="40000"/>
                  </a:srgbClr>
                </a:solidFill>
              </a:rPr>
              <a:t>Oracle and/or its affiliates. All rights reserved.  |</a:t>
            </a:r>
          </a:p>
        </p:txBody>
      </p:sp>
      <p:sp>
        <p:nvSpPr>
          <p:cNvPr id="46" name="Title 2"/>
          <p:cNvSpPr txBox="1">
            <a:spLocks/>
          </p:cNvSpPr>
          <p:nvPr/>
        </p:nvSpPr>
        <p:spPr bwMode="gray">
          <a:xfrm>
            <a:off x="471492" y="3980117"/>
            <a:ext cx="8343900" cy="666750"/>
          </a:xfrm>
          <a:prstGeom prst="rect">
            <a:avLst/>
          </a:prstGeom>
        </p:spPr>
        <p:txBody>
          <a:bodyPr vert="horz" lIns="0" tIns="0" rIns="0" bIns="0" rtlCol="0" anchor="b">
            <a:noAutofit/>
          </a:bodyPr>
          <a:lstStyle/>
          <a:p>
            <a:pPr algn="ctr">
              <a:lnSpc>
                <a:spcPct val="80000"/>
              </a:lnSpc>
              <a:spcBef>
                <a:spcPct val="0"/>
              </a:spcBef>
              <a:defRPr/>
            </a:pPr>
            <a:r>
              <a:rPr lang="en-US" sz="2700" b="1" dirty="0">
                <a:solidFill>
                  <a:srgbClr val="FF0000"/>
                </a:solidFill>
              </a:rPr>
              <a:t>For All Your Workloads</a:t>
            </a:r>
          </a:p>
        </p:txBody>
      </p:sp>
      <p:pic>
        <p:nvPicPr>
          <p:cNvPr id="66" name="Picture 65"/>
          <p:cNvPicPr>
            <a:picLocks noChangeAspect="1"/>
          </p:cNvPicPr>
          <p:nvPr/>
        </p:nvPicPr>
        <p:blipFill rotWithShape="1">
          <a:blip r:embed="rId4" cstate="print">
            <a:extLst>
              <a:ext uri="{28A0092B-C50C-407E-A947-70E740481C1C}">
                <a14:useLocalDpi xmlns:a14="http://schemas.microsoft.com/office/drawing/2010/main" val="0"/>
              </a:ext>
            </a:extLst>
          </a:blip>
          <a:srcRect l="20121" t="15533" r="24452"/>
          <a:stretch/>
        </p:blipFill>
        <p:spPr bwMode="gray">
          <a:xfrm>
            <a:off x="3718312" y="2940637"/>
            <a:ext cx="1925969" cy="1467515"/>
          </a:xfrm>
          <a:prstGeom prst="rect">
            <a:avLst/>
          </a:prstGeom>
        </p:spPr>
      </p:pic>
      <p:pic>
        <p:nvPicPr>
          <p:cNvPr id="61" name="Oracle red badge logo" descr="Oracle logo in white on red staging backgroun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399836" y="4697730"/>
            <a:ext cx="1217146" cy="445770"/>
          </a:xfrm>
          <a:prstGeom prst="rect">
            <a:avLst/>
          </a:prstGeom>
        </p:spPr>
      </p:pic>
      <p:grpSp>
        <p:nvGrpSpPr>
          <p:cNvPr id="23" name="Group 22"/>
          <p:cNvGrpSpPr/>
          <p:nvPr/>
        </p:nvGrpSpPr>
        <p:grpSpPr bwMode="gray">
          <a:xfrm>
            <a:off x="3435277" y="1266092"/>
            <a:ext cx="2324876" cy="2910939"/>
            <a:chOff x="4578781" y="1688123"/>
            <a:chExt cx="3099834" cy="3881252"/>
          </a:xfrm>
        </p:grpSpPr>
        <p:pic>
          <p:nvPicPr>
            <p:cNvPr id="50" name="Picture 49"/>
            <p:cNvPicPr>
              <a:picLocks noChangeAspect="1"/>
            </p:cNvPicPr>
            <p:nvPr/>
          </p:nvPicPr>
          <p:blipFill rotWithShape="1">
            <a:blip r:embed="rId6" cstate="print">
              <a:extLst>
                <a:ext uri="{28A0092B-C50C-407E-A947-70E740481C1C}">
                  <a14:useLocalDpi xmlns:a14="http://schemas.microsoft.com/office/drawing/2010/main" val="0"/>
                </a:ext>
              </a:extLst>
            </a:blip>
            <a:srcRect l="15071" r="14352"/>
            <a:stretch/>
          </p:blipFill>
          <p:spPr bwMode="gray">
            <a:xfrm>
              <a:off x="4595444" y="1711569"/>
              <a:ext cx="3083171" cy="3857806"/>
            </a:xfrm>
            <a:prstGeom prst="rect">
              <a:avLst/>
            </a:prstGeom>
            <a:gradFill>
              <a:gsLst>
                <a:gs pos="38000">
                  <a:schemeClr val="bg1"/>
                </a:gs>
                <a:gs pos="37000">
                  <a:schemeClr val="bg1"/>
                </a:gs>
              </a:gsLst>
              <a:lin ang="0" scaled="0"/>
            </a:gradFill>
            <a:ln w="19050">
              <a:solidFill>
                <a:schemeClr val="bg1"/>
              </a:solidFill>
              <a:miter lim="800000"/>
            </a:ln>
            <a:effectLst/>
          </p:spPr>
        </p:pic>
        <p:pic>
          <p:nvPicPr>
            <p:cNvPr id="54" name="Picture 53"/>
            <p:cNvPicPr>
              <a:picLocks noChangeAspect="1"/>
            </p:cNvPicPr>
            <p:nvPr/>
          </p:nvPicPr>
          <p:blipFill rotWithShape="1">
            <a:blip r:embed="rId7" cstate="print">
              <a:extLst>
                <a:ext uri="{28A0092B-C50C-407E-A947-70E740481C1C}">
                  <a14:useLocalDpi xmlns:a14="http://schemas.microsoft.com/office/drawing/2010/main" val="0"/>
                </a:ext>
              </a:extLst>
            </a:blip>
            <a:srcRect l="22209" t="9737" r="26227" b="21572"/>
            <a:stretch/>
          </p:blipFill>
          <p:spPr bwMode="gray">
            <a:xfrm>
              <a:off x="4578781" y="3026592"/>
              <a:ext cx="3029728" cy="1644000"/>
            </a:xfrm>
            <a:prstGeom prst="rect">
              <a:avLst/>
            </a:prstGeom>
            <a:effectLst/>
          </p:spPr>
        </p:pic>
        <p:sp>
          <p:nvSpPr>
            <p:cNvPr id="20" name="Rectangle 19"/>
            <p:cNvSpPr/>
            <p:nvPr/>
          </p:nvSpPr>
          <p:spPr bwMode="gray">
            <a:xfrm>
              <a:off x="4595446" y="1711569"/>
              <a:ext cx="3083169" cy="1488831"/>
            </a:xfrm>
            <a:prstGeom prst="rect">
              <a:avLst/>
            </a:prstGeom>
            <a:gradFill flip="none" rotWithShape="1">
              <a:gsLst>
                <a:gs pos="21000">
                  <a:schemeClr val="bg1">
                    <a:alpha val="80000"/>
                  </a:schemeClr>
                </a:gs>
                <a:gs pos="100000">
                  <a:schemeClr val="bg1">
                    <a:shade val="100000"/>
                    <a:satMod val="115000"/>
                    <a:alpha val="0"/>
                  </a:schemeClr>
                </a:gs>
              </a:gsLst>
              <a:lin ang="5400000" scaled="1"/>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p>
          </p:txBody>
        </p:sp>
        <p:sp>
          <p:nvSpPr>
            <p:cNvPr id="75" name="Rectangle 74"/>
            <p:cNvSpPr/>
            <p:nvPr/>
          </p:nvSpPr>
          <p:spPr bwMode="gray">
            <a:xfrm>
              <a:off x="4615483" y="1688123"/>
              <a:ext cx="3028197" cy="1220983"/>
            </a:xfrm>
            <a:prstGeom prst="rect">
              <a:avLst/>
            </a:prstGeom>
            <a:noFill/>
            <a:ln w="127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2400" dirty="0">
                  <a:solidFill>
                    <a:schemeClr val="tx1"/>
                  </a:solidFill>
                </a:rPr>
                <a:t>Cloud at</a:t>
              </a:r>
            </a:p>
            <a:p>
              <a:pPr algn="ctr">
                <a:lnSpc>
                  <a:spcPct val="80000"/>
                </a:lnSpc>
              </a:pPr>
              <a:r>
                <a:rPr lang="en-US" sz="2400" dirty="0">
                  <a:solidFill>
                    <a:schemeClr val="tx1"/>
                  </a:solidFill>
                </a:rPr>
                <a:t>Customer</a:t>
              </a:r>
            </a:p>
          </p:txBody>
        </p:sp>
      </p:grpSp>
      <p:grpSp>
        <p:nvGrpSpPr>
          <p:cNvPr id="22" name="Group 21"/>
          <p:cNvGrpSpPr/>
          <p:nvPr/>
        </p:nvGrpSpPr>
        <p:grpSpPr bwMode="gray">
          <a:xfrm>
            <a:off x="810083" y="1266093"/>
            <a:ext cx="2324687" cy="2910938"/>
            <a:chOff x="1078523" y="1688123"/>
            <a:chExt cx="3099582" cy="3881251"/>
          </a:xfrm>
        </p:grpSpPr>
        <p:pic>
          <p:nvPicPr>
            <p:cNvPr id="7" name="Picture 6"/>
            <p:cNvPicPr>
              <a:picLocks noChangeAspect="1"/>
            </p:cNvPicPr>
            <p:nvPr/>
          </p:nvPicPr>
          <p:blipFill rotWithShape="1">
            <a:blip r:embed="rId8" cstate="print">
              <a:extLst>
                <a:ext uri="{28A0092B-C50C-407E-A947-70E740481C1C}">
                  <a14:useLocalDpi xmlns:a14="http://schemas.microsoft.com/office/drawing/2010/main" val="0"/>
                </a:ext>
              </a:extLst>
            </a:blip>
            <a:srcRect l="29422"/>
            <a:stretch/>
          </p:blipFill>
          <p:spPr bwMode="gray">
            <a:xfrm>
              <a:off x="1078523" y="1698941"/>
              <a:ext cx="3093292" cy="3870433"/>
            </a:xfrm>
            <a:prstGeom prst="rect">
              <a:avLst/>
            </a:prstGeom>
            <a:gradFill>
              <a:gsLst>
                <a:gs pos="38000">
                  <a:schemeClr val="bg1"/>
                </a:gs>
                <a:gs pos="37000">
                  <a:schemeClr val="bg1"/>
                </a:gs>
              </a:gsLst>
              <a:lin ang="0" scaled="0"/>
            </a:gradFill>
            <a:ln w="19050">
              <a:solidFill>
                <a:schemeClr val="bg1"/>
              </a:solidFill>
              <a:miter lim="800000"/>
            </a:ln>
            <a:effectLst/>
          </p:spPr>
        </p:pic>
        <p:sp>
          <p:nvSpPr>
            <p:cNvPr id="43" name="Rectangle 42"/>
            <p:cNvSpPr/>
            <p:nvPr/>
          </p:nvSpPr>
          <p:spPr bwMode="gray">
            <a:xfrm>
              <a:off x="1082796" y="1699846"/>
              <a:ext cx="3095309" cy="1488831"/>
            </a:xfrm>
            <a:prstGeom prst="rect">
              <a:avLst/>
            </a:prstGeom>
            <a:gradFill flip="none" rotWithShape="1">
              <a:gsLst>
                <a:gs pos="21000">
                  <a:schemeClr val="bg1">
                    <a:alpha val="80000"/>
                  </a:schemeClr>
                </a:gs>
                <a:gs pos="100000">
                  <a:schemeClr val="bg1">
                    <a:shade val="100000"/>
                    <a:satMod val="115000"/>
                    <a:alpha val="0"/>
                  </a:schemeClr>
                </a:gs>
              </a:gsLst>
              <a:lin ang="5400000" scaled="1"/>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p>
          </p:txBody>
        </p:sp>
        <p:sp>
          <p:nvSpPr>
            <p:cNvPr id="42" name="Rectangle 41"/>
            <p:cNvSpPr/>
            <p:nvPr/>
          </p:nvSpPr>
          <p:spPr bwMode="gray">
            <a:xfrm>
              <a:off x="1094520" y="1688123"/>
              <a:ext cx="3028197" cy="1220983"/>
            </a:xfrm>
            <a:prstGeom prst="rect">
              <a:avLst/>
            </a:prstGeom>
            <a:noFill/>
            <a:ln w="127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2400" dirty="0">
                  <a:solidFill>
                    <a:schemeClr val="tx1"/>
                  </a:solidFill>
                </a:rPr>
                <a:t>On-Premises</a:t>
              </a:r>
            </a:p>
          </p:txBody>
        </p:sp>
      </p:grpSp>
      <p:grpSp>
        <p:nvGrpSpPr>
          <p:cNvPr id="24" name="Group 23"/>
          <p:cNvGrpSpPr/>
          <p:nvPr/>
        </p:nvGrpSpPr>
        <p:grpSpPr bwMode="gray">
          <a:xfrm>
            <a:off x="6057899" y="1266092"/>
            <a:ext cx="2312378" cy="2919047"/>
            <a:chOff x="8075610" y="1688123"/>
            <a:chExt cx="3083171" cy="3892062"/>
          </a:xfrm>
        </p:grpSpPr>
        <p:sp>
          <p:nvSpPr>
            <p:cNvPr id="12" name="Rectangle 11"/>
            <p:cNvSpPr/>
            <p:nvPr/>
          </p:nvSpPr>
          <p:spPr bwMode="gray">
            <a:xfrm>
              <a:off x="8075610" y="1711568"/>
              <a:ext cx="3081528" cy="3868617"/>
            </a:xfrm>
            <a:prstGeom prst="rect">
              <a:avLst/>
            </a:prstGeom>
            <a:gradFill>
              <a:gsLst>
                <a:gs pos="21000">
                  <a:schemeClr val="bg1">
                    <a:alpha val="80000"/>
                  </a:schemeClr>
                </a:gs>
                <a:gs pos="70000">
                  <a:schemeClr val="bg1">
                    <a:shade val="100000"/>
                    <a:satMod val="115000"/>
                    <a:alpha val="0"/>
                  </a:schemeClr>
                </a:gs>
              </a:gsLst>
              <a:lin ang="5400000" scaled="1"/>
            </a:gra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p>
          </p:txBody>
        </p:sp>
        <p:sp>
          <p:nvSpPr>
            <p:cNvPr id="44" name="Rectangle 43"/>
            <p:cNvSpPr/>
            <p:nvPr/>
          </p:nvSpPr>
          <p:spPr bwMode="gray">
            <a:xfrm>
              <a:off x="8075612" y="1711569"/>
              <a:ext cx="3083169" cy="1488831"/>
            </a:xfrm>
            <a:prstGeom prst="rect">
              <a:avLst/>
            </a:prstGeom>
            <a:gradFill flip="none" rotWithShape="1">
              <a:gsLst>
                <a:gs pos="21000">
                  <a:schemeClr val="bg1">
                    <a:alpha val="80000"/>
                  </a:schemeClr>
                </a:gs>
                <a:gs pos="100000">
                  <a:schemeClr val="bg1">
                    <a:shade val="100000"/>
                    <a:satMod val="115000"/>
                    <a:alpha val="0"/>
                  </a:schemeClr>
                </a:gs>
              </a:gsLst>
              <a:lin ang="5400000" scaled="1"/>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p>
          </p:txBody>
        </p:sp>
        <p:sp>
          <p:nvSpPr>
            <p:cNvPr id="45" name="Rectangle 44"/>
            <p:cNvSpPr/>
            <p:nvPr/>
          </p:nvSpPr>
          <p:spPr bwMode="gray">
            <a:xfrm>
              <a:off x="8104920" y="1688123"/>
              <a:ext cx="3028197" cy="1220983"/>
            </a:xfrm>
            <a:prstGeom prst="rect">
              <a:avLst/>
            </a:prstGeom>
            <a:noFill/>
            <a:ln w="1270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2400" dirty="0">
                  <a:solidFill>
                    <a:schemeClr val="tx1"/>
                  </a:solidFill>
                </a:rPr>
                <a:t>Public</a:t>
              </a:r>
              <a:br>
                <a:rPr lang="en-US" sz="2400" dirty="0">
                  <a:solidFill>
                    <a:schemeClr val="tx1"/>
                  </a:solidFill>
                </a:rPr>
              </a:br>
              <a:r>
                <a:rPr lang="en-US" sz="2400" dirty="0">
                  <a:solidFill>
                    <a:schemeClr val="tx1"/>
                  </a:solidFill>
                </a:rPr>
                <a:t>Cloud</a:t>
              </a:r>
            </a:p>
          </p:txBody>
        </p:sp>
      </p:grpSp>
    </p:spTree>
    <p:extLst>
      <p:ext uri="{BB962C8B-B14F-4D97-AF65-F5344CB8AC3E}">
        <p14:creationId xmlns:p14="http://schemas.microsoft.com/office/powerpoint/2010/main" val="276067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bwMode="gray"/>
        <p:txBody>
          <a:bodyPr/>
          <a:lstStyle/>
          <a:p>
            <a:fld id="{C51EAA63-D034-42AE-91FA-B13B9518C7BE}" type="slidenum">
              <a:rPr lang="en-US" smtClean="0">
                <a:solidFill>
                  <a:srgbClr val="9F9F9F"/>
                </a:solidFill>
              </a:rPr>
              <a:pPr/>
              <a:t>9</a:t>
            </a:fld>
            <a:endParaRPr lang="en-US" dirty="0">
              <a:solidFill>
                <a:srgbClr val="9F9F9F"/>
              </a:solidFill>
            </a:endParaRPr>
          </a:p>
        </p:txBody>
      </p:sp>
      <p:grpSp>
        <p:nvGrpSpPr>
          <p:cNvPr id="2" name="Group 11"/>
          <p:cNvGrpSpPr/>
          <p:nvPr/>
        </p:nvGrpSpPr>
        <p:grpSpPr bwMode="gray">
          <a:xfrm>
            <a:off x="597618" y="3600450"/>
            <a:ext cx="8143300" cy="971550"/>
            <a:chOff x="795236" y="4953564"/>
            <a:chExt cx="10857733" cy="1295400"/>
          </a:xfrm>
        </p:grpSpPr>
        <p:sp>
          <p:nvSpPr>
            <p:cNvPr id="9" name="Arrow: Left-Right 8"/>
            <p:cNvSpPr/>
            <p:nvPr/>
          </p:nvSpPr>
          <p:spPr bwMode="gray">
            <a:xfrm>
              <a:off x="795236" y="4953564"/>
              <a:ext cx="10857733" cy="1295400"/>
            </a:xfrm>
            <a:prstGeom prst="leftRightArrow">
              <a:avLst>
                <a:gd name="adj1" fmla="val 72658"/>
                <a:gd name="adj2" fmla="val 50000"/>
              </a:avLst>
            </a:prstGeom>
            <a:blipFill>
              <a:blip r:embed="rId3" cstate="print"/>
              <a:stretch>
                <a:fillRect/>
              </a:stretch>
            </a:blip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solidFill>
                  <a:srgbClr val="FFFFFF"/>
                </a:solidFill>
              </a:endParaRPr>
            </a:p>
          </p:txBody>
        </p:sp>
        <p:sp>
          <p:nvSpPr>
            <p:cNvPr id="57" name="Arrow: Left-Right 56"/>
            <p:cNvSpPr/>
            <p:nvPr/>
          </p:nvSpPr>
          <p:spPr bwMode="gray">
            <a:xfrm>
              <a:off x="795236" y="4953564"/>
              <a:ext cx="10857733" cy="1295400"/>
            </a:xfrm>
            <a:prstGeom prst="leftRightArrow">
              <a:avLst>
                <a:gd name="adj1" fmla="val 72658"/>
                <a:gd name="adj2" fmla="val 50000"/>
              </a:avLst>
            </a:prstGeom>
            <a:gradFill>
              <a:gsLst>
                <a:gs pos="51000">
                  <a:schemeClr val="accent4"/>
                </a:gs>
                <a:gs pos="0">
                  <a:schemeClr val="accent4">
                    <a:alpha val="0"/>
                  </a:schemeClr>
                </a:gs>
                <a:gs pos="100000">
                  <a:schemeClr val="accent4">
                    <a:alpha val="0"/>
                  </a:schemeClr>
                </a:gs>
              </a:gsLst>
              <a:lin ang="0" scaled="0"/>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solidFill>
                  <a:srgbClr val="FFFFFF"/>
                </a:solidFill>
              </a:endParaRPr>
            </a:p>
          </p:txBody>
        </p:sp>
        <p:sp>
          <p:nvSpPr>
            <p:cNvPr id="60" name="Rectangle 59"/>
            <p:cNvSpPr/>
            <p:nvPr/>
          </p:nvSpPr>
          <p:spPr bwMode="gray">
            <a:xfrm>
              <a:off x="2353608" y="5081913"/>
              <a:ext cx="2479776" cy="1038702"/>
            </a:xfrm>
            <a:prstGeom prst="rect">
              <a:avLst/>
            </a:prstGeom>
            <a:noFill/>
            <a:ln w="1905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350" b="1" dirty="0">
                  <a:solidFill>
                    <a:srgbClr val="FFFFFF"/>
                  </a:solidFill>
                </a:rPr>
                <a:t>Hardware—Physical Servers &amp; Storage</a:t>
              </a:r>
            </a:p>
          </p:txBody>
        </p:sp>
        <p:sp>
          <p:nvSpPr>
            <p:cNvPr id="63" name="Rectangle 62"/>
            <p:cNvSpPr/>
            <p:nvPr/>
          </p:nvSpPr>
          <p:spPr bwMode="gray">
            <a:xfrm>
              <a:off x="5315479" y="5212067"/>
              <a:ext cx="2098776" cy="778395"/>
            </a:xfrm>
            <a:prstGeom prst="rect">
              <a:avLst/>
            </a:prstGeom>
            <a:noFill/>
            <a:ln w="1905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350" b="1" dirty="0">
                  <a:solidFill>
                    <a:srgbClr val="FFFFFF"/>
                  </a:solidFill>
                </a:rPr>
                <a:t>Core Data Center &amp; Access Network</a:t>
              </a:r>
            </a:p>
          </p:txBody>
        </p:sp>
        <p:sp>
          <p:nvSpPr>
            <p:cNvPr id="64" name="Rectangle 63"/>
            <p:cNvSpPr/>
            <p:nvPr/>
          </p:nvSpPr>
          <p:spPr bwMode="gray">
            <a:xfrm>
              <a:off x="7896350" y="5221801"/>
              <a:ext cx="2479776" cy="758927"/>
            </a:xfrm>
            <a:prstGeom prst="rect">
              <a:avLst/>
            </a:prstGeom>
            <a:noFill/>
            <a:ln w="19050">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1350" b="1" dirty="0">
                  <a:solidFill>
                    <a:srgbClr val="FFFFFF"/>
                  </a:solidFill>
                </a:rPr>
                <a:t>Data Center Regions &amp; Availability Domains</a:t>
              </a:r>
            </a:p>
          </p:txBody>
        </p:sp>
      </p:grpSp>
      <p:pic>
        <p:nvPicPr>
          <p:cNvPr id="65" name="Picture 64"/>
          <p:cNvPicPr>
            <a:picLocks noChangeAspect="1"/>
          </p:cNvPicPr>
          <p:nvPr/>
        </p:nvPicPr>
        <p:blipFill>
          <a:blip r:embed="rId4" cstate="print"/>
          <a:stretch>
            <a:fillRect/>
          </a:stretch>
        </p:blipFill>
        <p:spPr bwMode="gray">
          <a:xfrm>
            <a:off x="2257824" y="1796095"/>
            <a:ext cx="283273" cy="292418"/>
          </a:xfrm>
          <a:prstGeom prst="rect">
            <a:avLst/>
          </a:prstGeom>
        </p:spPr>
      </p:pic>
      <p:sp>
        <p:nvSpPr>
          <p:cNvPr id="66" name="Rectangle 65"/>
          <p:cNvSpPr/>
          <p:nvPr/>
        </p:nvSpPr>
        <p:spPr bwMode="gray">
          <a:xfrm>
            <a:off x="2086923" y="3168709"/>
            <a:ext cx="1059155" cy="241898"/>
          </a:xfrm>
          <a:prstGeom prst="rect">
            <a:avLst/>
          </a:prstGeom>
          <a:solidFill>
            <a:schemeClr val="accent5">
              <a:lumMod val="5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r>
              <a:rPr lang="en-US" sz="1200" dirty="0">
                <a:solidFill>
                  <a:srgbClr val="FFFFFF"/>
                </a:solidFill>
              </a:rPr>
              <a:t>Hypervisor</a:t>
            </a:r>
          </a:p>
        </p:txBody>
      </p:sp>
      <p:pic>
        <p:nvPicPr>
          <p:cNvPr id="67" name="Picture 66"/>
          <p:cNvPicPr>
            <a:picLocks noChangeAspect="1"/>
          </p:cNvPicPr>
          <p:nvPr/>
        </p:nvPicPr>
        <p:blipFill rotWithShape="1">
          <a:blip r:embed="rId5" cstate="print">
            <a:extLst>
              <a:ext uri="{28A0092B-C50C-407E-A947-70E740481C1C}">
                <a14:useLocalDpi xmlns:a14="http://schemas.microsoft.com/office/drawing/2010/main" val="0"/>
              </a:ext>
            </a:extLst>
          </a:blip>
          <a:srcRect r="76316"/>
          <a:stretch/>
        </p:blipFill>
        <p:spPr bwMode="gray">
          <a:xfrm>
            <a:off x="2618915" y="1792669"/>
            <a:ext cx="262179" cy="262856"/>
          </a:xfrm>
          <a:prstGeom prst="rect">
            <a:avLst/>
          </a:prstGeom>
        </p:spPr>
      </p:pic>
      <p:grpSp>
        <p:nvGrpSpPr>
          <p:cNvPr id="3" name="Group 68"/>
          <p:cNvGrpSpPr/>
          <p:nvPr/>
        </p:nvGrpSpPr>
        <p:grpSpPr bwMode="gray">
          <a:xfrm>
            <a:off x="6218945" y="1776397"/>
            <a:ext cx="1010298" cy="1677140"/>
            <a:chOff x="8172983" y="2299467"/>
            <a:chExt cx="1468415" cy="2437633"/>
          </a:xfrm>
        </p:grpSpPr>
        <p:pic>
          <p:nvPicPr>
            <p:cNvPr id="70" name="Picture 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8172983" y="2720909"/>
              <a:ext cx="1468415" cy="744614"/>
            </a:xfrm>
            <a:prstGeom prst="rect">
              <a:avLst/>
            </a:prstGeom>
          </p:spPr>
        </p:pic>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8172983" y="2299467"/>
              <a:ext cx="1468415" cy="744614"/>
            </a:xfrm>
            <a:prstGeom prst="rect">
              <a:avLst/>
            </a:prstGeom>
          </p:spPr>
        </p:pic>
        <p:pic>
          <p:nvPicPr>
            <p:cNvPr id="72" name="Picture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8172983" y="3569231"/>
              <a:ext cx="1468415" cy="744614"/>
            </a:xfrm>
            <a:prstGeom prst="rect">
              <a:avLst/>
            </a:prstGeom>
          </p:spPr>
        </p:pic>
        <p:pic>
          <p:nvPicPr>
            <p:cNvPr id="73" name="Picture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8172983" y="3147789"/>
              <a:ext cx="1468415" cy="744614"/>
            </a:xfrm>
            <a:prstGeom prst="rect">
              <a:avLst/>
            </a:prstGeom>
          </p:spPr>
        </p:pic>
        <p:pic>
          <p:nvPicPr>
            <p:cNvPr id="74" name="Picture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8172983" y="3992486"/>
              <a:ext cx="1468415" cy="744614"/>
            </a:xfrm>
            <a:prstGeom prst="rect">
              <a:avLst/>
            </a:prstGeom>
          </p:spPr>
        </p:pic>
      </p:grpSp>
      <p:pic>
        <p:nvPicPr>
          <p:cNvPr id="76" name="Picture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gray">
          <a:xfrm>
            <a:off x="7732537" y="1865976"/>
            <a:ext cx="741206" cy="1510041"/>
          </a:xfrm>
          <a:prstGeom prst="rect">
            <a:avLst/>
          </a:prstGeom>
        </p:spPr>
      </p:pic>
      <p:pic>
        <p:nvPicPr>
          <p:cNvPr id="77" name="Picture 76"/>
          <p:cNvPicPr>
            <a:picLocks noChangeAspect="1"/>
          </p:cNvPicPr>
          <p:nvPr/>
        </p:nvPicPr>
        <p:blipFill>
          <a:blip r:embed="rId8" cstate="print"/>
          <a:stretch>
            <a:fillRect/>
          </a:stretch>
        </p:blipFill>
        <p:spPr bwMode="gray">
          <a:xfrm>
            <a:off x="2322216" y="2180258"/>
            <a:ext cx="533400" cy="533400"/>
          </a:xfrm>
          <a:prstGeom prst="rect">
            <a:avLst/>
          </a:prstGeom>
        </p:spPr>
      </p:pic>
      <p:pic>
        <p:nvPicPr>
          <p:cNvPr id="78" name="Picture 7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gray">
          <a:xfrm>
            <a:off x="3726517" y="2862443"/>
            <a:ext cx="553781" cy="442733"/>
          </a:xfrm>
          <a:prstGeom prst="rect">
            <a:avLst/>
          </a:prstGeom>
        </p:spPr>
      </p:pic>
      <p:pic>
        <p:nvPicPr>
          <p:cNvPr id="79" name="Picture 7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bwMode="gray">
          <a:xfrm>
            <a:off x="3726517" y="2294167"/>
            <a:ext cx="593503" cy="422243"/>
          </a:xfrm>
          <a:prstGeom prst="rect">
            <a:avLst/>
          </a:prstGeom>
        </p:spPr>
      </p:pic>
      <p:pic>
        <p:nvPicPr>
          <p:cNvPr id="80" name="Picture 79"/>
          <p:cNvPicPr>
            <a:picLocks noChangeAspect="1"/>
          </p:cNvPicPr>
          <p:nvPr/>
        </p:nvPicPr>
        <p:blipFill>
          <a:blip r:embed="rId8" cstate="print"/>
          <a:stretch>
            <a:fillRect/>
          </a:stretch>
        </p:blipFill>
        <p:spPr bwMode="gray">
          <a:xfrm>
            <a:off x="3766843" y="1707306"/>
            <a:ext cx="533400" cy="533400"/>
          </a:xfrm>
          <a:prstGeom prst="rect">
            <a:avLst/>
          </a:prstGeom>
        </p:spPr>
      </p:pic>
      <p:pic>
        <p:nvPicPr>
          <p:cNvPr id="81" name="Picture 80"/>
          <p:cNvPicPr>
            <a:picLocks noChangeAspect="1"/>
          </p:cNvPicPr>
          <p:nvPr/>
        </p:nvPicPr>
        <p:blipFill>
          <a:blip r:embed="rId11" cstate="print"/>
          <a:stretch>
            <a:fillRect/>
          </a:stretch>
        </p:blipFill>
        <p:spPr bwMode="gray">
          <a:xfrm>
            <a:off x="4912770" y="2317831"/>
            <a:ext cx="720627" cy="217026"/>
          </a:xfrm>
          <a:prstGeom prst="rect">
            <a:avLst/>
          </a:prstGeom>
        </p:spPr>
      </p:pic>
      <p:sp>
        <p:nvSpPr>
          <p:cNvPr id="82" name="Right Arrow 81"/>
          <p:cNvSpPr/>
          <p:nvPr/>
        </p:nvSpPr>
        <p:spPr bwMode="gray">
          <a:xfrm rot="5400000">
            <a:off x="5241069" y="2603769"/>
            <a:ext cx="137538" cy="231803"/>
          </a:xfrm>
          <a:prstGeom prst="rightArrow">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pPr>
            <a:endParaRPr lang="en-US" sz="1350" dirty="0">
              <a:solidFill>
                <a:srgbClr val="FFFFFF"/>
              </a:solidFill>
            </a:endParaRPr>
          </a:p>
        </p:txBody>
      </p:sp>
      <p:pic>
        <p:nvPicPr>
          <p:cNvPr id="83" name="Picture 82"/>
          <p:cNvPicPr>
            <a:picLocks noChangeAspect="1"/>
          </p:cNvPicPr>
          <p:nvPr/>
        </p:nvPicPr>
        <p:blipFill>
          <a:blip r:embed="rId12" cstate="print">
            <a:extLst>
              <a:ext uri="{BEBA8EAE-BF5A-486C-A8C5-ECC9F3942E4B}">
                <a14:imgProps xmlns:a14="http://schemas.microsoft.com/office/drawing/2010/main">
                  <a14:imgLayer r:embed="rId13">
                    <a14:imgEffect>
                      <a14:brightnessContrast contrast="-20000"/>
                    </a14:imgEffect>
                  </a14:imgLayer>
                </a14:imgProps>
              </a:ext>
              <a:ext uri="{28A0092B-C50C-407E-A947-70E740481C1C}">
                <a14:useLocalDpi xmlns:a14="http://schemas.microsoft.com/office/drawing/2010/main" val="0"/>
              </a:ext>
            </a:extLst>
          </a:blip>
          <a:stretch>
            <a:fillRect/>
          </a:stretch>
        </p:blipFill>
        <p:spPr bwMode="gray">
          <a:xfrm>
            <a:off x="4869754" y="2900075"/>
            <a:ext cx="862152" cy="424150"/>
          </a:xfrm>
          <a:prstGeom prst="rect">
            <a:avLst/>
          </a:prstGeom>
        </p:spPr>
      </p:pic>
      <p:pic>
        <p:nvPicPr>
          <p:cNvPr id="84" name="Picture 83"/>
          <p:cNvPicPr>
            <a:picLocks noChangeAspect="1"/>
          </p:cNvPicPr>
          <p:nvPr/>
        </p:nvPicPr>
        <p:blipFill>
          <a:blip r:embed="rId4" cstate="print"/>
          <a:stretch>
            <a:fillRect/>
          </a:stretch>
        </p:blipFill>
        <p:spPr bwMode="gray">
          <a:xfrm>
            <a:off x="857348" y="1827798"/>
            <a:ext cx="283273" cy="292418"/>
          </a:xfrm>
          <a:prstGeom prst="rect">
            <a:avLst/>
          </a:prstGeom>
        </p:spPr>
      </p:pic>
      <p:pic>
        <p:nvPicPr>
          <p:cNvPr id="85" name="Picture 84"/>
          <p:cNvPicPr>
            <a:picLocks noChangeAspect="1"/>
          </p:cNvPicPr>
          <p:nvPr/>
        </p:nvPicPr>
        <p:blipFill rotWithShape="1">
          <a:blip r:embed="rId5" cstate="print">
            <a:extLst>
              <a:ext uri="{28A0092B-C50C-407E-A947-70E740481C1C}">
                <a14:useLocalDpi xmlns:a14="http://schemas.microsoft.com/office/drawing/2010/main" val="0"/>
              </a:ext>
            </a:extLst>
          </a:blip>
          <a:srcRect r="76316"/>
          <a:stretch/>
        </p:blipFill>
        <p:spPr bwMode="gray">
          <a:xfrm>
            <a:off x="1218438" y="1824372"/>
            <a:ext cx="262179" cy="262856"/>
          </a:xfrm>
          <a:prstGeom prst="rect">
            <a:avLst/>
          </a:prstGeom>
        </p:spPr>
      </p:pic>
      <p:pic>
        <p:nvPicPr>
          <p:cNvPr id="86" name="Picture 85"/>
          <p:cNvPicPr>
            <a:picLocks noChangeAspect="1"/>
          </p:cNvPicPr>
          <p:nvPr/>
        </p:nvPicPr>
        <p:blipFill>
          <a:blip r:embed="rId8" cstate="print"/>
          <a:stretch>
            <a:fillRect/>
          </a:stretch>
        </p:blipFill>
        <p:spPr bwMode="gray">
          <a:xfrm>
            <a:off x="965139" y="2186270"/>
            <a:ext cx="533400" cy="533400"/>
          </a:xfrm>
          <a:prstGeom prst="rect">
            <a:avLst/>
          </a:prstGeom>
        </p:spPr>
      </p:pic>
      <p:pic>
        <p:nvPicPr>
          <p:cNvPr id="87" name="Picture 86"/>
          <p:cNvPicPr>
            <a:picLocks noChangeAspect="1"/>
          </p:cNvPicPr>
          <p:nvPr/>
        </p:nvPicPr>
        <p:blipFill>
          <a:blip r:embed="rId14" cstate="print"/>
          <a:stretch>
            <a:fillRect/>
          </a:stretch>
        </p:blipFill>
        <p:spPr bwMode="gray">
          <a:xfrm>
            <a:off x="4966938" y="1799030"/>
            <a:ext cx="685800" cy="429178"/>
          </a:xfrm>
          <a:prstGeom prst="rect">
            <a:avLst/>
          </a:prstGeom>
        </p:spPr>
      </p:pic>
      <p:pic>
        <p:nvPicPr>
          <p:cNvPr id="88" name="Picture 87"/>
          <p:cNvPicPr>
            <a:picLocks noChangeAspect="1"/>
          </p:cNvPicPr>
          <p:nvPr/>
        </p:nvPicPr>
        <p:blipFill>
          <a:blip r:embed="rId15" cstate="print"/>
          <a:stretch>
            <a:fillRect/>
          </a:stretch>
        </p:blipFill>
        <p:spPr bwMode="gray">
          <a:xfrm>
            <a:off x="860218" y="2752624"/>
            <a:ext cx="603104" cy="296274"/>
          </a:xfrm>
          <a:prstGeom prst="rect">
            <a:avLst/>
          </a:prstGeom>
        </p:spPr>
      </p:pic>
      <p:pic>
        <p:nvPicPr>
          <p:cNvPr id="97" name="Picture 96"/>
          <p:cNvPicPr>
            <a:picLocks noChangeAspect="1"/>
          </p:cNvPicPr>
          <p:nvPr/>
        </p:nvPicPr>
        <p:blipFill>
          <a:blip r:embed="rId16" cstate="print"/>
          <a:stretch>
            <a:fillRect/>
          </a:stretch>
        </p:blipFill>
        <p:spPr bwMode="gray">
          <a:xfrm>
            <a:off x="2295668" y="2745421"/>
            <a:ext cx="586496" cy="288116"/>
          </a:xfrm>
          <a:prstGeom prst="rect">
            <a:avLst/>
          </a:prstGeom>
        </p:spPr>
      </p:pic>
      <p:sp>
        <p:nvSpPr>
          <p:cNvPr id="98" name="Rectangle 97"/>
          <p:cNvSpPr/>
          <p:nvPr/>
        </p:nvSpPr>
        <p:spPr bwMode="gray">
          <a:xfrm>
            <a:off x="6077927" y="1144841"/>
            <a:ext cx="1289304" cy="581774"/>
          </a:xfrm>
          <a:prstGeom prst="rect">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1350" dirty="0">
                <a:solidFill>
                  <a:srgbClr val="FFFFFF"/>
                </a:solidFill>
              </a:rPr>
              <a:t>Dedicated Compute</a:t>
            </a:r>
          </a:p>
        </p:txBody>
      </p:sp>
      <p:sp>
        <p:nvSpPr>
          <p:cNvPr id="99" name="Rectangle 98"/>
          <p:cNvSpPr/>
          <p:nvPr/>
        </p:nvSpPr>
        <p:spPr bwMode="gray">
          <a:xfrm>
            <a:off x="7451615" y="1144841"/>
            <a:ext cx="1289304" cy="581774"/>
          </a:xfrm>
          <a:prstGeom prst="rect">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1350" dirty="0">
                <a:solidFill>
                  <a:srgbClr val="FFFFFF"/>
                </a:solidFill>
              </a:rPr>
              <a:t>Engineered Systems</a:t>
            </a:r>
          </a:p>
        </p:txBody>
      </p:sp>
      <p:sp>
        <p:nvSpPr>
          <p:cNvPr id="100" name="Rectangle 99"/>
          <p:cNvSpPr/>
          <p:nvPr/>
        </p:nvSpPr>
        <p:spPr bwMode="gray">
          <a:xfrm>
            <a:off x="3339326" y="1144841"/>
            <a:ext cx="1289304" cy="581774"/>
          </a:xfrm>
          <a:prstGeom prst="rect">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1350" dirty="0">
                <a:solidFill>
                  <a:srgbClr val="FFFFFF"/>
                </a:solidFill>
              </a:rPr>
              <a:t>Container Service</a:t>
            </a:r>
          </a:p>
        </p:txBody>
      </p:sp>
      <p:sp>
        <p:nvSpPr>
          <p:cNvPr id="101" name="Rectangle 100"/>
          <p:cNvSpPr/>
          <p:nvPr/>
        </p:nvSpPr>
        <p:spPr bwMode="gray">
          <a:xfrm>
            <a:off x="4705922" y="1144841"/>
            <a:ext cx="1289304" cy="581774"/>
          </a:xfrm>
          <a:prstGeom prst="rect">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1350" dirty="0">
                <a:solidFill>
                  <a:srgbClr val="FFFFFF"/>
                </a:solidFill>
              </a:rPr>
              <a:t>Ravello</a:t>
            </a:r>
          </a:p>
        </p:txBody>
      </p:sp>
      <p:sp>
        <p:nvSpPr>
          <p:cNvPr id="102" name="Rectangle 101"/>
          <p:cNvSpPr/>
          <p:nvPr/>
        </p:nvSpPr>
        <p:spPr bwMode="gray">
          <a:xfrm>
            <a:off x="597618" y="1144841"/>
            <a:ext cx="1289304" cy="581774"/>
          </a:xfrm>
          <a:prstGeom prst="rect">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1350" dirty="0">
                <a:solidFill>
                  <a:srgbClr val="FFFFFF"/>
                </a:solidFill>
              </a:rPr>
              <a:t>Bare Metal</a:t>
            </a:r>
          </a:p>
        </p:txBody>
      </p:sp>
      <p:sp>
        <p:nvSpPr>
          <p:cNvPr id="103" name="Rectangle 102"/>
          <p:cNvSpPr/>
          <p:nvPr/>
        </p:nvSpPr>
        <p:spPr bwMode="gray">
          <a:xfrm>
            <a:off x="1968563" y="1144841"/>
            <a:ext cx="1289304" cy="581774"/>
          </a:xfrm>
          <a:prstGeom prst="rect">
            <a:avLst/>
          </a:prstGeom>
          <a:solidFill>
            <a:schemeClr val="accent1"/>
          </a:solidFill>
          <a:ln w="1905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80000"/>
              </a:lnSpc>
            </a:pPr>
            <a:r>
              <a:rPr lang="en-US" sz="1350" dirty="0">
                <a:solidFill>
                  <a:srgbClr val="FFFFFF"/>
                </a:solidFill>
              </a:rPr>
              <a:t>Elastic</a:t>
            </a:r>
            <a:br>
              <a:rPr lang="en-US" sz="1350" dirty="0">
                <a:solidFill>
                  <a:srgbClr val="FFFFFF"/>
                </a:solidFill>
              </a:rPr>
            </a:br>
            <a:r>
              <a:rPr lang="en-US" sz="1350" dirty="0">
                <a:solidFill>
                  <a:srgbClr val="FFFFFF"/>
                </a:solidFill>
              </a:rPr>
              <a:t>Compute</a:t>
            </a:r>
          </a:p>
        </p:txBody>
      </p:sp>
      <p:grpSp>
        <p:nvGrpSpPr>
          <p:cNvPr id="4" name="Group 25"/>
          <p:cNvGrpSpPr/>
          <p:nvPr/>
        </p:nvGrpSpPr>
        <p:grpSpPr bwMode="gray">
          <a:xfrm>
            <a:off x="6869427" y="25"/>
            <a:ext cx="1875018" cy="573182"/>
            <a:chOff x="9500004" y="186685"/>
            <a:chExt cx="2500024" cy="764242"/>
          </a:xfrm>
        </p:grpSpPr>
        <p:sp>
          <p:nvSpPr>
            <p:cNvPr id="54" name="Rectangle: Top Corners Rounded 53"/>
            <p:cNvSpPr/>
            <p:nvPr/>
          </p:nvSpPr>
          <p:spPr bwMode="gray">
            <a:xfrm rot="10800000">
              <a:off x="9500004" y="186685"/>
              <a:ext cx="2500024" cy="764242"/>
            </a:xfrm>
            <a:prstGeom prst="round2SameRect">
              <a:avLst/>
            </a:prstGeom>
            <a:solidFill>
              <a:schemeClr val="bg1"/>
            </a:solidFill>
            <a:ln w="19050" cap="flat" cmpd="sng" algn="ctr">
              <a:noFill/>
              <a:prstDash val="solid"/>
              <a:miter lim="800000"/>
            </a:ln>
            <a:effectLst>
              <a:outerShdw blurRad="152400" dist="63500" dir="5400000" algn="t" rotWithShape="0">
                <a:prstClr val="black">
                  <a:alpha val="40000"/>
                </a:prstClr>
              </a:outerShdw>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90000"/>
                </a:lnSpc>
                <a:defRPr/>
              </a:pPr>
              <a:endParaRPr lang="en-US" sz="1350" kern="0" dirty="0">
                <a:solidFill>
                  <a:srgbClr val="5F5F5F"/>
                </a:solidFill>
              </a:endParaRPr>
            </a:p>
          </p:txBody>
        </p:sp>
        <p:sp>
          <p:nvSpPr>
            <p:cNvPr id="55" name="TextBox 54"/>
            <p:cNvSpPr txBox="1"/>
            <p:nvPr/>
          </p:nvSpPr>
          <p:spPr bwMode="gray">
            <a:xfrm>
              <a:off x="10645609" y="430626"/>
              <a:ext cx="673261" cy="295465"/>
            </a:xfrm>
            <a:prstGeom prst="rect">
              <a:avLst/>
            </a:prstGeom>
            <a:noFill/>
          </p:spPr>
          <p:txBody>
            <a:bodyPr wrap="none" lIns="0" tIns="0" rIns="0" bIns="0" rtlCol="0" anchor="ctr" anchorCtr="0">
              <a:spAutoFit/>
            </a:bodyPr>
            <a:lstStyle/>
            <a:p>
              <a:pPr algn="ctr">
                <a:lnSpc>
                  <a:spcPct val="80000"/>
                </a:lnSpc>
              </a:pPr>
              <a:r>
                <a:rPr lang="en-US" sz="900" dirty="0">
                  <a:solidFill>
                    <a:srgbClr val="5F5F5F"/>
                  </a:solidFill>
                </a:rPr>
                <a:t>Move</a:t>
              </a:r>
            </a:p>
            <a:p>
              <a:pPr algn="ctr">
                <a:lnSpc>
                  <a:spcPct val="80000"/>
                </a:lnSpc>
              </a:pPr>
              <a:r>
                <a:rPr lang="en-US" sz="900" dirty="0">
                  <a:solidFill>
                    <a:srgbClr val="5F5F5F"/>
                  </a:solidFill>
                </a:rPr>
                <a:t>Workloads</a:t>
              </a:r>
              <a:endParaRPr lang="en-US" sz="900" dirty="0">
                <a:solidFill>
                  <a:srgbClr val="46575E"/>
                </a:solidFill>
              </a:endParaRPr>
            </a:p>
          </p:txBody>
        </p:sp>
        <p:sp>
          <p:nvSpPr>
            <p:cNvPr id="56" name="Oval 55"/>
            <p:cNvSpPr/>
            <p:nvPr/>
          </p:nvSpPr>
          <p:spPr bwMode="gray">
            <a:xfrm>
              <a:off x="11446530" y="361949"/>
              <a:ext cx="417157" cy="417157"/>
            </a:xfrm>
            <a:prstGeom prst="ellipse">
              <a:avLst/>
            </a:prstGeom>
            <a:noFill/>
            <a:ln w="19050" cap="flat" cmpd="sng" algn="ctr">
              <a:noFill/>
              <a:prstDash val="solid"/>
              <a:miter lim="800000"/>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defRPr/>
              </a:pPr>
              <a:r>
                <a:rPr lang="en-US" sz="2700" b="1" kern="0" dirty="0">
                  <a:solidFill>
                    <a:srgbClr val="FF0000"/>
                  </a:solidFill>
                </a:rPr>
                <a:t>3</a:t>
              </a:r>
            </a:p>
          </p:txBody>
        </p:sp>
      </p:grpSp>
      <p:grpSp>
        <p:nvGrpSpPr>
          <p:cNvPr id="6" name="Group 244"/>
          <p:cNvGrpSpPr/>
          <p:nvPr/>
        </p:nvGrpSpPr>
        <p:grpSpPr bwMode="gray">
          <a:xfrm>
            <a:off x="7068964" y="64545"/>
            <a:ext cx="449027" cy="449027"/>
            <a:chOff x="9091757" y="3296727"/>
            <a:chExt cx="722458" cy="722458"/>
          </a:xfrm>
        </p:grpSpPr>
        <p:pic>
          <p:nvPicPr>
            <p:cNvPr id="59" name="Picture 5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bwMode="gray">
            <a:xfrm>
              <a:off x="9091757" y="3296727"/>
              <a:ext cx="722458" cy="722458"/>
            </a:xfrm>
            <a:prstGeom prst="rect">
              <a:avLst/>
            </a:prstGeom>
          </p:spPr>
        </p:pic>
        <p:grpSp>
          <p:nvGrpSpPr>
            <p:cNvPr id="7" name="Group 133"/>
            <p:cNvGrpSpPr/>
            <p:nvPr/>
          </p:nvGrpSpPr>
          <p:grpSpPr bwMode="gray">
            <a:xfrm>
              <a:off x="9159568" y="3429000"/>
              <a:ext cx="581961" cy="447657"/>
              <a:chOff x="9159568" y="1442135"/>
              <a:chExt cx="581961" cy="447657"/>
            </a:xfrm>
          </p:grpSpPr>
          <p:sp>
            <p:nvSpPr>
              <p:cNvPr id="68" name="Freeform 5"/>
              <p:cNvSpPr>
                <a:spLocks noEditPoints="1"/>
              </p:cNvSpPr>
              <p:nvPr/>
            </p:nvSpPr>
            <p:spPr bwMode="gray">
              <a:xfrm>
                <a:off x="9397794" y="1442135"/>
                <a:ext cx="313981" cy="313981"/>
              </a:xfrm>
              <a:custGeom>
                <a:avLst/>
                <a:gdLst>
                  <a:gd name="T0" fmla="*/ 595 w 1191"/>
                  <a:gd name="T1" fmla="*/ 0 h 1190"/>
                  <a:gd name="T2" fmla="*/ 0 w 1191"/>
                  <a:gd name="T3" fmla="*/ 595 h 1190"/>
                  <a:gd name="T4" fmla="*/ 595 w 1191"/>
                  <a:gd name="T5" fmla="*/ 1190 h 1190"/>
                  <a:gd name="T6" fmla="*/ 1191 w 1191"/>
                  <a:gd name="T7" fmla="*/ 595 h 1190"/>
                  <a:gd name="T8" fmla="*/ 493 w 1191"/>
                  <a:gd name="T9" fmla="*/ 97 h 1190"/>
                  <a:gd name="T10" fmla="*/ 320 w 1191"/>
                  <a:gd name="T11" fmla="*/ 335 h 1190"/>
                  <a:gd name="T12" fmla="*/ 493 w 1191"/>
                  <a:gd name="T13" fmla="*/ 97 h 1190"/>
                  <a:gd name="T14" fmla="*/ 290 w 1191"/>
                  <a:gd name="T15" fmla="*/ 415 h 1190"/>
                  <a:gd name="T16" fmla="*/ 80 w 1191"/>
                  <a:gd name="T17" fmla="*/ 558 h 1190"/>
                  <a:gd name="T18" fmla="*/ 80 w 1191"/>
                  <a:gd name="T19" fmla="*/ 632 h 1190"/>
                  <a:gd name="T20" fmla="*/ 290 w 1191"/>
                  <a:gd name="T21" fmla="*/ 775 h 1190"/>
                  <a:gd name="T22" fmla="*/ 80 w 1191"/>
                  <a:gd name="T23" fmla="*/ 632 h 1190"/>
                  <a:gd name="T24" fmla="*/ 320 w 1191"/>
                  <a:gd name="T25" fmla="*/ 854 h 1190"/>
                  <a:gd name="T26" fmla="*/ 493 w 1191"/>
                  <a:gd name="T27" fmla="*/ 1093 h 1190"/>
                  <a:gd name="T28" fmla="*/ 556 w 1191"/>
                  <a:gd name="T29" fmla="*/ 1046 h 1190"/>
                  <a:gd name="T30" fmla="*/ 556 w 1191"/>
                  <a:gd name="T31" fmla="*/ 854 h 1190"/>
                  <a:gd name="T32" fmla="*/ 556 w 1191"/>
                  <a:gd name="T33" fmla="*/ 775 h 1190"/>
                  <a:gd name="T34" fmla="*/ 346 w 1191"/>
                  <a:gd name="T35" fmla="*/ 632 h 1190"/>
                  <a:gd name="T36" fmla="*/ 556 w 1191"/>
                  <a:gd name="T37" fmla="*/ 775 h 1190"/>
                  <a:gd name="T38" fmla="*/ 346 w 1191"/>
                  <a:gd name="T39" fmla="*/ 558 h 1190"/>
                  <a:gd name="T40" fmla="*/ 556 w 1191"/>
                  <a:gd name="T41" fmla="*/ 415 h 1190"/>
                  <a:gd name="T42" fmla="*/ 556 w 1191"/>
                  <a:gd name="T43" fmla="*/ 335 h 1190"/>
                  <a:gd name="T44" fmla="*/ 556 w 1191"/>
                  <a:gd name="T45" fmla="*/ 144 h 1190"/>
                  <a:gd name="T46" fmla="*/ 1111 w 1191"/>
                  <a:gd name="T47" fmla="*/ 558 h 1190"/>
                  <a:gd name="T48" fmla="*/ 900 w 1191"/>
                  <a:gd name="T49" fmla="*/ 415 h 1190"/>
                  <a:gd name="T50" fmla="*/ 1111 w 1191"/>
                  <a:gd name="T51" fmla="*/ 558 h 1190"/>
                  <a:gd name="T52" fmla="*/ 871 w 1191"/>
                  <a:gd name="T53" fmla="*/ 335 h 1190"/>
                  <a:gd name="T54" fmla="*/ 698 w 1191"/>
                  <a:gd name="T55" fmla="*/ 97 h 1190"/>
                  <a:gd name="T56" fmla="*/ 634 w 1191"/>
                  <a:gd name="T57" fmla="*/ 144 h 1190"/>
                  <a:gd name="T58" fmla="*/ 634 w 1191"/>
                  <a:gd name="T59" fmla="*/ 335 h 1190"/>
                  <a:gd name="T60" fmla="*/ 634 w 1191"/>
                  <a:gd name="T61" fmla="*/ 415 h 1190"/>
                  <a:gd name="T62" fmla="*/ 845 w 1191"/>
                  <a:gd name="T63" fmla="*/ 558 h 1190"/>
                  <a:gd name="T64" fmla="*/ 634 w 1191"/>
                  <a:gd name="T65" fmla="*/ 415 h 1190"/>
                  <a:gd name="T66" fmla="*/ 845 w 1191"/>
                  <a:gd name="T67" fmla="*/ 632 h 1190"/>
                  <a:gd name="T68" fmla="*/ 634 w 1191"/>
                  <a:gd name="T69" fmla="*/ 775 h 1190"/>
                  <a:gd name="T70" fmla="*/ 634 w 1191"/>
                  <a:gd name="T71" fmla="*/ 1046 h 1190"/>
                  <a:gd name="T72" fmla="*/ 781 w 1191"/>
                  <a:gd name="T73" fmla="*/ 854 h 1190"/>
                  <a:gd name="T74" fmla="*/ 698 w 1191"/>
                  <a:gd name="T75" fmla="*/ 1093 h 1190"/>
                  <a:gd name="T76" fmla="*/ 871 w 1191"/>
                  <a:gd name="T77" fmla="*/ 854 h 1190"/>
                  <a:gd name="T78" fmla="*/ 698 w 1191"/>
                  <a:gd name="T79" fmla="*/ 1093 h 1190"/>
                  <a:gd name="T80" fmla="*/ 900 w 1191"/>
                  <a:gd name="T81" fmla="*/ 775 h 1190"/>
                  <a:gd name="T82" fmla="*/ 1111 w 1191"/>
                  <a:gd name="T83" fmla="*/ 63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91" h="1190">
                    <a:moveTo>
                      <a:pt x="1016" y="174"/>
                    </a:moveTo>
                    <a:cubicBezTo>
                      <a:pt x="904" y="61"/>
                      <a:pt x="754" y="0"/>
                      <a:pt x="595" y="0"/>
                    </a:cubicBezTo>
                    <a:cubicBezTo>
                      <a:pt x="436" y="0"/>
                      <a:pt x="287" y="61"/>
                      <a:pt x="174" y="174"/>
                    </a:cubicBezTo>
                    <a:cubicBezTo>
                      <a:pt x="62" y="286"/>
                      <a:pt x="0" y="436"/>
                      <a:pt x="0" y="595"/>
                    </a:cubicBezTo>
                    <a:cubicBezTo>
                      <a:pt x="0" y="754"/>
                      <a:pt x="62" y="903"/>
                      <a:pt x="174" y="1016"/>
                    </a:cubicBezTo>
                    <a:cubicBezTo>
                      <a:pt x="287" y="1128"/>
                      <a:pt x="436" y="1190"/>
                      <a:pt x="595" y="1190"/>
                    </a:cubicBezTo>
                    <a:cubicBezTo>
                      <a:pt x="754" y="1190"/>
                      <a:pt x="904" y="1128"/>
                      <a:pt x="1016" y="1016"/>
                    </a:cubicBezTo>
                    <a:cubicBezTo>
                      <a:pt x="1129" y="903"/>
                      <a:pt x="1191" y="754"/>
                      <a:pt x="1191" y="595"/>
                    </a:cubicBezTo>
                    <a:cubicBezTo>
                      <a:pt x="1191" y="436"/>
                      <a:pt x="1129" y="286"/>
                      <a:pt x="1016" y="174"/>
                    </a:cubicBezTo>
                    <a:close/>
                    <a:moveTo>
                      <a:pt x="493" y="97"/>
                    </a:moveTo>
                    <a:cubicBezTo>
                      <a:pt x="466" y="121"/>
                      <a:pt x="441" y="148"/>
                      <a:pt x="418" y="176"/>
                    </a:cubicBezTo>
                    <a:cubicBezTo>
                      <a:pt x="378" y="226"/>
                      <a:pt x="345" y="279"/>
                      <a:pt x="320" y="335"/>
                    </a:cubicBezTo>
                    <a:cubicBezTo>
                      <a:pt x="149" y="335"/>
                      <a:pt x="149" y="335"/>
                      <a:pt x="149" y="335"/>
                    </a:cubicBezTo>
                    <a:cubicBezTo>
                      <a:pt x="224" y="212"/>
                      <a:pt x="350" y="125"/>
                      <a:pt x="493" y="97"/>
                    </a:cubicBezTo>
                    <a:close/>
                    <a:moveTo>
                      <a:pt x="111" y="415"/>
                    </a:moveTo>
                    <a:cubicBezTo>
                      <a:pt x="290" y="415"/>
                      <a:pt x="290" y="415"/>
                      <a:pt x="290" y="415"/>
                    </a:cubicBezTo>
                    <a:cubicBezTo>
                      <a:pt x="276" y="461"/>
                      <a:pt x="268" y="510"/>
                      <a:pt x="265" y="558"/>
                    </a:cubicBezTo>
                    <a:cubicBezTo>
                      <a:pt x="80" y="558"/>
                      <a:pt x="80" y="558"/>
                      <a:pt x="80" y="558"/>
                    </a:cubicBezTo>
                    <a:cubicBezTo>
                      <a:pt x="83" y="509"/>
                      <a:pt x="93" y="461"/>
                      <a:pt x="111" y="415"/>
                    </a:cubicBezTo>
                    <a:close/>
                    <a:moveTo>
                      <a:pt x="80" y="632"/>
                    </a:moveTo>
                    <a:cubicBezTo>
                      <a:pt x="265" y="632"/>
                      <a:pt x="265" y="632"/>
                      <a:pt x="265" y="632"/>
                    </a:cubicBezTo>
                    <a:cubicBezTo>
                      <a:pt x="268" y="680"/>
                      <a:pt x="276" y="728"/>
                      <a:pt x="290" y="775"/>
                    </a:cubicBezTo>
                    <a:cubicBezTo>
                      <a:pt x="111" y="775"/>
                      <a:pt x="111" y="775"/>
                      <a:pt x="111" y="775"/>
                    </a:cubicBezTo>
                    <a:cubicBezTo>
                      <a:pt x="93" y="729"/>
                      <a:pt x="83" y="681"/>
                      <a:pt x="80" y="632"/>
                    </a:cubicBezTo>
                    <a:close/>
                    <a:moveTo>
                      <a:pt x="149" y="854"/>
                    </a:moveTo>
                    <a:cubicBezTo>
                      <a:pt x="320" y="854"/>
                      <a:pt x="320" y="854"/>
                      <a:pt x="320" y="854"/>
                    </a:cubicBezTo>
                    <a:cubicBezTo>
                      <a:pt x="345" y="910"/>
                      <a:pt x="378" y="964"/>
                      <a:pt x="418" y="1013"/>
                    </a:cubicBezTo>
                    <a:cubicBezTo>
                      <a:pt x="441" y="1041"/>
                      <a:pt x="466" y="1068"/>
                      <a:pt x="493" y="1093"/>
                    </a:cubicBezTo>
                    <a:cubicBezTo>
                      <a:pt x="350" y="1065"/>
                      <a:pt x="224" y="977"/>
                      <a:pt x="149" y="854"/>
                    </a:cubicBezTo>
                    <a:close/>
                    <a:moveTo>
                      <a:pt x="556" y="1046"/>
                    </a:moveTo>
                    <a:cubicBezTo>
                      <a:pt x="516" y="1009"/>
                      <a:pt x="456" y="944"/>
                      <a:pt x="409" y="854"/>
                    </a:cubicBezTo>
                    <a:cubicBezTo>
                      <a:pt x="556" y="854"/>
                      <a:pt x="556" y="854"/>
                      <a:pt x="556" y="854"/>
                    </a:cubicBezTo>
                    <a:lnTo>
                      <a:pt x="556" y="1046"/>
                    </a:lnTo>
                    <a:close/>
                    <a:moveTo>
                      <a:pt x="556" y="775"/>
                    </a:moveTo>
                    <a:cubicBezTo>
                      <a:pt x="375" y="775"/>
                      <a:pt x="375" y="775"/>
                      <a:pt x="375" y="775"/>
                    </a:cubicBezTo>
                    <a:cubicBezTo>
                      <a:pt x="359" y="728"/>
                      <a:pt x="349" y="680"/>
                      <a:pt x="346" y="632"/>
                    </a:cubicBezTo>
                    <a:cubicBezTo>
                      <a:pt x="556" y="632"/>
                      <a:pt x="556" y="632"/>
                      <a:pt x="556" y="632"/>
                    </a:cubicBezTo>
                    <a:lnTo>
                      <a:pt x="556" y="775"/>
                    </a:lnTo>
                    <a:close/>
                    <a:moveTo>
                      <a:pt x="556" y="558"/>
                    </a:moveTo>
                    <a:cubicBezTo>
                      <a:pt x="346" y="558"/>
                      <a:pt x="346" y="558"/>
                      <a:pt x="346" y="558"/>
                    </a:cubicBezTo>
                    <a:cubicBezTo>
                      <a:pt x="349" y="509"/>
                      <a:pt x="359" y="461"/>
                      <a:pt x="375" y="415"/>
                    </a:cubicBezTo>
                    <a:cubicBezTo>
                      <a:pt x="556" y="415"/>
                      <a:pt x="556" y="415"/>
                      <a:pt x="556" y="415"/>
                    </a:cubicBezTo>
                    <a:lnTo>
                      <a:pt x="556" y="558"/>
                    </a:lnTo>
                    <a:close/>
                    <a:moveTo>
                      <a:pt x="556" y="335"/>
                    </a:moveTo>
                    <a:cubicBezTo>
                      <a:pt x="409" y="335"/>
                      <a:pt x="409" y="335"/>
                      <a:pt x="409" y="335"/>
                    </a:cubicBezTo>
                    <a:cubicBezTo>
                      <a:pt x="456" y="245"/>
                      <a:pt x="516" y="180"/>
                      <a:pt x="556" y="144"/>
                    </a:cubicBezTo>
                    <a:lnTo>
                      <a:pt x="556" y="335"/>
                    </a:lnTo>
                    <a:close/>
                    <a:moveTo>
                      <a:pt x="1111" y="558"/>
                    </a:moveTo>
                    <a:cubicBezTo>
                      <a:pt x="926" y="558"/>
                      <a:pt x="926" y="558"/>
                      <a:pt x="926" y="558"/>
                    </a:cubicBezTo>
                    <a:cubicBezTo>
                      <a:pt x="923" y="510"/>
                      <a:pt x="914" y="462"/>
                      <a:pt x="900" y="415"/>
                    </a:cubicBezTo>
                    <a:cubicBezTo>
                      <a:pt x="1080" y="415"/>
                      <a:pt x="1080" y="415"/>
                      <a:pt x="1080" y="415"/>
                    </a:cubicBezTo>
                    <a:cubicBezTo>
                      <a:pt x="1097" y="461"/>
                      <a:pt x="1108" y="509"/>
                      <a:pt x="1111" y="558"/>
                    </a:cubicBezTo>
                    <a:close/>
                    <a:moveTo>
                      <a:pt x="1041" y="335"/>
                    </a:moveTo>
                    <a:cubicBezTo>
                      <a:pt x="871" y="335"/>
                      <a:pt x="871" y="335"/>
                      <a:pt x="871" y="335"/>
                    </a:cubicBezTo>
                    <a:cubicBezTo>
                      <a:pt x="846" y="279"/>
                      <a:pt x="813" y="226"/>
                      <a:pt x="772" y="176"/>
                    </a:cubicBezTo>
                    <a:cubicBezTo>
                      <a:pt x="749" y="148"/>
                      <a:pt x="724" y="121"/>
                      <a:pt x="698" y="97"/>
                    </a:cubicBezTo>
                    <a:cubicBezTo>
                      <a:pt x="841" y="125"/>
                      <a:pt x="967" y="212"/>
                      <a:pt x="1041" y="335"/>
                    </a:cubicBezTo>
                    <a:close/>
                    <a:moveTo>
                      <a:pt x="634" y="144"/>
                    </a:moveTo>
                    <a:cubicBezTo>
                      <a:pt x="674" y="180"/>
                      <a:pt x="735" y="245"/>
                      <a:pt x="781" y="335"/>
                    </a:cubicBezTo>
                    <a:cubicBezTo>
                      <a:pt x="634" y="335"/>
                      <a:pt x="634" y="335"/>
                      <a:pt x="634" y="335"/>
                    </a:cubicBezTo>
                    <a:lnTo>
                      <a:pt x="634" y="144"/>
                    </a:lnTo>
                    <a:close/>
                    <a:moveTo>
                      <a:pt x="634" y="415"/>
                    </a:moveTo>
                    <a:cubicBezTo>
                      <a:pt x="816" y="415"/>
                      <a:pt x="816" y="415"/>
                      <a:pt x="816" y="415"/>
                    </a:cubicBezTo>
                    <a:cubicBezTo>
                      <a:pt x="832" y="461"/>
                      <a:pt x="842" y="509"/>
                      <a:pt x="845" y="558"/>
                    </a:cubicBezTo>
                    <a:cubicBezTo>
                      <a:pt x="634" y="558"/>
                      <a:pt x="634" y="558"/>
                      <a:pt x="634" y="558"/>
                    </a:cubicBezTo>
                    <a:lnTo>
                      <a:pt x="634" y="415"/>
                    </a:lnTo>
                    <a:close/>
                    <a:moveTo>
                      <a:pt x="634" y="632"/>
                    </a:moveTo>
                    <a:cubicBezTo>
                      <a:pt x="845" y="632"/>
                      <a:pt x="845" y="632"/>
                      <a:pt x="845" y="632"/>
                    </a:cubicBezTo>
                    <a:cubicBezTo>
                      <a:pt x="842" y="680"/>
                      <a:pt x="832" y="728"/>
                      <a:pt x="816" y="775"/>
                    </a:cubicBezTo>
                    <a:cubicBezTo>
                      <a:pt x="634" y="775"/>
                      <a:pt x="634" y="775"/>
                      <a:pt x="634" y="775"/>
                    </a:cubicBezTo>
                    <a:lnTo>
                      <a:pt x="634" y="632"/>
                    </a:lnTo>
                    <a:close/>
                    <a:moveTo>
                      <a:pt x="634" y="1046"/>
                    </a:moveTo>
                    <a:cubicBezTo>
                      <a:pt x="634" y="854"/>
                      <a:pt x="634" y="854"/>
                      <a:pt x="634" y="854"/>
                    </a:cubicBezTo>
                    <a:cubicBezTo>
                      <a:pt x="781" y="854"/>
                      <a:pt x="781" y="854"/>
                      <a:pt x="781" y="854"/>
                    </a:cubicBezTo>
                    <a:cubicBezTo>
                      <a:pt x="735" y="944"/>
                      <a:pt x="674" y="1009"/>
                      <a:pt x="634" y="1046"/>
                    </a:cubicBezTo>
                    <a:close/>
                    <a:moveTo>
                      <a:pt x="698" y="1093"/>
                    </a:moveTo>
                    <a:cubicBezTo>
                      <a:pt x="724" y="1068"/>
                      <a:pt x="749" y="1042"/>
                      <a:pt x="772" y="1013"/>
                    </a:cubicBezTo>
                    <a:cubicBezTo>
                      <a:pt x="813" y="964"/>
                      <a:pt x="846" y="910"/>
                      <a:pt x="871" y="854"/>
                    </a:cubicBezTo>
                    <a:cubicBezTo>
                      <a:pt x="1041" y="854"/>
                      <a:pt x="1041" y="854"/>
                      <a:pt x="1041" y="854"/>
                    </a:cubicBezTo>
                    <a:cubicBezTo>
                      <a:pt x="967" y="977"/>
                      <a:pt x="841" y="1065"/>
                      <a:pt x="698" y="1093"/>
                    </a:cubicBezTo>
                    <a:close/>
                    <a:moveTo>
                      <a:pt x="1080" y="775"/>
                    </a:moveTo>
                    <a:cubicBezTo>
                      <a:pt x="900" y="775"/>
                      <a:pt x="900" y="775"/>
                      <a:pt x="900" y="775"/>
                    </a:cubicBezTo>
                    <a:cubicBezTo>
                      <a:pt x="914" y="728"/>
                      <a:pt x="923" y="680"/>
                      <a:pt x="926" y="632"/>
                    </a:cubicBezTo>
                    <a:cubicBezTo>
                      <a:pt x="1111" y="632"/>
                      <a:pt x="1111" y="632"/>
                      <a:pt x="1111" y="632"/>
                    </a:cubicBezTo>
                    <a:cubicBezTo>
                      <a:pt x="1108" y="681"/>
                      <a:pt x="1097" y="729"/>
                      <a:pt x="1080" y="77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sp>
            <p:nvSpPr>
              <p:cNvPr id="69" name="Freeform 248"/>
              <p:cNvSpPr>
                <a:spLocks/>
              </p:cNvSpPr>
              <p:nvPr/>
            </p:nvSpPr>
            <p:spPr bwMode="gray">
              <a:xfrm>
                <a:off x="9159568" y="1583813"/>
                <a:ext cx="581961" cy="305979"/>
              </a:xfrm>
              <a:custGeom>
                <a:avLst/>
                <a:gdLst>
                  <a:gd name="T0" fmla="*/ 670 w 1276"/>
                  <a:gd name="T1" fmla="*/ 739 h 739"/>
                  <a:gd name="T2" fmla="*/ 300 w 1276"/>
                  <a:gd name="T3" fmla="*/ 739 h 739"/>
                  <a:gd name="T4" fmla="*/ 57 w 1276"/>
                  <a:gd name="T5" fmla="*/ 593 h 739"/>
                  <a:gd name="T6" fmla="*/ 103 w 1276"/>
                  <a:gd name="T7" fmla="*/ 278 h 739"/>
                  <a:gd name="T8" fmla="*/ 300 w 1276"/>
                  <a:gd name="T9" fmla="*/ 196 h 739"/>
                  <a:gd name="T10" fmla="*/ 310 w 1276"/>
                  <a:gd name="T11" fmla="*/ 189 h 739"/>
                  <a:gd name="T12" fmla="*/ 521 w 1276"/>
                  <a:gd name="T13" fmla="*/ 16 h 739"/>
                  <a:gd name="T14" fmla="*/ 794 w 1276"/>
                  <a:gd name="T15" fmla="*/ 154 h 739"/>
                  <a:gd name="T16" fmla="*/ 805 w 1276"/>
                  <a:gd name="T17" fmla="*/ 160 h 739"/>
                  <a:gd name="T18" fmla="*/ 1036 w 1276"/>
                  <a:gd name="T19" fmla="*/ 272 h 739"/>
                  <a:gd name="T20" fmla="*/ 1049 w 1276"/>
                  <a:gd name="T21" fmla="*/ 278 h 739"/>
                  <a:gd name="T22" fmla="*/ 1263 w 1276"/>
                  <a:gd name="T23" fmla="*/ 459 h 739"/>
                  <a:gd name="T24" fmla="*/ 1208 w 1276"/>
                  <a:gd name="T25" fmla="*/ 668 h 739"/>
                  <a:gd name="T26" fmla="*/ 1065 w 1276"/>
                  <a:gd name="T27" fmla="*/ 737 h 739"/>
                  <a:gd name="T28" fmla="*/ 1039 w 1276"/>
                  <a:gd name="T29" fmla="*/ 739 h 739"/>
                  <a:gd name="T30" fmla="*/ 670 w 1276"/>
                  <a:gd name="T31"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739">
                    <a:moveTo>
                      <a:pt x="670" y="739"/>
                    </a:moveTo>
                    <a:cubicBezTo>
                      <a:pt x="547" y="739"/>
                      <a:pt x="424" y="739"/>
                      <a:pt x="300" y="739"/>
                    </a:cubicBezTo>
                    <a:cubicBezTo>
                      <a:pt x="192" y="737"/>
                      <a:pt x="109" y="689"/>
                      <a:pt x="57" y="593"/>
                    </a:cubicBezTo>
                    <a:cubicBezTo>
                      <a:pt x="0" y="492"/>
                      <a:pt x="21" y="359"/>
                      <a:pt x="103" y="278"/>
                    </a:cubicBezTo>
                    <a:cubicBezTo>
                      <a:pt x="158" y="223"/>
                      <a:pt x="223" y="196"/>
                      <a:pt x="300" y="196"/>
                    </a:cubicBezTo>
                    <a:cubicBezTo>
                      <a:pt x="305" y="196"/>
                      <a:pt x="307" y="194"/>
                      <a:pt x="310" y="189"/>
                    </a:cubicBezTo>
                    <a:cubicBezTo>
                      <a:pt x="348" y="92"/>
                      <a:pt x="419" y="34"/>
                      <a:pt x="521" y="16"/>
                    </a:cubicBezTo>
                    <a:cubicBezTo>
                      <a:pt x="631" y="0"/>
                      <a:pt x="742" y="57"/>
                      <a:pt x="794" y="154"/>
                    </a:cubicBezTo>
                    <a:cubicBezTo>
                      <a:pt x="797" y="158"/>
                      <a:pt x="800" y="160"/>
                      <a:pt x="805" y="160"/>
                    </a:cubicBezTo>
                    <a:cubicBezTo>
                      <a:pt x="901" y="158"/>
                      <a:pt x="979" y="196"/>
                      <a:pt x="1036" y="272"/>
                    </a:cubicBezTo>
                    <a:cubicBezTo>
                      <a:pt x="1039" y="276"/>
                      <a:pt x="1042" y="278"/>
                      <a:pt x="1049" y="278"/>
                    </a:cubicBezTo>
                    <a:cubicBezTo>
                      <a:pt x="1154" y="278"/>
                      <a:pt x="1245" y="356"/>
                      <a:pt x="1263" y="459"/>
                    </a:cubicBezTo>
                    <a:cubicBezTo>
                      <a:pt x="1276" y="537"/>
                      <a:pt x="1259" y="608"/>
                      <a:pt x="1208" y="668"/>
                    </a:cubicBezTo>
                    <a:cubicBezTo>
                      <a:pt x="1170" y="710"/>
                      <a:pt x="1122" y="733"/>
                      <a:pt x="1065" y="737"/>
                    </a:cubicBezTo>
                    <a:cubicBezTo>
                      <a:pt x="1057" y="739"/>
                      <a:pt x="1047" y="739"/>
                      <a:pt x="1039" y="739"/>
                    </a:cubicBezTo>
                    <a:cubicBezTo>
                      <a:pt x="915" y="739"/>
                      <a:pt x="794" y="739"/>
                      <a:pt x="670" y="739"/>
                    </a:cubicBezTo>
                    <a:close/>
                  </a:path>
                </a:pathLst>
              </a:custGeom>
              <a:gradFill flip="none" rotWithShape="1">
                <a:gsLst>
                  <a:gs pos="0">
                    <a:schemeClr val="bg1"/>
                  </a:gs>
                  <a:gs pos="33000">
                    <a:schemeClr val="bg1">
                      <a:lumMod val="95000"/>
                    </a:schemeClr>
                  </a:gs>
                  <a:gs pos="100000">
                    <a:schemeClr val="accent5"/>
                  </a:gs>
                </a:gsLst>
                <a:path path="circle">
                  <a:fillToRect l="50000" t="50000" r="50000" b="50000"/>
                </a:path>
                <a:tileRect/>
              </a:gradFill>
              <a:ln w="38100" cap="flat">
                <a:noFill/>
                <a:prstDash val="solid"/>
                <a:miter lim="800000"/>
                <a:headEnd/>
                <a:tailEnd/>
              </a:ln>
              <a:extLst/>
            </p:spPr>
            <p:txBody>
              <a:bodyPr vert="horz" wrap="square" lIns="68580" tIns="34290" rIns="68580" bIns="34290" numCol="1" anchor="t" anchorCtr="0" compatLnSpc="1">
                <a:prstTxWarp prst="textNoShape">
                  <a:avLst/>
                </a:prstTxWarp>
              </a:bodyPr>
              <a:lstStyle/>
              <a:p>
                <a:endParaRPr lang="en-US" sz="1350" dirty="0">
                  <a:solidFill>
                    <a:srgbClr val="5F5F5F"/>
                  </a:solidFill>
                </a:endParaRPr>
              </a:p>
            </p:txBody>
          </p:sp>
        </p:grpSp>
      </p:grpSp>
      <p:sp>
        <p:nvSpPr>
          <p:cNvPr id="49" name="Title 1"/>
          <p:cNvSpPr>
            <a:spLocks noGrp="1"/>
          </p:cNvSpPr>
          <p:nvPr>
            <p:ph type="title"/>
          </p:nvPr>
        </p:nvSpPr>
        <p:spPr>
          <a:xfrm>
            <a:off x="400051" y="304800"/>
            <a:ext cx="8343900" cy="666750"/>
          </a:xfrm>
        </p:spPr>
        <p:txBody>
          <a:bodyPr/>
          <a:lstStyle/>
          <a:p>
            <a:r>
              <a:rPr lang="en-US" sz="3600" dirty="0">
                <a:solidFill>
                  <a:schemeClr val="accent1"/>
                </a:solidFill>
              </a:rPr>
              <a:t>IaaS Compute Portfolio</a:t>
            </a:r>
          </a:p>
        </p:txBody>
      </p:sp>
    </p:spTree>
    <p:extLst>
      <p:ext uri="{BB962C8B-B14F-4D97-AF65-F5344CB8AC3E}">
        <p14:creationId xmlns:p14="http://schemas.microsoft.com/office/powerpoint/2010/main" val="261847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loud Days Template_BW_V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200" dirty="0" smtClean="0"/>
        </a:defPPr>
      </a:lstStyle>
    </a:txDef>
  </a:objectDefaults>
  <a:extraClrSchemeLst/>
  <a:extLst>
    <a:ext uri="{05A4C25C-085E-4340-85A3-A5531E510DB2}">
      <thm15:themeFamily xmlns:thm15="http://schemas.microsoft.com/office/thememl/2012/main" name="Cloud Days Template_BW_V1.potx" id="{0D54323A-2E3B-4F66-9CB3-01814D7074F5}" vid="{B7400241-5A67-42C7-93F7-39673BB4136F}"/>
    </a:ext>
  </a:extLst>
</a:theme>
</file>

<file path=ppt/theme/theme2.xml><?xml version="1.0" encoding="utf-8"?>
<a:theme xmlns:a="http://schemas.openxmlformats.org/drawingml/2006/main" name="15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lgn="ctr" defTabSz="913793">
          <a:lnSpc>
            <a:spcPct val="90000"/>
          </a:lnSpc>
          <a:defRPr sz="3199" dirty="0">
            <a:solidFill>
              <a:schemeClr val="tx1">
                <a:lumMod val="75000"/>
              </a:schemeClr>
            </a:solidFill>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3.xml><?xml version="1.0" encoding="utf-8"?>
<a:theme xmlns:a="http://schemas.openxmlformats.org/drawingml/2006/main" name="16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4.xml><?xml version="1.0" encoding="utf-8"?>
<a:theme xmlns:a="http://schemas.openxmlformats.org/drawingml/2006/main" name="17_Oracle_16x9_2014_521">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lgn="ctr" defTabSz="913793">
          <a:lnSpc>
            <a:spcPct val="90000"/>
          </a:lnSpc>
          <a:defRPr sz="3199" dirty="0">
            <a:solidFill>
              <a:schemeClr val="tx1">
                <a:lumMod val="75000"/>
              </a:schemeClr>
            </a:solidFill>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5.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73694</TotalTime>
  <Words>770</Words>
  <Application>Microsoft Office PowerPoint</Application>
  <PresentationFormat>On-screen Show (16:9)</PresentationFormat>
  <Paragraphs>127</Paragraphs>
  <Slides>10</Slides>
  <Notes>10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ＭＳ Ｐゴシック</vt:lpstr>
      <vt:lpstr>新細明體</vt:lpstr>
      <vt:lpstr>Arial</vt:lpstr>
      <vt:lpstr>Calibri</vt:lpstr>
      <vt:lpstr>Mangal</vt:lpstr>
      <vt:lpstr>1_Cloud Days Template_BW_V1</vt:lpstr>
      <vt:lpstr>15_Oracle_16x9_2014_521</vt:lpstr>
      <vt:lpstr>16_Oracle_16x9_2014_521</vt:lpstr>
      <vt:lpstr>17_Oracle_16x9_2014_521</vt:lpstr>
      <vt:lpstr>Six Journeys for Success in Oracle Cloud</vt:lpstr>
      <vt:lpstr>Oracle at-a-Glance </vt:lpstr>
      <vt:lpstr>PowerPoint Presentation</vt:lpstr>
      <vt:lpstr>PowerPoint Presentation</vt:lpstr>
      <vt:lpstr>PowerPoint Presentation</vt:lpstr>
      <vt:lpstr>PowerPoint Presentation</vt:lpstr>
      <vt:lpstr>PowerPoint Presentation</vt:lpstr>
      <vt:lpstr>Oracle Develops Offerings for Three Deployment Models</vt:lpstr>
      <vt:lpstr>IaaS Compute Portfolio</vt:lpstr>
      <vt:lpstr>Questions?</vt:lpstr>
    </vt:vector>
  </TitlesOfParts>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FY18 Strategy</dc:title>
  <dc:creator>MBKUMAR</dc:creator>
  <cp:lastModifiedBy>Steven Black</cp:lastModifiedBy>
  <cp:revision>3580</cp:revision>
  <cp:lastPrinted>2017-10-24T17:33:58Z</cp:lastPrinted>
  <dcterms:created xsi:type="dcterms:W3CDTF">2012-05-31T20:53:14Z</dcterms:created>
  <dcterms:modified xsi:type="dcterms:W3CDTF">2018-01-18T17:44:49Z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dDocName">
    <vt:lpwstr>CNT2536855</vt:lpwstr>
  </property>
  <property fmtid="{D5CDD505-2E9C-101B-9397-08002B2CF9AE}" pid="3" name="DISProperties">
    <vt:lpwstr>DISdDocName,DIScgiUrl,DISdUser,DISdID,DISidcName,DISTaskPaneUrl</vt:lpwstr>
  </property>
  <property fmtid="{D5CDD505-2E9C-101B-9397-08002B2CF9AE}" pid="4" name="DIScgiUrl">
    <vt:lpwstr>http://content.oracle.com/content/idcplg</vt:lpwstr>
  </property>
  <property fmtid="{D5CDD505-2E9C-101B-9397-08002B2CF9AE}" pid="5" name="DISdUser">
    <vt:lpwstr>anonymous</vt:lpwstr>
  </property>
  <property fmtid="{D5CDD505-2E9C-101B-9397-08002B2CF9AE}" pid="6" name="DISdID">
    <vt:lpwstr>6399714</vt:lpwstr>
  </property>
  <property fmtid="{D5CDD505-2E9C-101B-9397-08002B2CF9AE}" pid="7" name="DISidcName">
    <vt:lpwstr>sites_contrib_prod</vt:lpwstr>
  </property>
  <property fmtid="{D5CDD505-2E9C-101B-9397-08002B2CF9AE}" pid="8" name="DISTaskPaneUrl">
    <vt:lpwstr>http://content.oracle.com/content/idcplg?IdcService=DESKTOP_DOC_INFO&amp;dDocName=CNT2536855&amp;dID=6399714&amp;ClientControlled=DocMan,taskpane&amp;coreContentOnly=1</vt:lpwstr>
  </property>
</Properties>
</file>