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79" d="100"/>
          <a:sy n="79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200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325" y="3994726"/>
            <a:ext cx="386355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DevOps: Cloud Native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Microservices MySQL Workshop</a:t>
            </a: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" y="1078026"/>
            <a:ext cx="12017781" cy="470194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109" y="1160768"/>
            <a:ext cx="1089966" cy="3359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21635" y="3890998"/>
            <a:ext cx="2172951" cy="3359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21634" y="4390881"/>
            <a:ext cx="752715" cy="3359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67634" y="3125755"/>
            <a:ext cx="1089966" cy="3359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Dennis Foley</cp:lastModifiedBy>
  <cp:revision>8</cp:revision>
  <dcterms:created xsi:type="dcterms:W3CDTF">2017-01-28T03:18:50Z</dcterms:created>
  <dcterms:modified xsi:type="dcterms:W3CDTF">2017-09-23T00:25:40Z</dcterms:modified>
</cp:coreProperties>
</file>