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-1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6893" y="3994726"/>
            <a:ext cx="35369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Access Security Broker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Indranil Jha</cp:lastModifiedBy>
  <cp:revision>11</cp:revision>
  <dcterms:created xsi:type="dcterms:W3CDTF">2017-01-28T03:18:50Z</dcterms:created>
  <dcterms:modified xsi:type="dcterms:W3CDTF">2018-04-17T16:23:50Z</dcterms:modified>
</cp:coreProperties>
</file>