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6048" y="3994726"/>
            <a:ext cx="36378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Identity Cloud Service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9</cp:revision>
  <dcterms:created xsi:type="dcterms:W3CDTF">2017-01-28T03:18:50Z</dcterms:created>
  <dcterms:modified xsi:type="dcterms:W3CDTF">2018-04-16T18:32:50Z</dcterms:modified>
</cp:coreProperties>
</file>