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1"/>
  </p:normalViewPr>
  <p:slideViewPr>
    <p:cSldViewPr snapToGrid="0" snapToObjects="1">
      <p:cViewPr varScale="1">
        <p:scale>
          <a:sx n="102" d="100"/>
          <a:sy n="102" d="100"/>
        </p:scale>
        <p:origin x="-11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1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1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3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614E-28FD-C54C-811F-CB4EE2076F6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5628" y="2089404"/>
            <a:ext cx="6299772" cy="2743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5628" y="2089404"/>
            <a:ext cx="233172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47348" y="2089404"/>
            <a:ext cx="38742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North American Technology Division</a:t>
            </a:r>
          </a:p>
          <a:p>
            <a:pPr algn="r"/>
            <a:r>
              <a:rPr lang="en-US" i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Solution Engineering Team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9664" y="2785801"/>
            <a:ext cx="2294219" cy="11387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2</a:t>
            </a:r>
            <a:endParaRPr lang="en-US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Oracle Public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Cloud Workshop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66048" y="3994726"/>
            <a:ext cx="363783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Oracle Identity Cloud Service</a:t>
            </a:r>
            <a:endParaRPr lang="en-US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pPr algn="r"/>
            <a:endParaRPr lang="en-US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Davies</dc:creator>
  <cp:lastModifiedBy>Indranil Jha</cp:lastModifiedBy>
  <cp:revision>10</cp:revision>
  <dcterms:created xsi:type="dcterms:W3CDTF">2017-01-28T03:18:50Z</dcterms:created>
  <dcterms:modified xsi:type="dcterms:W3CDTF">2018-04-16T22:08:37Z</dcterms:modified>
</cp:coreProperties>
</file>