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102" d="100"/>
          <a:sy n="102" d="100"/>
        </p:scale>
        <p:origin x="-11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</a:t>
            </a:r>
            <a:endParaRPr lang="en-US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7914" y="3994726"/>
            <a:ext cx="365596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Security </a:t>
            </a:r>
            <a:r>
              <a:rPr lang="en-US" sz="16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Monitoring and Analytics</a:t>
            </a:r>
            <a:endParaRPr lang="en-US" sz="16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Indranil Jha</cp:lastModifiedBy>
  <cp:revision>10</cp:revision>
  <dcterms:created xsi:type="dcterms:W3CDTF">2017-01-28T03:18:50Z</dcterms:created>
  <dcterms:modified xsi:type="dcterms:W3CDTF">2018-04-17T16:18:27Z</dcterms:modified>
</cp:coreProperties>
</file>