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641"/>
  </p:normalViewPr>
  <p:slideViewPr>
    <p:cSldViewPr snapToGrid="0" snapToObjects="1">
      <p:cViewPr varScale="1">
        <p:scale>
          <a:sx n="140" d="100"/>
          <a:sy n="140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5231" y="3994726"/>
            <a:ext cx="20986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Workshop Name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Tahoma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Patrick Davies</cp:lastModifiedBy>
  <cp:revision>7</cp:revision>
  <dcterms:created xsi:type="dcterms:W3CDTF">2017-01-28T03:18:50Z</dcterms:created>
  <dcterms:modified xsi:type="dcterms:W3CDTF">2017-01-29T22:03:03Z</dcterms:modified>
</cp:coreProperties>
</file>