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1"/>
  </p:normalViewPr>
  <p:slideViewPr>
    <p:cSldViewPr snapToGrid="0" snapToObjects="1">
      <p:cViewPr varScale="1">
        <p:scale>
          <a:sx n="140" d="100"/>
          <a:sy n="140" d="100"/>
        </p:scale>
        <p:origin x="2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  <a:endParaRPr lang="en-US" i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100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  <a:endParaRPr lang="en-US" sz="20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2740" y="3994726"/>
            <a:ext cx="300114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DevOps: Cloud Native</a:t>
            </a:r>
          </a:p>
          <a:p>
            <a:pPr algn="r"/>
            <a:r>
              <a:rPr lang="en-US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Microservices</a:t>
            </a:r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Workshop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Tahoma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Patrick Davies</cp:lastModifiedBy>
  <cp:revision>6</cp:revision>
  <dcterms:created xsi:type="dcterms:W3CDTF">2017-01-28T03:18:50Z</dcterms:created>
  <dcterms:modified xsi:type="dcterms:W3CDTF">2017-01-28T16:02:38Z</dcterms:modified>
</cp:coreProperties>
</file>