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5"/>
    <p:restoredTop sz="94641"/>
  </p:normalViewPr>
  <p:slideViewPr>
    <p:cSldViewPr snapToGrid="0" snapToObjects="1">
      <p:cViewPr varScale="1">
        <p:scale>
          <a:sx n="140" d="100"/>
          <a:sy n="140" d="100"/>
        </p:scale>
        <p:origin x="24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31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41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62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15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111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52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1/29/17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1/29/17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65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1/29/17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15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7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3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1614E-28FD-C54C-811F-CB4EE2076F62}" type="datetimeFigureOut">
              <a:rPr lang="en-US" smtClean="0"/>
              <a:t>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77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615628" y="2089404"/>
            <a:ext cx="6299772" cy="2743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15628" y="2089404"/>
            <a:ext cx="2331720" cy="2743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/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947348" y="2089404"/>
            <a:ext cx="387420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i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North American Technology Division</a:t>
            </a:r>
          </a:p>
          <a:p>
            <a:pPr algn="r"/>
            <a:r>
              <a:rPr lang="en-US" i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Solution Engineering Team</a:t>
            </a:r>
            <a:endParaRPr lang="en-US" i="1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09664" y="2785801"/>
            <a:ext cx="2294219" cy="113877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28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100</a:t>
            </a:r>
          </a:p>
          <a:p>
            <a:pPr algn="r"/>
            <a:r>
              <a:rPr lang="en-US" sz="20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Oracle Public</a:t>
            </a:r>
          </a:p>
          <a:p>
            <a:pPr algn="r"/>
            <a:r>
              <a:rPr lang="en-US" sz="20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Cloud Workshop</a:t>
            </a:r>
            <a:endParaRPr lang="en-US" sz="2000" b="1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74061" y="3994726"/>
            <a:ext cx="332982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DevOps: JCS Pipeline using</a:t>
            </a:r>
          </a:p>
          <a:p>
            <a:pPr algn="r"/>
            <a:r>
              <a:rPr lang="en-US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Oracle Stack Manager</a:t>
            </a:r>
            <a:endParaRPr lang="en-US" b="1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40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</TotalTime>
  <Words>20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Tahoma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Davies</dc:creator>
  <cp:lastModifiedBy>Patrick Davies</cp:lastModifiedBy>
  <cp:revision>7</cp:revision>
  <dcterms:created xsi:type="dcterms:W3CDTF">2017-01-28T03:18:50Z</dcterms:created>
  <dcterms:modified xsi:type="dcterms:W3CDTF">2017-01-29T17:32:50Z</dcterms:modified>
</cp:coreProperties>
</file>