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0" r:id="rId1"/>
  </p:sldMasterIdLst>
  <p:notesMasterIdLst>
    <p:notesMasterId r:id="rId6"/>
  </p:notesMasterIdLst>
  <p:sldIdLst>
    <p:sldId id="574" r:id="rId2"/>
    <p:sldId id="556" r:id="rId3"/>
    <p:sldId id="575" r:id="rId4"/>
    <p:sldId id="57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bine K. Mosch" initials="SKM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A3AFF"/>
    <a:srgbClr val="334B7B"/>
    <a:srgbClr val="4D4D4D"/>
    <a:srgbClr val="C9E9F3"/>
    <a:srgbClr val="FF140B"/>
    <a:srgbClr val="00AADC"/>
    <a:srgbClr val="2B8842"/>
    <a:srgbClr val="19A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74" autoAdjust="0"/>
    <p:restoredTop sz="95153" autoAdjust="0"/>
  </p:normalViewPr>
  <p:slideViewPr>
    <p:cSldViewPr snapToGrid="0" snapToObjects="1">
      <p:cViewPr>
        <p:scale>
          <a:sx n="110" d="100"/>
          <a:sy n="110" d="100"/>
        </p:scale>
        <p:origin x="-664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0" y="7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5E429-D685-E444-AEDB-9F12AA922455}" type="datetimeFigureOut">
              <a:rPr lang="en-US" smtClean="0"/>
              <a:t>9/23/14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4E09F-858A-BB4D-A71A-A4970BEE4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4E09F-858A-BB4D-A71A-A4970BEE41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4E09F-858A-BB4D-A71A-A4970BEE41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4E09F-858A-BB4D-A71A-A4970BEE41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34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0663" y="838200"/>
            <a:ext cx="8229600" cy="51911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88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81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73238"/>
            <a:ext cx="3600450" cy="3671887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0050" y="1773238"/>
            <a:ext cx="3602038" cy="3671887"/>
          </a:xfrm>
        </p:spPr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  <p:sp>
        <p:nvSpPr>
          <p:cNvPr id="7" name="Title Placeholder 2"/>
          <p:cNvSpPr>
            <a:spLocks noGrp="1"/>
          </p:cNvSpPr>
          <p:nvPr>
            <p:ph type="title"/>
          </p:nvPr>
        </p:nvSpPr>
        <p:spPr bwMode="auto">
          <a:xfrm>
            <a:off x="220663" y="179388"/>
            <a:ext cx="822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477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Click to edit Master text styles</a:t>
            </a:r>
          </a:p>
          <a:p>
            <a:pPr lvl="1"/>
            <a:r>
              <a:rPr lang="de-DE" smtClean="0"/>
              <a:t>Second level</a:t>
            </a:r>
          </a:p>
          <a:p>
            <a:pPr lvl="2"/>
            <a:r>
              <a:rPr lang="de-DE" smtClean="0"/>
              <a:t>Third level</a:t>
            </a:r>
          </a:p>
          <a:p>
            <a:pPr lvl="3"/>
            <a:r>
              <a:rPr lang="de-DE" smtClean="0"/>
              <a:t>Fourth level</a:t>
            </a:r>
          </a:p>
          <a:p>
            <a:pPr lvl="4"/>
            <a:r>
              <a:rPr lang="de-DE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9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0" y="6223000"/>
            <a:ext cx="9144000" cy="635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1F497D"/>
              </a:solidFill>
              <a:latin typeface="Arial"/>
            </a:endParaRPr>
          </a:p>
        </p:txBody>
      </p:sp>
      <p:pic>
        <p:nvPicPr>
          <p:cNvPr id="2051" name="Picture 7" descr="bande_kle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r="3700" b="36719"/>
          <a:stretch>
            <a:fillRect/>
          </a:stretch>
        </p:blipFill>
        <p:spPr bwMode="auto">
          <a:xfrm>
            <a:off x="0" y="6076950"/>
            <a:ext cx="9191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 Placeholder 3"/>
          <p:cNvSpPr>
            <a:spLocks noGrp="1"/>
          </p:cNvSpPr>
          <p:nvPr>
            <p:ph type="body" idx="1"/>
          </p:nvPr>
        </p:nvSpPr>
        <p:spPr bwMode="auto">
          <a:xfrm>
            <a:off x="220663" y="742950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53" name="Bild 22" descr="LCSB_logo_kurz_4c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6016625"/>
            <a:ext cx="660400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Title Placeholder 2"/>
          <p:cNvSpPr>
            <a:spLocks noGrp="1"/>
          </p:cNvSpPr>
          <p:nvPr>
            <p:ph type="title"/>
          </p:nvPr>
        </p:nvSpPr>
        <p:spPr bwMode="auto">
          <a:xfrm>
            <a:off x="220663" y="52393"/>
            <a:ext cx="82296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4135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787400" y="6405563"/>
            <a:ext cx="6918325" cy="2460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A1F1948C-CFEF-7940-8730-4536D7AD7A4C}" type="slidenum">
              <a:rPr lang="fr-CH" sz="1000" smtClean="0">
                <a:solidFill>
                  <a:srgbClr val="1F497D"/>
                </a:solidFill>
              </a:rPr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dirty="0" smtClean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4893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5" r:id="rId3"/>
    <p:sldLayoutId id="2147483778" r:id="rId4"/>
    <p:sldLayoutId id="2147483782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lang="en-US" sz="3200" kern="1200" dirty="0">
          <a:solidFill>
            <a:schemeClr val="bg2"/>
          </a:solidFill>
          <a:latin typeface="Arial" charset="0"/>
          <a:ea typeface="ＭＳ Ｐゴシック" pitchFamily="-111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Arial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sz="2400" kern="1200">
          <a:solidFill>
            <a:schemeClr val="bg2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bg2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81000"/>
            <a:ext cx="9144000" cy="60166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10"/>
          <p:cNvSpPr txBox="1">
            <a:spLocks noChangeArrowheads="1"/>
          </p:cNvSpPr>
          <p:nvPr/>
        </p:nvSpPr>
        <p:spPr bwMode="auto">
          <a:xfrm>
            <a:off x="190500" y="180975"/>
            <a:ext cx="662131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de-DE" sz="3400" dirty="0" err="1" smtClean="0">
                <a:solidFill>
                  <a:srgbClr val="334B7B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Xxx</a:t>
            </a:r>
            <a:r>
              <a:rPr lang="de-DE" sz="3400" dirty="0" smtClean="0">
                <a:solidFill>
                  <a:srgbClr val="334B7B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de-DE" sz="3400" dirty="0" err="1" smtClean="0">
                <a:solidFill>
                  <a:srgbClr val="334B7B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Arial"/>
                <a:cs typeface="Arial"/>
              </a:rPr>
              <a:t>platform</a:t>
            </a:r>
            <a:endParaRPr lang="de-DE" sz="3400" dirty="0">
              <a:solidFill>
                <a:srgbClr val="334B7B"/>
              </a:solidFill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11" name="Bild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4" y="0"/>
            <a:ext cx="7595616" cy="650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0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4"/>
          <p:cNvSpPr txBox="1">
            <a:spLocks/>
          </p:cNvSpPr>
          <p:nvPr/>
        </p:nvSpPr>
        <p:spPr bwMode="auto">
          <a:xfrm>
            <a:off x="373063" y="895350"/>
            <a:ext cx="8229600" cy="145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Text Arial 24pt</a:t>
            </a:r>
            <a:endParaRPr lang="en-US" dirty="0">
              <a:solidFill>
                <a:srgbClr val="334B7B"/>
              </a:solidFill>
            </a:endParaRPr>
          </a:p>
          <a:p>
            <a:endParaRPr lang="en-US" sz="2400" dirty="0" smtClean="0">
              <a:solidFill>
                <a:srgbClr val="334B7B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663" y="29978"/>
            <a:ext cx="8788866" cy="4619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Description of the platform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5720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4"/>
          <p:cNvSpPr txBox="1">
            <a:spLocks/>
          </p:cNvSpPr>
          <p:nvPr/>
        </p:nvSpPr>
        <p:spPr bwMode="auto">
          <a:xfrm>
            <a:off x="373063" y="895350"/>
            <a:ext cx="8229600" cy="145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Text Arial 24pt</a:t>
            </a:r>
            <a:endParaRPr lang="en-US" dirty="0">
              <a:solidFill>
                <a:srgbClr val="334B7B"/>
              </a:solidFill>
            </a:endParaRPr>
          </a:p>
          <a:p>
            <a:endParaRPr lang="en-US" sz="2400" dirty="0" smtClean="0">
              <a:solidFill>
                <a:srgbClr val="334B7B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663" y="29978"/>
            <a:ext cx="8788866" cy="4619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Description of the service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531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4"/>
          <p:cNvSpPr txBox="1">
            <a:spLocks/>
          </p:cNvSpPr>
          <p:nvPr/>
        </p:nvSpPr>
        <p:spPr bwMode="auto">
          <a:xfrm>
            <a:off x="373063" y="895350"/>
            <a:ext cx="8229600" cy="1457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ＭＳ Ｐゴシック" pitchFamily="-111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bg2"/>
                </a:solidFill>
                <a:latin typeface="+mn-lt"/>
                <a:ea typeface="ＭＳ Ｐゴシック" pitchFamily="-11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/>
                <a:cs typeface="Arial"/>
              </a:rPr>
              <a:t>Number of publications</a:t>
            </a:r>
          </a:p>
          <a:p>
            <a:pPr lvl="1"/>
            <a:r>
              <a:rPr lang="en-US" dirty="0" smtClean="0">
                <a:solidFill>
                  <a:srgbClr val="334B7B"/>
                </a:solidFill>
                <a:latin typeface="Arial"/>
                <a:cs typeface="Arial"/>
              </a:rPr>
              <a:t>Internal projects</a:t>
            </a:r>
          </a:p>
          <a:p>
            <a:pPr lvl="1"/>
            <a:r>
              <a:rPr lang="en-US" dirty="0" smtClean="0">
                <a:solidFill>
                  <a:srgbClr val="334B7B"/>
                </a:solidFill>
                <a:latin typeface="Arial"/>
                <a:cs typeface="Arial"/>
              </a:rPr>
              <a:t>Number of collaborative projects with co-authorship</a:t>
            </a:r>
          </a:p>
          <a:p>
            <a:pPr lvl="1"/>
            <a:r>
              <a:rPr lang="en-US" dirty="0" smtClean="0">
                <a:solidFill>
                  <a:srgbClr val="334B7B"/>
                </a:solidFill>
                <a:latin typeface="Arial"/>
                <a:cs typeface="Arial"/>
              </a:rPr>
              <a:t>Number of collaborative projects </a:t>
            </a:r>
            <a:r>
              <a:rPr lang="en-US" smtClean="0">
                <a:solidFill>
                  <a:srgbClr val="334B7B"/>
                </a:solidFill>
                <a:latin typeface="Arial"/>
                <a:cs typeface="Arial"/>
              </a:rPr>
              <a:t>with acknowledgement</a:t>
            </a:r>
            <a:endParaRPr lang="en-US" dirty="0" smtClean="0">
              <a:solidFill>
                <a:srgbClr val="334B7B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334B7B"/>
              </a:solidFill>
            </a:endParaRPr>
          </a:p>
          <a:p>
            <a:endParaRPr lang="en-US" sz="2400" dirty="0" smtClean="0">
              <a:solidFill>
                <a:srgbClr val="334B7B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2400" dirty="0" smtClean="0">
              <a:latin typeface="Arial"/>
              <a:cs typeface="Arial"/>
            </a:endParaRPr>
          </a:p>
          <a:p>
            <a:endParaRPr lang="en-US" sz="2400" dirty="0"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0663" y="29978"/>
            <a:ext cx="8788866" cy="46196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Arial"/>
                <a:cs typeface="Arial"/>
              </a:rPr>
              <a:t>Achievements</a:t>
            </a:r>
            <a:endParaRPr lang="en-US"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2913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3_Office-Design">
  <a:themeElements>
    <a:clrScheme name="Custom 4">
      <a:dk1>
        <a:srgbClr val="334B7B"/>
      </a:dk1>
      <a:lt1>
        <a:sysClr val="window" lastClr="FFFFFF"/>
      </a:lt1>
      <a:dk2>
        <a:srgbClr val="1F497D"/>
      </a:dk2>
      <a:lt2>
        <a:srgbClr val="FFFDF7"/>
      </a:lt2>
      <a:accent1>
        <a:srgbClr val="334B7B"/>
      </a:accent1>
      <a:accent2>
        <a:srgbClr val="FF140B"/>
      </a:accent2>
      <a:accent3>
        <a:srgbClr val="00AADC"/>
      </a:accent3>
      <a:accent4>
        <a:srgbClr val="4D4D4D"/>
      </a:accent4>
      <a:accent5>
        <a:srgbClr val="C9E9F3"/>
      </a:accent5>
      <a:accent6>
        <a:srgbClr val="F7F5F2"/>
      </a:accent6>
      <a:hlink>
        <a:srgbClr val="00AADC"/>
      </a:hlink>
      <a:folHlink>
        <a:srgbClr val="FF140A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334B7B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39</Words>
  <Application>Microsoft Macintosh PowerPoint</Application>
  <PresentationFormat>On-screen Show (4:3)</PresentationFormat>
  <Paragraphs>17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13_Office-Design</vt:lpstr>
      <vt:lpstr>PowerPoint Presentation</vt:lpstr>
      <vt:lpstr>Description of the platform</vt:lpstr>
      <vt:lpstr>Description of the service</vt:lpstr>
      <vt:lpstr>Achievements</vt:lpstr>
    </vt:vector>
  </TitlesOfParts>
  <Company>Uni.lu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Rudi Balling</dc:creator>
  <cp:lastModifiedBy>Ruxandra Soare</cp:lastModifiedBy>
  <cp:revision>657</cp:revision>
  <cp:lastPrinted>2013-06-20T15:30:28Z</cp:lastPrinted>
  <dcterms:created xsi:type="dcterms:W3CDTF">2011-10-29T16:39:48Z</dcterms:created>
  <dcterms:modified xsi:type="dcterms:W3CDTF">2014-09-23T15:18:57Z</dcterms:modified>
</cp:coreProperties>
</file>