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150"/>
    <a:srgbClr val="424342"/>
    <a:srgbClr val="007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1784" y="2792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FAE10-C40B-8341-A5B3-76C0A7B55E9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8E096-150D-A44B-BB5E-2692B1295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22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BB1B8981-58D8-F241-A525-C3C10F6E575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D7A14983-DF47-0F42-AA28-D663C300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BB1B8981-58D8-F241-A525-C3C10F6E575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D7A14983-DF47-0F42-AA28-D663C300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0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BB1B8981-58D8-F241-A525-C3C10F6E575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D7A14983-DF47-0F42-AA28-D663C300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23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BB1B8981-58D8-F241-A525-C3C10F6E575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D7A14983-DF47-0F42-AA28-D663C300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0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BB1B8981-58D8-F241-A525-C3C10F6E575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D7A14983-DF47-0F42-AA28-D663C300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19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  <a:prstGeom prst="rect">
            <a:avLst/>
          </a:prstGeo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  <a:prstGeom prst="rect">
            <a:avLst/>
          </a:prstGeo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BB1B8981-58D8-F241-A525-C3C10F6E575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D7A14983-DF47-0F42-AA28-D663C300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BB1B8981-58D8-F241-A525-C3C10F6E575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D7A14983-DF47-0F42-AA28-D663C300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8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BB1B8981-58D8-F241-A525-C3C10F6E575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D7A14983-DF47-0F42-AA28-D663C300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53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BB1B8981-58D8-F241-A525-C3C10F6E575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D7A14983-DF47-0F42-AA28-D663C300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46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  <a:prstGeom prst="rect">
            <a:avLst/>
          </a:prstGeo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BB1B8981-58D8-F241-A525-C3C10F6E575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D7A14983-DF47-0F42-AA28-D663C300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8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BB1B8981-58D8-F241-A525-C3C10F6E5752}" type="datetimeFigureOut">
              <a:rPr lang="de-DE" smtClean="0"/>
              <a:t>22.08.11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/>
          <a:lstStyle/>
          <a:p>
            <a:fld id="{D7A14983-DF47-0F42-AA28-D663C300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58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eader_E01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5213" cy="6362366"/>
          </a:xfrm>
          <a:prstGeom prst="rect">
            <a:avLst/>
          </a:prstGeom>
        </p:spPr>
      </p:pic>
      <p:pic>
        <p:nvPicPr>
          <p:cNvPr id="8" name="Bild 7" descr="footer_E01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51895"/>
            <a:ext cx="30275213" cy="419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1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60258" y="743407"/>
            <a:ext cx="21001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err="1" smtClean="0">
                <a:solidFill>
                  <a:schemeClr val="bg1"/>
                </a:solidFill>
                <a:latin typeface="Frutiger 65 Bold"/>
                <a:cs typeface="Frutiger 65 Bold"/>
              </a:rPr>
              <a:t>Metabolome</a:t>
            </a:r>
            <a:r>
              <a:rPr lang="de-DE" sz="7200" dirty="0" smtClean="0">
                <a:solidFill>
                  <a:schemeClr val="bg1"/>
                </a:solidFill>
                <a:latin typeface="Frutiger 65 Bold"/>
                <a:cs typeface="Frutiger 65 Bold"/>
              </a:rPr>
              <a:t> </a:t>
            </a:r>
            <a:r>
              <a:rPr lang="de-DE" sz="7200" dirty="0" err="1">
                <a:solidFill>
                  <a:schemeClr val="bg1"/>
                </a:solidFill>
                <a:latin typeface="Frutiger 65 Bold"/>
                <a:cs typeface="Frutiger 65 Bold"/>
              </a:rPr>
              <a:t>Proteome</a:t>
            </a:r>
            <a:r>
              <a:rPr lang="de-DE" sz="7200" dirty="0">
                <a:solidFill>
                  <a:schemeClr val="bg1"/>
                </a:solidFill>
                <a:latin typeface="Frutiger 65 Bold"/>
                <a:cs typeface="Frutiger 65 Bold"/>
              </a:rPr>
              <a:t> </a:t>
            </a:r>
          </a:p>
          <a:p>
            <a:r>
              <a:rPr lang="de-DE" sz="7200" dirty="0">
                <a:solidFill>
                  <a:schemeClr val="bg1"/>
                </a:solidFill>
                <a:latin typeface="Frutiger 65 Bold"/>
                <a:cs typeface="Frutiger 65 Bold"/>
              </a:rPr>
              <a:t>Differentiation </a:t>
            </a:r>
            <a:r>
              <a:rPr lang="de-DE" sz="7200" dirty="0" err="1">
                <a:solidFill>
                  <a:schemeClr val="bg1"/>
                </a:solidFill>
                <a:latin typeface="Frutiger 65 Bold"/>
                <a:cs typeface="Frutiger 65 Bold"/>
              </a:rPr>
              <a:t>Coupled</a:t>
            </a:r>
            <a:r>
              <a:rPr lang="de-DE" sz="7200" dirty="0">
                <a:solidFill>
                  <a:schemeClr val="bg1"/>
                </a:solidFill>
                <a:latin typeface="Frutiger 65 Bold"/>
                <a:cs typeface="Frutiger 65 Bold"/>
              </a:rPr>
              <a:t> </a:t>
            </a:r>
            <a:r>
              <a:rPr lang="de-DE" sz="7200" dirty="0" err="1">
                <a:solidFill>
                  <a:schemeClr val="bg1"/>
                </a:solidFill>
                <a:latin typeface="Frutiger 65 Bold"/>
                <a:cs typeface="Frutiger 65 Bold"/>
              </a:rPr>
              <a:t>to</a:t>
            </a:r>
            <a:r>
              <a:rPr lang="de-DE" sz="7200" dirty="0">
                <a:solidFill>
                  <a:schemeClr val="bg1"/>
                </a:solidFill>
                <a:latin typeface="Frutiger 65 Bold"/>
                <a:cs typeface="Frutiger 65 Bold"/>
              </a:rPr>
              <a:t> </a:t>
            </a:r>
            <a:r>
              <a:rPr lang="de-DE" sz="7200" dirty="0" err="1">
                <a:solidFill>
                  <a:schemeClr val="bg1"/>
                </a:solidFill>
                <a:latin typeface="Frutiger 65 Bold"/>
                <a:cs typeface="Frutiger 65 Bold"/>
              </a:rPr>
              <a:t>Mycrobial</a:t>
            </a:r>
            <a:r>
              <a:rPr lang="de-DE" sz="7200" dirty="0">
                <a:solidFill>
                  <a:schemeClr val="bg1"/>
                </a:solidFill>
                <a:latin typeface="Frutiger 65 Bold"/>
                <a:cs typeface="Frutiger 65 Bold"/>
              </a:rPr>
              <a:t> </a:t>
            </a:r>
            <a:r>
              <a:rPr lang="de-DE" sz="7200" dirty="0" err="1" smtClean="0">
                <a:solidFill>
                  <a:schemeClr val="bg1"/>
                </a:solidFill>
                <a:latin typeface="Frutiger 65 Bold"/>
                <a:cs typeface="Frutiger 65 Bold"/>
              </a:rPr>
              <a:t>Diverence</a:t>
            </a:r>
            <a:endParaRPr lang="de-DE" sz="7200" dirty="0" smtClean="0">
              <a:solidFill>
                <a:schemeClr val="bg1"/>
              </a:solidFill>
              <a:latin typeface="Frutiger 65 Bold"/>
              <a:cs typeface="Frutiger 65 Bold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60258" y="6129362"/>
            <a:ext cx="27289896" cy="314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>
                <a:solidFill>
                  <a:srgbClr val="505150"/>
                </a:solidFill>
                <a:latin typeface="Frutiger 55 Roman"/>
                <a:cs typeface="Frutiger 55 Roman"/>
              </a:rPr>
              <a:t>List </a:t>
            </a:r>
            <a:r>
              <a:rPr lang="de-DE" sz="6000" dirty="0" err="1" smtClean="0">
                <a:solidFill>
                  <a:srgbClr val="505150"/>
                </a:solidFill>
                <a:latin typeface="Frutiger 55 Roman"/>
                <a:cs typeface="Frutiger 55 Roman"/>
              </a:rPr>
              <a:t>of</a:t>
            </a:r>
            <a:r>
              <a:rPr lang="de-DE" sz="6000" dirty="0" smtClean="0">
                <a:solidFill>
                  <a:srgbClr val="505150"/>
                </a:solidFill>
                <a:latin typeface="Frutiger 55 Roman"/>
                <a:cs typeface="Frutiger 55 Roman"/>
              </a:rPr>
              <a:t> </a:t>
            </a:r>
            <a:r>
              <a:rPr lang="de-DE" sz="6000" dirty="0" err="1" smtClean="0">
                <a:solidFill>
                  <a:srgbClr val="505150"/>
                </a:solidFill>
                <a:latin typeface="Frutiger 55 Roman"/>
                <a:cs typeface="Frutiger 55 Roman"/>
              </a:rPr>
              <a:t>Authors</a:t>
            </a:r>
            <a:r>
              <a:rPr lang="de-DE" sz="6000" dirty="0" smtClean="0">
                <a:solidFill>
                  <a:srgbClr val="505150"/>
                </a:solidFill>
                <a:latin typeface="Frutiger 55 Roman"/>
                <a:cs typeface="Frutiger 55 Roman"/>
              </a:rPr>
              <a:t>: ..............................................</a:t>
            </a: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 smtClean="0">
              <a:solidFill>
                <a:srgbClr val="505150"/>
              </a:solidFill>
              <a:latin typeface="Frutiger 55 Roman"/>
              <a:cs typeface="Frutiger 55 Roman"/>
            </a:endParaRPr>
          </a:p>
          <a:p>
            <a:endParaRPr lang="de-DE" sz="6000" dirty="0">
              <a:solidFill>
                <a:srgbClr val="505150"/>
              </a:solidFill>
              <a:latin typeface="Frutiger 55 Roman"/>
              <a:cs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029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7500" dirty="0" smtClean="0">
            <a:solidFill>
              <a:schemeClr val="bg1"/>
            </a:solidFill>
            <a:latin typeface="Frutiger 65 Bold"/>
            <a:cs typeface="Frutiger 65 Bol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Benutzerdefiniert</PresentationFormat>
  <Paragraphs>34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 H</dc:creator>
  <cp:lastModifiedBy>V H</cp:lastModifiedBy>
  <cp:revision>5</cp:revision>
  <dcterms:created xsi:type="dcterms:W3CDTF">2011-08-22T08:17:11Z</dcterms:created>
  <dcterms:modified xsi:type="dcterms:W3CDTF">2011-08-22T09:20:32Z</dcterms:modified>
</cp:coreProperties>
</file>