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100" d="100"/>
          <a:sy n="100" d="100"/>
        </p:scale>
        <p:origin x="13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BDD-8B60-C05C-C402-DB6D0FFA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6BC92-5FE7-55B5-F6F7-1CE9D3AC0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4A3C-A3AE-9C14-F422-AEEF0E05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8A62-3DB8-3D5D-AEF6-3B62FAE2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64EA-2B1D-8966-3345-6AF7435F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1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B26B-B16C-550E-C0C7-7EC0710F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891F8-D2E8-C7DD-4623-2FF84FC4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019B-DD82-A5B5-0C2B-D1D62E22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BDB7-4CAD-F869-12E5-9E7B7DB4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960E-FEC2-B022-C620-35EDE22B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A5149-65E9-244A-F769-BE6AD5A45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5C39-5E21-EC97-DE7B-167E1FD50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3A55-95D9-5947-2405-1AB7C2F0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F622-EA19-6901-6F11-237C3652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212F-DDA0-10F7-C5F6-7E3C59D6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F2A9-F903-816C-AA8D-48A207F5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5552-FA65-2EB9-7E5B-036E4FE5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366C-11D6-1C86-A09B-07BFE847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54EA-E6DA-A89E-29F4-A86092C3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9D40-7DC5-B074-DC5E-8EF64AD6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679A-3FD1-FD42-1B2F-95834477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CFBF3-AE96-3FBE-2EA5-9D21E1B4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330A-8324-2972-5D57-317B00A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E658E-E795-06C0-E054-0FEB4A7C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3054-2646-6B0A-4F68-D0F96C4C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32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A65B-3E7E-4C59-CEF9-438C2200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6D80-88DA-7F31-ED58-8B7A7948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F940E-5B72-AB9A-B56D-35081334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7BE9-CE2D-4B02-4D3F-28AFE307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D83F-BF8F-4BAA-F34E-8CC63035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AAB9C-0E5E-3352-D728-21C3642E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2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17BF-7ECE-7063-7E18-45ACA415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DDA07-B0AF-C3CC-3713-7EE35668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CFF71-0BD9-0856-632F-32197213D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1ADD8-A978-8D58-4C18-9861C6B66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A5044-F85A-7002-A08D-37640D9C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B337D-0319-DD1A-5368-0A578E51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98885-5664-F177-3679-00DF2FD7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0E560-AF66-FA48-7603-6B1F70E7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1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80BD-BC3A-A980-ADF0-8468400F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C57DC-5B64-D7F9-D253-1280B896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F9502-FBE7-452C-104B-7483C728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2E42-E692-A87E-C7BC-30EEB3B4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4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6637D-EEB0-F913-4590-3D86BE36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B297E-C6CB-2D9C-6852-C27C289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3FE80-5682-6919-B430-FEED2533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7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10F7-DB52-C37C-A2CF-929C6341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CE80-502A-B12C-39E0-A22B39456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E662A-F656-100D-B971-9B6877D6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3E24C-9B29-7B26-EE78-DC4B44F0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4085-0846-DF30-3D2A-4A6CFA9F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5E33-D01E-18F2-F815-76C919FA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6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787-98E5-DC93-D7BD-48D1C171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DA498-7B1C-38CA-823B-BBEB2E1D6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000C1-1B3B-9DCF-C03C-25B865E0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111A6-AC4C-DDB3-B91A-FEB1BE52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CE50E-2BD7-78AE-0B8D-9AD2CD39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8BF3-44B9-562F-1428-1FBEDB70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FE412-27C0-9CC5-B0D2-59AEC463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CFDD0-C53D-A778-20FA-00691E6E7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4818-B30E-8B51-FB04-A97E97905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E189-C89B-4495-B7BD-7AE29168EFBE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69B0-E907-BC29-CB40-71D35DE60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A767-9D6B-A8DC-AA28-BEA28A6B3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9F86-3C78-453F-A5B4-A7D14435A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5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E532080-4CE0-1B58-363F-07A66FE7436B}"/>
              </a:ext>
            </a:extLst>
          </p:cNvPr>
          <p:cNvSpPr/>
          <p:nvPr/>
        </p:nvSpPr>
        <p:spPr>
          <a:xfrm>
            <a:off x="377687" y="1152940"/>
            <a:ext cx="4890052" cy="4343400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B2CF3-F558-308C-4CD9-80584DC6CA90}"/>
              </a:ext>
            </a:extLst>
          </p:cNvPr>
          <p:cNvCxnSpPr>
            <a:cxnSpLocks/>
          </p:cNvCxnSpPr>
          <p:nvPr/>
        </p:nvCxnSpPr>
        <p:spPr>
          <a:xfrm>
            <a:off x="2017643" y="2600740"/>
            <a:ext cx="1610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07D9A-DC7D-B707-3AAC-1857A24254C8}"/>
              </a:ext>
            </a:extLst>
          </p:cNvPr>
          <p:cNvCxnSpPr>
            <a:cxnSpLocks/>
          </p:cNvCxnSpPr>
          <p:nvPr/>
        </p:nvCxnSpPr>
        <p:spPr>
          <a:xfrm>
            <a:off x="1202635" y="4048540"/>
            <a:ext cx="32401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6C5689-02C2-2643-993D-A9AB0D3315B6}"/>
              </a:ext>
            </a:extLst>
          </p:cNvPr>
          <p:cNvCxnSpPr>
            <a:cxnSpLocks/>
          </p:cNvCxnSpPr>
          <p:nvPr/>
        </p:nvCxnSpPr>
        <p:spPr>
          <a:xfrm>
            <a:off x="1023730" y="5496340"/>
            <a:ext cx="36178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707756-8325-2E9B-F4F8-A0B814B6291F}"/>
              </a:ext>
            </a:extLst>
          </p:cNvPr>
          <p:cNvCxnSpPr>
            <a:cxnSpLocks/>
          </p:cNvCxnSpPr>
          <p:nvPr/>
        </p:nvCxnSpPr>
        <p:spPr>
          <a:xfrm>
            <a:off x="3935896" y="2600740"/>
            <a:ext cx="4323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DD3569-93E2-90C5-4964-4DA326FC1F35}"/>
              </a:ext>
            </a:extLst>
          </p:cNvPr>
          <p:cNvSpPr txBox="1"/>
          <p:nvPr/>
        </p:nvSpPr>
        <p:spPr>
          <a:xfrm>
            <a:off x="3617844" y="1661418"/>
            <a:ext cx="293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ORGANISATION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0070B-7BCA-C51F-EF82-D2DE29AFFB97}"/>
              </a:ext>
            </a:extLst>
          </p:cNvPr>
          <p:cNvSpPr txBox="1"/>
          <p:nvPr/>
        </p:nvSpPr>
        <p:spPr>
          <a:xfrm>
            <a:off x="4432852" y="3144944"/>
            <a:ext cx="293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MISSION/BUSINESS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64677-979F-ED41-7145-DEDBB99A7A99}"/>
              </a:ext>
            </a:extLst>
          </p:cNvPr>
          <p:cNvSpPr txBox="1"/>
          <p:nvPr/>
        </p:nvSpPr>
        <p:spPr>
          <a:xfrm>
            <a:off x="5213071" y="4533110"/>
            <a:ext cx="293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INFORMATION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257F44-BE1E-B7C0-5892-010EBC1EF41F}"/>
              </a:ext>
            </a:extLst>
          </p:cNvPr>
          <p:cNvCxnSpPr>
            <a:cxnSpLocks/>
          </p:cNvCxnSpPr>
          <p:nvPr/>
        </p:nvCxnSpPr>
        <p:spPr>
          <a:xfrm>
            <a:off x="4740965" y="4048540"/>
            <a:ext cx="35383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86642-19E3-956D-4BDE-1C1CD61446D3}"/>
              </a:ext>
            </a:extLst>
          </p:cNvPr>
          <p:cNvCxnSpPr>
            <a:cxnSpLocks/>
          </p:cNvCxnSpPr>
          <p:nvPr/>
        </p:nvCxnSpPr>
        <p:spPr>
          <a:xfrm>
            <a:off x="5536095" y="5496340"/>
            <a:ext cx="27432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481944-604C-B9F3-1559-D7012B21FBF3}"/>
              </a:ext>
            </a:extLst>
          </p:cNvPr>
          <p:cNvSpPr txBox="1"/>
          <p:nvPr/>
        </p:nvSpPr>
        <p:spPr>
          <a:xfrm>
            <a:off x="7966210" y="4741828"/>
            <a:ext cx="2932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ASSESS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RISKS OUTSIDE OF APPETITE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681D9BA-0047-86AF-30C6-C5320286534F}"/>
              </a:ext>
            </a:extLst>
          </p:cNvPr>
          <p:cNvSpPr/>
          <p:nvPr/>
        </p:nvSpPr>
        <p:spPr>
          <a:xfrm>
            <a:off x="7553739" y="4934129"/>
            <a:ext cx="412471" cy="26172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D00542A-67B3-C76D-982C-19C41D75F2F1}"/>
              </a:ext>
            </a:extLst>
          </p:cNvPr>
          <p:cNvSpPr/>
          <p:nvPr/>
        </p:nvSpPr>
        <p:spPr>
          <a:xfrm rot="16200000">
            <a:off x="9295807" y="4474539"/>
            <a:ext cx="272850" cy="26172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2ADA9-9D7D-FD8A-995B-9B7EEB5D3287}"/>
              </a:ext>
            </a:extLst>
          </p:cNvPr>
          <p:cNvSpPr txBox="1"/>
          <p:nvPr/>
        </p:nvSpPr>
        <p:spPr>
          <a:xfrm>
            <a:off x="7966210" y="3452499"/>
            <a:ext cx="2932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REPORT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USING </a:t>
            </a:r>
            <a:r>
              <a:rPr lang="en-GB" dirty="0"/>
              <a:t>OISRU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1DC52-1999-DB1F-D805-00C76C5A699A}"/>
              </a:ext>
            </a:extLst>
          </p:cNvPr>
          <p:cNvSpPr txBox="1"/>
          <p:nvPr/>
        </p:nvSpPr>
        <p:spPr>
          <a:xfrm>
            <a:off x="7966210" y="2807834"/>
            <a:ext cx="2932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DISCUSS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RESPONSES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5B726-A7E8-BFDD-7DD8-73125DE8C7A8}"/>
              </a:ext>
            </a:extLst>
          </p:cNvPr>
          <p:cNvSpPr txBox="1"/>
          <p:nvPr/>
        </p:nvSpPr>
        <p:spPr>
          <a:xfrm>
            <a:off x="7966210" y="2163169"/>
            <a:ext cx="2932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AGREE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RESPONSES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6EA00-39B0-B54B-1AAD-48B004EFE978}"/>
              </a:ext>
            </a:extLst>
          </p:cNvPr>
          <p:cNvSpPr txBox="1"/>
          <p:nvPr/>
        </p:nvSpPr>
        <p:spPr>
          <a:xfrm>
            <a:off x="7966210" y="1241505"/>
            <a:ext cx="2932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POTENTIALLY REVIEW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RISK APPETITE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55F920-8D50-5ADF-28D3-E19D50FEE715}"/>
              </a:ext>
            </a:extLst>
          </p:cNvPr>
          <p:cNvSpPr txBox="1"/>
          <p:nvPr/>
        </p:nvSpPr>
        <p:spPr>
          <a:xfrm>
            <a:off x="7966210" y="4097164"/>
            <a:ext cx="2932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CATEGORISE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USING </a:t>
            </a:r>
            <a:r>
              <a:rPr lang="en-GB" dirty="0"/>
              <a:t>OISRU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4BF6CE0-49FD-5D41-57AB-8D1AD2EBE592}"/>
              </a:ext>
            </a:extLst>
          </p:cNvPr>
          <p:cNvSpPr/>
          <p:nvPr/>
        </p:nvSpPr>
        <p:spPr>
          <a:xfrm rot="16200000">
            <a:off x="9295187" y="3828014"/>
            <a:ext cx="274093" cy="26172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C686E1A-52B1-A44D-B7C4-118DFC3BBE68}"/>
              </a:ext>
            </a:extLst>
          </p:cNvPr>
          <p:cNvSpPr/>
          <p:nvPr/>
        </p:nvSpPr>
        <p:spPr>
          <a:xfrm rot="16200000">
            <a:off x="9300679" y="3177857"/>
            <a:ext cx="263111" cy="26172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4B9B8C4-9EE9-66BE-9632-FDD1ED2320A5}"/>
              </a:ext>
            </a:extLst>
          </p:cNvPr>
          <p:cNvSpPr/>
          <p:nvPr/>
        </p:nvSpPr>
        <p:spPr>
          <a:xfrm rot="16200000">
            <a:off x="9297624" y="2536247"/>
            <a:ext cx="269221" cy="26172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1F05F79-97AD-B5FB-52FE-C5AAF4D22A80}"/>
              </a:ext>
            </a:extLst>
          </p:cNvPr>
          <p:cNvSpPr/>
          <p:nvPr/>
        </p:nvSpPr>
        <p:spPr>
          <a:xfrm rot="16200000">
            <a:off x="9297625" y="1891583"/>
            <a:ext cx="269221" cy="26172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2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Yiannis Pavlosoglou</dc:creator>
  <cp:lastModifiedBy>Yiannis Pavlosoglou</cp:lastModifiedBy>
  <cp:revision>1</cp:revision>
  <dcterms:created xsi:type="dcterms:W3CDTF">2022-07-10T08:43:40Z</dcterms:created>
  <dcterms:modified xsi:type="dcterms:W3CDTF">2022-07-10T09:09:23Z</dcterms:modified>
</cp:coreProperties>
</file>