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>
        <p:scale>
          <a:sx n="75" d="100"/>
          <a:sy n="75" d="100"/>
        </p:scale>
        <p:origin x="16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021C-C9C4-BAAC-1209-B5FD5309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3064F-8DA9-8C88-F27E-5B8BEA105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60FC-3F26-E707-FB66-38E176B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9F71-59E1-3EBA-74D1-AB66D5AE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6C47-D3E7-E4D0-BFB7-90D343E5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0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1404-DCCD-6161-B467-5BF0789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7F35-8810-62E9-928E-F0BB4C03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22A8-208B-3D1E-6D0B-3E04AF5C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AE13-BC64-C45E-B887-1F3B310B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CF22-DBF0-494D-BC78-0309D596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09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32D18-E54B-E224-029E-A24A9FD8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928E-8462-29EF-9441-F169CE56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79F1-F62B-8A18-09B3-D393924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FC33-93D2-AE8E-3BA7-BCC09348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980D-5A7C-022A-83FB-7F9BCB76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7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7AC5-963B-C35F-CC35-ACA6CC9A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4863-DC7A-764C-69E6-B0E97865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B885-1E15-2F2D-C704-85D15999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245B-4025-24E8-F660-E964AA62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09D2-AF38-B588-3E9F-D550032D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5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939C-6E0A-22C0-FEC9-1376F3BD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060C-6D65-2C09-51BC-B827C15A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A33D-9D9E-C7FB-147D-AF805B5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07B4-008C-A230-947E-377C1D6F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9B5-BFD5-3479-9672-DEAB7A97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37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CBB-E94E-31D2-2300-4E01257F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14DA-0DA5-7D7B-006A-2EBD9E6CF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922F1-35BC-DC9B-A161-780E8EDA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5FD4-27B9-7444-CF51-D2B9209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C7CD-B126-771B-D33F-EC0E9FB4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B2E9A-9139-71D2-6EC0-8344D572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2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59AB-1690-5855-09D7-E425B4B1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907E-DAFF-8E6D-1C78-0DBC4F3A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A7C53-D948-EC2E-B791-3ADC3A3B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AE64C-9817-8777-79D7-6F2D11700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76155-F63C-36BE-5373-B01296D58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FB726-B9D6-65C0-7050-57BB0BAF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6858F-B1E2-68F3-2BB0-8427340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A63A0-C69A-F523-B089-06E32F7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BEE-9D3D-44D4-EDDD-4AB4A873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DC561-E9B2-BE9E-4E9C-EA42029D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DD92F-9284-CEDB-79C5-88A4248B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5AB1-A086-31D0-1821-FA5B000C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9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5B731-D0D4-8736-55B3-B0B1191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F7BBA-77DC-59E9-2BA4-6A727BD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2DA9-7BC7-D126-F278-F0E48AE2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5C8C-5DAF-837E-7990-94FA5835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46C1-849B-513B-281F-1EB62C9C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2F1C-11BC-2A5E-BA00-C3BB780F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3505-2904-AC5F-5532-3C0C9289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2FA5-B8C6-4DBD-93CA-5407FC36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332-FF09-06F2-F3EA-B192B8C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94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0E14-B66B-13DF-F40D-300A6CEE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70B2A-24CA-9DEC-DAD6-7F55EFAFD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99D7-D853-F0F5-7974-E4316A8D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DD3F-40B5-9973-4C70-B1EED421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2F49-F2A1-3065-33E4-ACF4FC71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2602-37FA-4750-087C-F05A733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0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FDE02-53BF-6B72-A2D8-61520F3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2E8E-977F-B979-764C-A9409737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BA66-B991-0402-89DD-158576CBC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8B7C-8B12-48B8-876B-3C66BCE279A1}" type="datetimeFigureOut">
              <a:rPr lang="he-IL" smtClean="0"/>
              <a:t>כ"ט/אייר/תשפ"ג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EC58-5AF5-BF40-81F1-1D9647DB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4908-3AE1-42FE-F5C1-E8D293521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25C1-B3AD-48EE-BD6D-5B4F2AB00A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0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38"/>
            <a:ext cx="9144000" cy="2387600"/>
          </a:xfrm>
        </p:spPr>
        <p:txBody>
          <a:bodyPr anchor="ctr"/>
          <a:lstStyle/>
          <a:p>
            <a:r>
              <a:rPr lang="he-IL" dirty="0"/>
              <a:t>רעיון עקרוני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09D44-D8E4-BE0E-1876-5F632EDD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2360729"/>
            <a:ext cx="9029700" cy="253005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The HR management software provides a centralized platform that enables easy and efficient access to employee data, allowing HR professionals to manage employee records, job descriptions, salaries, benefits, and other HR-related information. This software helps to reduce manual paperwork, minimize errors, and enhance the overall efficiency of HR processes.</a:t>
            </a:r>
            <a:endParaRPr lang="he-IL" sz="2000" dirty="0">
              <a:latin typeface="Helvetica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375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38"/>
            <a:ext cx="9144000" cy="1262062"/>
          </a:xfrm>
        </p:spPr>
        <p:txBody>
          <a:bodyPr anchor="ctr"/>
          <a:lstStyle/>
          <a:p>
            <a:r>
              <a:rPr lang="en-US" dirty="0"/>
              <a:t>Entities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09D44-D8E4-BE0E-1876-5F632EDD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43" y="1748085"/>
            <a:ext cx="9029700" cy="498951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Employee – name, ID, job title, team(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 skills(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certifications,day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start,day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end,rank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 salary(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Job – job id ,job title, job description, required skills(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 qualifications, and experience.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Skills- 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skill_id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 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skill_name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Personality-id,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personality_id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personality_name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team – team id, team name 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departmentID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Department –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departmentID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department_name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pay check - pay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checkID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month,pay_rank,salary,start_day,employeeID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</a:t>
            </a:r>
          </a:p>
          <a:p>
            <a:pPr marL="457200" indent="-457200" algn="l">
              <a:buFont typeface="+mj-lt"/>
              <a:buAutoNum type="arabicPeriod" startAt="8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Candidates: id ,name ,interview id(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),skill(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),job(id)</a:t>
            </a:r>
          </a:p>
          <a:p>
            <a:pPr marL="457200" indent="-457200" algn="l">
              <a:buFont typeface="+mj-lt"/>
              <a:buAutoNum type="arabicPeriod" startAt="8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Interview- id, employee name(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),candidate(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fk</a:t>
            </a:r>
            <a:r>
              <a:rPr lang="en-US" sz="2000" dirty="0">
                <a:latin typeface="Helvetica" panose="020B0604020202020204" pitchFamily="34" charset="0"/>
                <a:cs typeface="+mj-cs"/>
              </a:rPr>
              <a:t>),description.</a:t>
            </a:r>
          </a:p>
          <a:p>
            <a:pPr marL="457200" indent="-457200" algn="l">
              <a:buFont typeface="+mj-lt"/>
              <a:buAutoNum type="arabicPeriod" startAt="8"/>
            </a:pPr>
            <a:r>
              <a:rPr lang="en-US" sz="2000" dirty="0">
                <a:latin typeface="Helvetica" panose="020B0604020202020204" pitchFamily="34" charset="0"/>
                <a:cs typeface="+mj-cs"/>
              </a:rPr>
              <a:t>Status-</a:t>
            </a:r>
            <a:r>
              <a:rPr lang="en-US" sz="2000" dirty="0" err="1">
                <a:latin typeface="Helvetica" panose="020B0604020202020204" pitchFamily="34" charset="0"/>
                <a:cs typeface="+mj-cs"/>
              </a:rPr>
              <a:t>id,answer</a:t>
            </a:r>
            <a:endParaRPr lang="en-US" sz="2000" dirty="0">
              <a:latin typeface="Helvetica" panose="020B0604020202020204" pitchFamily="34" charset="0"/>
              <a:cs typeface="+mj-cs"/>
            </a:endParaRPr>
          </a:p>
          <a:p>
            <a:pPr algn="l"/>
            <a:endParaRPr lang="en-US" sz="2000" dirty="0">
              <a:latin typeface="Helvetica" panose="020B0604020202020204" pitchFamily="34" charset="0"/>
              <a:cs typeface="+mj-cs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sz="2000" dirty="0">
              <a:latin typeface="Helvetica" panose="020B0604020202020204" pitchFamily="34" charset="0"/>
              <a:cs typeface="+mj-cs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sz="2000" dirty="0">
              <a:latin typeface="Helvetica" panose="020B0604020202020204" pitchFamily="34" charset="0"/>
              <a:cs typeface="+mj-cs"/>
            </a:endParaRPr>
          </a:p>
          <a:p>
            <a:pPr marL="457200" indent="-457200" algn="l">
              <a:buAutoNum type="arabicPeriod"/>
            </a:pPr>
            <a:endParaRPr kumimoji="0" lang="he-IL" altLang="he-IL" sz="2000" b="0" i="0" u="none" strike="noStrike" cap="none" normalizeH="0" baseline="0" dirty="0">
              <a:ln>
                <a:noFill/>
              </a:ln>
              <a:effectLst/>
              <a:latin typeface="Söhne"/>
              <a:cs typeface="+mj-cs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sz="2000" dirty="0">
              <a:latin typeface="Helvetica" panose="020B0604020202020204" pitchFamily="34" charset="0"/>
              <a:cs typeface="+mj-cs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he-IL" altLang="he-IL" sz="2000" dirty="0">
              <a:latin typeface="Helvetica" panose="020B0604020202020204" pitchFamily="34" charset="0"/>
              <a:cs typeface="+mj-cs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097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636838"/>
            <a:ext cx="9144000" cy="1262062"/>
          </a:xfrm>
        </p:spPr>
        <p:txBody>
          <a:bodyPr anchor="ctr"/>
          <a:lstStyle/>
          <a:p>
            <a:r>
              <a:rPr lang="en-US" dirty="0"/>
              <a:t>ERD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24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9878D1E-60DD-661C-6B66-33DBAB02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57" y="1163630"/>
            <a:ext cx="2486372" cy="413442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AEC4B2-F341-67C7-A33E-1BBCBA7B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7" y="1179512"/>
            <a:ext cx="2372056" cy="2019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-123679"/>
            <a:ext cx="9144000" cy="1150791"/>
          </a:xfrm>
        </p:spPr>
        <p:txBody>
          <a:bodyPr anchor="ctr"/>
          <a:lstStyle/>
          <a:p>
            <a:r>
              <a:rPr lang="en-US" dirty="0"/>
              <a:t>Flow of query num?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9E3F-4C6A-BCA4-9245-7AD84B2FA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4" y="1427905"/>
            <a:ext cx="2391109" cy="3115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F97F6C-1795-E4F5-0050-D7AE130BD917}"/>
              </a:ext>
            </a:extLst>
          </p:cNvPr>
          <p:cNvSpPr/>
          <p:nvPr/>
        </p:nvSpPr>
        <p:spPr>
          <a:xfrm>
            <a:off x="2038349" y="1384300"/>
            <a:ext cx="2105263" cy="79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9438-D477-80CB-EACE-F115AF264974}"/>
              </a:ext>
            </a:extLst>
          </p:cNvPr>
          <p:cNvSpPr/>
          <p:nvPr/>
        </p:nvSpPr>
        <p:spPr>
          <a:xfrm>
            <a:off x="8134350" y="3114952"/>
            <a:ext cx="1955800" cy="51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E411-0820-A708-B279-43A253B600AC}"/>
              </a:ext>
            </a:extLst>
          </p:cNvPr>
          <p:cNvSpPr/>
          <p:nvPr/>
        </p:nvSpPr>
        <p:spPr>
          <a:xfrm>
            <a:off x="8134350" y="3114952"/>
            <a:ext cx="215900" cy="510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A9BFA-8B3C-4675-E2E7-4A263B78D6CB}"/>
              </a:ext>
            </a:extLst>
          </p:cNvPr>
          <p:cNvSpPr/>
          <p:nvPr/>
        </p:nvSpPr>
        <p:spPr>
          <a:xfrm>
            <a:off x="2001476" y="2331991"/>
            <a:ext cx="2154404" cy="63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C1DCB-914D-90D3-6436-7A60B61A6B4A}"/>
              </a:ext>
            </a:extLst>
          </p:cNvPr>
          <p:cNvSpPr/>
          <p:nvPr/>
        </p:nvSpPr>
        <p:spPr>
          <a:xfrm>
            <a:off x="4824094" y="1511341"/>
            <a:ext cx="2219585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1C42C-E07A-D503-5FBD-9BE80D33F324}"/>
              </a:ext>
            </a:extLst>
          </p:cNvPr>
          <p:cNvSpPr/>
          <p:nvPr/>
        </p:nvSpPr>
        <p:spPr>
          <a:xfrm>
            <a:off x="4830445" y="262239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1B6B5-9CE9-FC7B-140F-7557971CD031}"/>
              </a:ext>
            </a:extLst>
          </p:cNvPr>
          <p:cNvSpPr/>
          <p:nvPr/>
        </p:nvSpPr>
        <p:spPr>
          <a:xfrm>
            <a:off x="4830444" y="2179591"/>
            <a:ext cx="2219585" cy="34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6CE6-6142-AE71-08DD-E1960768938F}"/>
              </a:ext>
            </a:extLst>
          </p:cNvPr>
          <p:cNvSpPr/>
          <p:nvPr/>
        </p:nvSpPr>
        <p:spPr>
          <a:xfrm>
            <a:off x="4830444" y="2966411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8232E-6C26-4781-5B7A-93A2B1802B46}"/>
              </a:ext>
            </a:extLst>
          </p:cNvPr>
          <p:cNvSpPr/>
          <p:nvPr/>
        </p:nvSpPr>
        <p:spPr>
          <a:xfrm>
            <a:off x="4830444" y="3625849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FC2030-0BF6-1B5E-CFAD-8DD7B6046842}"/>
              </a:ext>
            </a:extLst>
          </p:cNvPr>
          <p:cNvSpPr/>
          <p:nvPr/>
        </p:nvSpPr>
        <p:spPr>
          <a:xfrm>
            <a:off x="4817744" y="394016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29C40E-9BE8-1DA3-9152-25132C296698}"/>
              </a:ext>
            </a:extLst>
          </p:cNvPr>
          <p:cNvSpPr/>
          <p:nvPr/>
        </p:nvSpPr>
        <p:spPr>
          <a:xfrm>
            <a:off x="4817744" y="442180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E35A2D-FDE8-0E4B-2C1E-D8323BD2136A}"/>
              </a:ext>
            </a:extLst>
          </p:cNvPr>
          <p:cNvSpPr/>
          <p:nvPr/>
        </p:nvSpPr>
        <p:spPr>
          <a:xfrm>
            <a:off x="4817744" y="507027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81DEAF-C2E3-A7FD-B61F-6C567E189510}"/>
              </a:ext>
            </a:extLst>
          </p:cNvPr>
          <p:cNvCxnSpPr>
            <a:cxnSpLocks/>
          </p:cNvCxnSpPr>
          <p:nvPr/>
        </p:nvCxnSpPr>
        <p:spPr>
          <a:xfrm flipH="1">
            <a:off x="7207250" y="287020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6C170-17D2-84E2-87DA-1D0C285C9AD8}"/>
              </a:ext>
            </a:extLst>
          </p:cNvPr>
          <p:cNvCxnSpPr>
            <a:cxnSpLocks/>
          </p:cNvCxnSpPr>
          <p:nvPr/>
        </p:nvCxnSpPr>
        <p:spPr>
          <a:xfrm flipH="1">
            <a:off x="4203700" y="2806549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9878D1E-60DD-661C-6B66-33DBAB02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57" y="1163630"/>
            <a:ext cx="2486372" cy="413442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AEC4B2-F341-67C7-A33E-1BBCBA7B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7" y="1179512"/>
            <a:ext cx="2372056" cy="2019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-123679"/>
            <a:ext cx="9144000" cy="1150791"/>
          </a:xfrm>
        </p:spPr>
        <p:txBody>
          <a:bodyPr anchor="ctr"/>
          <a:lstStyle/>
          <a:p>
            <a:r>
              <a:rPr lang="en-US" dirty="0"/>
              <a:t>Flow of trigger num?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9E3F-4C6A-BCA4-9245-7AD84B2FA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4" y="1427905"/>
            <a:ext cx="2391109" cy="3115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F97F6C-1795-E4F5-0050-D7AE130BD917}"/>
              </a:ext>
            </a:extLst>
          </p:cNvPr>
          <p:cNvSpPr/>
          <p:nvPr/>
        </p:nvSpPr>
        <p:spPr>
          <a:xfrm>
            <a:off x="2038349" y="1384300"/>
            <a:ext cx="2105263" cy="79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9438-D477-80CB-EACE-F115AF264974}"/>
              </a:ext>
            </a:extLst>
          </p:cNvPr>
          <p:cNvSpPr/>
          <p:nvPr/>
        </p:nvSpPr>
        <p:spPr>
          <a:xfrm>
            <a:off x="8134350" y="3114952"/>
            <a:ext cx="1955800" cy="51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E411-0820-A708-B279-43A253B600AC}"/>
              </a:ext>
            </a:extLst>
          </p:cNvPr>
          <p:cNvSpPr/>
          <p:nvPr/>
        </p:nvSpPr>
        <p:spPr>
          <a:xfrm>
            <a:off x="8134350" y="3114952"/>
            <a:ext cx="215900" cy="510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A9BFA-8B3C-4675-E2E7-4A263B78D6CB}"/>
              </a:ext>
            </a:extLst>
          </p:cNvPr>
          <p:cNvSpPr/>
          <p:nvPr/>
        </p:nvSpPr>
        <p:spPr>
          <a:xfrm>
            <a:off x="2001476" y="2331991"/>
            <a:ext cx="2154404" cy="63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C1DCB-914D-90D3-6436-7A60B61A6B4A}"/>
              </a:ext>
            </a:extLst>
          </p:cNvPr>
          <p:cNvSpPr/>
          <p:nvPr/>
        </p:nvSpPr>
        <p:spPr>
          <a:xfrm>
            <a:off x="4824094" y="1511341"/>
            <a:ext cx="2219585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1C42C-E07A-D503-5FBD-9BE80D33F324}"/>
              </a:ext>
            </a:extLst>
          </p:cNvPr>
          <p:cNvSpPr/>
          <p:nvPr/>
        </p:nvSpPr>
        <p:spPr>
          <a:xfrm>
            <a:off x="4830445" y="262239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1B6B5-9CE9-FC7B-140F-7557971CD031}"/>
              </a:ext>
            </a:extLst>
          </p:cNvPr>
          <p:cNvSpPr/>
          <p:nvPr/>
        </p:nvSpPr>
        <p:spPr>
          <a:xfrm>
            <a:off x="4830444" y="2179591"/>
            <a:ext cx="2219585" cy="34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6CE6-6142-AE71-08DD-E1960768938F}"/>
              </a:ext>
            </a:extLst>
          </p:cNvPr>
          <p:cNvSpPr/>
          <p:nvPr/>
        </p:nvSpPr>
        <p:spPr>
          <a:xfrm>
            <a:off x="4830444" y="2966411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8232E-6C26-4781-5B7A-93A2B1802B46}"/>
              </a:ext>
            </a:extLst>
          </p:cNvPr>
          <p:cNvSpPr/>
          <p:nvPr/>
        </p:nvSpPr>
        <p:spPr>
          <a:xfrm>
            <a:off x="4830444" y="3625849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FC2030-0BF6-1B5E-CFAD-8DD7B6046842}"/>
              </a:ext>
            </a:extLst>
          </p:cNvPr>
          <p:cNvSpPr/>
          <p:nvPr/>
        </p:nvSpPr>
        <p:spPr>
          <a:xfrm>
            <a:off x="4817744" y="394016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29C40E-9BE8-1DA3-9152-25132C296698}"/>
              </a:ext>
            </a:extLst>
          </p:cNvPr>
          <p:cNvSpPr/>
          <p:nvPr/>
        </p:nvSpPr>
        <p:spPr>
          <a:xfrm>
            <a:off x="4817744" y="442180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E35A2D-FDE8-0E4B-2C1E-D8323BD2136A}"/>
              </a:ext>
            </a:extLst>
          </p:cNvPr>
          <p:cNvSpPr/>
          <p:nvPr/>
        </p:nvSpPr>
        <p:spPr>
          <a:xfrm>
            <a:off x="4817744" y="507027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81DEAF-C2E3-A7FD-B61F-6C567E189510}"/>
              </a:ext>
            </a:extLst>
          </p:cNvPr>
          <p:cNvCxnSpPr>
            <a:cxnSpLocks/>
          </p:cNvCxnSpPr>
          <p:nvPr/>
        </p:nvCxnSpPr>
        <p:spPr>
          <a:xfrm flipH="1">
            <a:off x="7207250" y="287020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6C170-17D2-84E2-87DA-1D0C285C9AD8}"/>
              </a:ext>
            </a:extLst>
          </p:cNvPr>
          <p:cNvCxnSpPr>
            <a:cxnSpLocks/>
          </p:cNvCxnSpPr>
          <p:nvPr/>
        </p:nvCxnSpPr>
        <p:spPr>
          <a:xfrm flipH="1">
            <a:off x="4203700" y="2806549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9878D1E-60DD-661C-6B66-33DBAB02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57" y="1163630"/>
            <a:ext cx="2486372" cy="413442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AEC4B2-F341-67C7-A33E-1BBCBA7B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7" y="1179512"/>
            <a:ext cx="2372056" cy="2019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-123679"/>
            <a:ext cx="9144000" cy="1150791"/>
          </a:xfrm>
        </p:spPr>
        <p:txBody>
          <a:bodyPr anchor="ctr"/>
          <a:lstStyle/>
          <a:p>
            <a:r>
              <a:rPr lang="en-US" dirty="0"/>
              <a:t>Flow of function num?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9E3F-4C6A-BCA4-9245-7AD84B2FA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4" y="1427905"/>
            <a:ext cx="2391109" cy="3115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F97F6C-1795-E4F5-0050-D7AE130BD917}"/>
              </a:ext>
            </a:extLst>
          </p:cNvPr>
          <p:cNvSpPr/>
          <p:nvPr/>
        </p:nvSpPr>
        <p:spPr>
          <a:xfrm>
            <a:off x="2038349" y="1384300"/>
            <a:ext cx="2105263" cy="79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9438-D477-80CB-EACE-F115AF264974}"/>
              </a:ext>
            </a:extLst>
          </p:cNvPr>
          <p:cNvSpPr/>
          <p:nvPr/>
        </p:nvSpPr>
        <p:spPr>
          <a:xfrm>
            <a:off x="8134350" y="3114952"/>
            <a:ext cx="1955800" cy="51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E411-0820-A708-B279-43A253B600AC}"/>
              </a:ext>
            </a:extLst>
          </p:cNvPr>
          <p:cNvSpPr/>
          <p:nvPr/>
        </p:nvSpPr>
        <p:spPr>
          <a:xfrm>
            <a:off x="8134350" y="3114952"/>
            <a:ext cx="215900" cy="510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A9BFA-8B3C-4675-E2E7-4A263B78D6CB}"/>
              </a:ext>
            </a:extLst>
          </p:cNvPr>
          <p:cNvSpPr/>
          <p:nvPr/>
        </p:nvSpPr>
        <p:spPr>
          <a:xfrm>
            <a:off x="2001476" y="2331991"/>
            <a:ext cx="2154404" cy="63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C1DCB-914D-90D3-6436-7A60B61A6B4A}"/>
              </a:ext>
            </a:extLst>
          </p:cNvPr>
          <p:cNvSpPr/>
          <p:nvPr/>
        </p:nvSpPr>
        <p:spPr>
          <a:xfrm>
            <a:off x="4824094" y="1511341"/>
            <a:ext cx="2219585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1C42C-E07A-D503-5FBD-9BE80D33F324}"/>
              </a:ext>
            </a:extLst>
          </p:cNvPr>
          <p:cNvSpPr/>
          <p:nvPr/>
        </p:nvSpPr>
        <p:spPr>
          <a:xfrm>
            <a:off x="4830445" y="262239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1B6B5-9CE9-FC7B-140F-7557971CD031}"/>
              </a:ext>
            </a:extLst>
          </p:cNvPr>
          <p:cNvSpPr/>
          <p:nvPr/>
        </p:nvSpPr>
        <p:spPr>
          <a:xfrm>
            <a:off x="4830444" y="2179591"/>
            <a:ext cx="2219585" cy="34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6CE6-6142-AE71-08DD-E1960768938F}"/>
              </a:ext>
            </a:extLst>
          </p:cNvPr>
          <p:cNvSpPr/>
          <p:nvPr/>
        </p:nvSpPr>
        <p:spPr>
          <a:xfrm>
            <a:off x="4830444" y="2966411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8232E-6C26-4781-5B7A-93A2B1802B46}"/>
              </a:ext>
            </a:extLst>
          </p:cNvPr>
          <p:cNvSpPr/>
          <p:nvPr/>
        </p:nvSpPr>
        <p:spPr>
          <a:xfrm>
            <a:off x="4830444" y="3625849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FC2030-0BF6-1B5E-CFAD-8DD7B6046842}"/>
              </a:ext>
            </a:extLst>
          </p:cNvPr>
          <p:cNvSpPr/>
          <p:nvPr/>
        </p:nvSpPr>
        <p:spPr>
          <a:xfrm>
            <a:off x="4817744" y="394016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29C40E-9BE8-1DA3-9152-25132C296698}"/>
              </a:ext>
            </a:extLst>
          </p:cNvPr>
          <p:cNvSpPr/>
          <p:nvPr/>
        </p:nvSpPr>
        <p:spPr>
          <a:xfrm>
            <a:off x="4817744" y="442180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E35A2D-FDE8-0E4B-2C1E-D8323BD2136A}"/>
              </a:ext>
            </a:extLst>
          </p:cNvPr>
          <p:cNvSpPr/>
          <p:nvPr/>
        </p:nvSpPr>
        <p:spPr>
          <a:xfrm>
            <a:off x="4817744" y="507027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81DEAF-C2E3-A7FD-B61F-6C567E189510}"/>
              </a:ext>
            </a:extLst>
          </p:cNvPr>
          <p:cNvCxnSpPr>
            <a:cxnSpLocks/>
          </p:cNvCxnSpPr>
          <p:nvPr/>
        </p:nvCxnSpPr>
        <p:spPr>
          <a:xfrm flipH="1">
            <a:off x="7207250" y="287020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6C170-17D2-84E2-87DA-1D0C285C9AD8}"/>
              </a:ext>
            </a:extLst>
          </p:cNvPr>
          <p:cNvCxnSpPr>
            <a:cxnSpLocks/>
          </p:cNvCxnSpPr>
          <p:nvPr/>
        </p:nvCxnSpPr>
        <p:spPr>
          <a:xfrm flipH="1">
            <a:off x="4203700" y="2806549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3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9878D1E-60DD-661C-6B66-33DBAB02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57" y="1163630"/>
            <a:ext cx="2486372" cy="413442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AEC4B2-F341-67C7-A33E-1BBCBA7B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7" y="1179512"/>
            <a:ext cx="2372056" cy="2019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-123679"/>
            <a:ext cx="9144000" cy="1150791"/>
          </a:xfrm>
        </p:spPr>
        <p:txBody>
          <a:bodyPr anchor="ctr"/>
          <a:lstStyle/>
          <a:p>
            <a:r>
              <a:rPr lang="en-US" dirty="0"/>
              <a:t>Flow of function num?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9E3F-4C6A-BCA4-9245-7AD84B2FA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4" y="1427905"/>
            <a:ext cx="2391109" cy="3115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F97F6C-1795-E4F5-0050-D7AE130BD917}"/>
              </a:ext>
            </a:extLst>
          </p:cNvPr>
          <p:cNvSpPr/>
          <p:nvPr/>
        </p:nvSpPr>
        <p:spPr>
          <a:xfrm>
            <a:off x="2038349" y="1384300"/>
            <a:ext cx="2105263" cy="79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9438-D477-80CB-EACE-F115AF264974}"/>
              </a:ext>
            </a:extLst>
          </p:cNvPr>
          <p:cNvSpPr/>
          <p:nvPr/>
        </p:nvSpPr>
        <p:spPr>
          <a:xfrm>
            <a:off x="8134350" y="3114952"/>
            <a:ext cx="1955800" cy="51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E411-0820-A708-B279-43A253B600AC}"/>
              </a:ext>
            </a:extLst>
          </p:cNvPr>
          <p:cNvSpPr/>
          <p:nvPr/>
        </p:nvSpPr>
        <p:spPr>
          <a:xfrm>
            <a:off x="8134350" y="3114952"/>
            <a:ext cx="215900" cy="510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A9BFA-8B3C-4675-E2E7-4A263B78D6CB}"/>
              </a:ext>
            </a:extLst>
          </p:cNvPr>
          <p:cNvSpPr/>
          <p:nvPr/>
        </p:nvSpPr>
        <p:spPr>
          <a:xfrm>
            <a:off x="2001476" y="2331991"/>
            <a:ext cx="2154404" cy="63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C1DCB-914D-90D3-6436-7A60B61A6B4A}"/>
              </a:ext>
            </a:extLst>
          </p:cNvPr>
          <p:cNvSpPr/>
          <p:nvPr/>
        </p:nvSpPr>
        <p:spPr>
          <a:xfrm>
            <a:off x="4824094" y="1511341"/>
            <a:ext cx="2219585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1C42C-E07A-D503-5FBD-9BE80D33F324}"/>
              </a:ext>
            </a:extLst>
          </p:cNvPr>
          <p:cNvSpPr/>
          <p:nvPr/>
        </p:nvSpPr>
        <p:spPr>
          <a:xfrm>
            <a:off x="4830445" y="262239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1B6B5-9CE9-FC7B-140F-7557971CD031}"/>
              </a:ext>
            </a:extLst>
          </p:cNvPr>
          <p:cNvSpPr/>
          <p:nvPr/>
        </p:nvSpPr>
        <p:spPr>
          <a:xfrm>
            <a:off x="4830444" y="2179591"/>
            <a:ext cx="2219585" cy="34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6CE6-6142-AE71-08DD-E1960768938F}"/>
              </a:ext>
            </a:extLst>
          </p:cNvPr>
          <p:cNvSpPr/>
          <p:nvPr/>
        </p:nvSpPr>
        <p:spPr>
          <a:xfrm>
            <a:off x="4830444" y="2966411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8232E-6C26-4781-5B7A-93A2B1802B46}"/>
              </a:ext>
            </a:extLst>
          </p:cNvPr>
          <p:cNvSpPr/>
          <p:nvPr/>
        </p:nvSpPr>
        <p:spPr>
          <a:xfrm>
            <a:off x="4830444" y="3625849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FC2030-0BF6-1B5E-CFAD-8DD7B6046842}"/>
              </a:ext>
            </a:extLst>
          </p:cNvPr>
          <p:cNvSpPr/>
          <p:nvPr/>
        </p:nvSpPr>
        <p:spPr>
          <a:xfrm>
            <a:off x="4817744" y="394016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29C40E-9BE8-1DA3-9152-25132C296698}"/>
              </a:ext>
            </a:extLst>
          </p:cNvPr>
          <p:cNvSpPr/>
          <p:nvPr/>
        </p:nvSpPr>
        <p:spPr>
          <a:xfrm>
            <a:off x="4817744" y="442180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E35A2D-FDE8-0E4B-2C1E-D8323BD2136A}"/>
              </a:ext>
            </a:extLst>
          </p:cNvPr>
          <p:cNvSpPr/>
          <p:nvPr/>
        </p:nvSpPr>
        <p:spPr>
          <a:xfrm>
            <a:off x="4817744" y="507027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81DEAF-C2E3-A7FD-B61F-6C567E189510}"/>
              </a:ext>
            </a:extLst>
          </p:cNvPr>
          <p:cNvCxnSpPr>
            <a:cxnSpLocks/>
          </p:cNvCxnSpPr>
          <p:nvPr/>
        </p:nvCxnSpPr>
        <p:spPr>
          <a:xfrm flipH="1">
            <a:off x="7207250" y="287020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6C170-17D2-84E2-87DA-1D0C285C9AD8}"/>
              </a:ext>
            </a:extLst>
          </p:cNvPr>
          <p:cNvCxnSpPr>
            <a:cxnSpLocks/>
          </p:cNvCxnSpPr>
          <p:nvPr/>
        </p:nvCxnSpPr>
        <p:spPr>
          <a:xfrm flipH="1">
            <a:off x="4203700" y="2806549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9878D1E-60DD-661C-6B66-33DBAB02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57" y="1163630"/>
            <a:ext cx="2486372" cy="413442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AEC4B2-F341-67C7-A33E-1BBCBA7B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7" y="1179512"/>
            <a:ext cx="2372056" cy="2019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7352E-2A42-8AD0-E333-2280E695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0" y="-123679"/>
            <a:ext cx="9144000" cy="1150791"/>
          </a:xfrm>
        </p:spPr>
        <p:txBody>
          <a:bodyPr anchor="ctr"/>
          <a:lstStyle/>
          <a:p>
            <a:r>
              <a:rPr lang="en-US" dirty="0"/>
              <a:t>Flow of function num?</a:t>
            </a:r>
            <a:endParaRPr lang="he-IL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A83F65-62B5-4456-909F-C838F0D22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625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6" descr="User">
            <a:extLst>
              <a:ext uri="{FF2B5EF4-FFF2-40B4-BE49-F238E27FC236}">
                <a16:creationId xmlns:a16="http://schemas.microsoft.com/office/drawing/2014/main" id="{B4DCF7FC-91C1-6685-DA8C-97FA28B11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10271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A9E3F-4C6A-BCA4-9245-7AD84B2FA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4" y="1427905"/>
            <a:ext cx="2391109" cy="3115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F97F6C-1795-E4F5-0050-D7AE130BD917}"/>
              </a:ext>
            </a:extLst>
          </p:cNvPr>
          <p:cNvSpPr/>
          <p:nvPr/>
        </p:nvSpPr>
        <p:spPr>
          <a:xfrm>
            <a:off x="2038349" y="1384300"/>
            <a:ext cx="2105263" cy="79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9438-D477-80CB-EACE-F115AF264974}"/>
              </a:ext>
            </a:extLst>
          </p:cNvPr>
          <p:cNvSpPr/>
          <p:nvPr/>
        </p:nvSpPr>
        <p:spPr>
          <a:xfrm>
            <a:off x="8134350" y="3114952"/>
            <a:ext cx="1955800" cy="51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E411-0820-A708-B279-43A253B600AC}"/>
              </a:ext>
            </a:extLst>
          </p:cNvPr>
          <p:cNvSpPr/>
          <p:nvPr/>
        </p:nvSpPr>
        <p:spPr>
          <a:xfrm>
            <a:off x="8134350" y="3114952"/>
            <a:ext cx="215900" cy="510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A9BFA-8B3C-4675-E2E7-4A263B78D6CB}"/>
              </a:ext>
            </a:extLst>
          </p:cNvPr>
          <p:cNvSpPr/>
          <p:nvPr/>
        </p:nvSpPr>
        <p:spPr>
          <a:xfrm>
            <a:off x="2001476" y="2331991"/>
            <a:ext cx="2154404" cy="63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C1DCB-914D-90D3-6436-7A60B61A6B4A}"/>
              </a:ext>
            </a:extLst>
          </p:cNvPr>
          <p:cNvSpPr/>
          <p:nvPr/>
        </p:nvSpPr>
        <p:spPr>
          <a:xfrm>
            <a:off x="4824094" y="1511341"/>
            <a:ext cx="2219585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1C42C-E07A-D503-5FBD-9BE80D33F324}"/>
              </a:ext>
            </a:extLst>
          </p:cNvPr>
          <p:cNvSpPr/>
          <p:nvPr/>
        </p:nvSpPr>
        <p:spPr>
          <a:xfrm>
            <a:off x="4830445" y="262239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1B6B5-9CE9-FC7B-140F-7557971CD031}"/>
              </a:ext>
            </a:extLst>
          </p:cNvPr>
          <p:cNvSpPr/>
          <p:nvPr/>
        </p:nvSpPr>
        <p:spPr>
          <a:xfrm>
            <a:off x="4830444" y="2179591"/>
            <a:ext cx="2219585" cy="34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6CE6-6142-AE71-08DD-E1960768938F}"/>
              </a:ext>
            </a:extLst>
          </p:cNvPr>
          <p:cNvSpPr/>
          <p:nvPr/>
        </p:nvSpPr>
        <p:spPr>
          <a:xfrm>
            <a:off x="4830444" y="2966411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8232E-6C26-4781-5B7A-93A2B1802B46}"/>
              </a:ext>
            </a:extLst>
          </p:cNvPr>
          <p:cNvSpPr/>
          <p:nvPr/>
        </p:nvSpPr>
        <p:spPr>
          <a:xfrm>
            <a:off x="4830444" y="3625849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FC2030-0BF6-1B5E-CFAD-8DD7B6046842}"/>
              </a:ext>
            </a:extLst>
          </p:cNvPr>
          <p:cNvSpPr/>
          <p:nvPr/>
        </p:nvSpPr>
        <p:spPr>
          <a:xfrm>
            <a:off x="4817744" y="3940168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29C40E-9BE8-1DA3-9152-25132C296698}"/>
              </a:ext>
            </a:extLst>
          </p:cNvPr>
          <p:cNvSpPr/>
          <p:nvPr/>
        </p:nvSpPr>
        <p:spPr>
          <a:xfrm>
            <a:off x="4817744" y="442180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E35A2D-FDE8-0E4B-2C1E-D8323BD2136A}"/>
              </a:ext>
            </a:extLst>
          </p:cNvPr>
          <p:cNvSpPr/>
          <p:nvPr/>
        </p:nvSpPr>
        <p:spPr>
          <a:xfrm>
            <a:off x="4817744" y="5070275"/>
            <a:ext cx="2219584" cy="17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81DEAF-C2E3-A7FD-B61F-6C567E189510}"/>
              </a:ext>
            </a:extLst>
          </p:cNvPr>
          <p:cNvCxnSpPr>
            <a:cxnSpLocks/>
          </p:cNvCxnSpPr>
          <p:nvPr/>
        </p:nvCxnSpPr>
        <p:spPr>
          <a:xfrm flipH="1">
            <a:off x="7207250" y="2870200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6C170-17D2-84E2-87DA-1D0C285C9AD8}"/>
              </a:ext>
            </a:extLst>
          </p:cNvPr>
          <p:cNvCxnSpPr>
            <a:cxnSpLocks/>
          </p:cNvCxnSpPr>
          <p:nvPr/>
        </p:nvCxnSpPr>
        <p:spPr>
          <a:xfrm flipH="1">
            <a:off x="4203700" y="2806549"/>
            <a:ext cx="482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20883</TotalTime>
  <Words>238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Söhne</vt:lpstr>
      <vt:lpstr>Office Theme</vt:lpstr>
      <vt:lpstr>רעיון עקרוני</vt:lpstr>
      <vt:lpstr>Entities</vt:lpstr>
      <vt:lpstr>ERD</vt:lpstr>
      <vt:lpstr>Flow of query num?</vt:lpstr>
      <vt:lpstr>Flow of trigger num?</vt:lpstr>
      <vt:lpstr>Flow of function num?</vt:lpstr>
      <vt:lpstr>Flow of function num?</vt:lpstr>
      <vt:lpstr>Flow of function num?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רעיון עקרוני</dc:title>
  <dc:creator>Oran Ben David</dc:creator>
  <cp:lastModifiedBy>Oran Ben David</cp:lastModifiedBy>
  <cp:revision>9</cp:revision>
  <dcterms:created xsi:type="dcterms:W3CDTF">2023-05-02T18:23:44Z</dcterms:created>
  <dcterms:modified xsi:type="dcterms:W3CDTF">2023-05-27T07:43:49Z</dcterms:modified>
</cp:coreProperties>
</file>