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6DFF7-D572-4D22-B7B9-106FB370231B}" v="20" dt="2025-08-01T12:52:35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8644" autoAdjust="0"/>
  </p:normalViewPr>
  <p:slideViewPr>
    <p:cSldViewPr snapToGrid="0">
      <p:cViewPr varScale="1">
        <p:scale>
          <a:sx n="76" d="100"/>
          <a:sy n="76" d="100"/>
        </p:scale>
        <p:origin x="19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wen Randolph" userId="d8207bcd4c4ed8cf" providerId="LiveId" clId="{07D6DFF7-D572-4D22-B7B9-106FB370231B}"/>
    <pc:docChg chg="custSel addSld delSld modSld">
      <pc:chgData name="Owen Randolph" userId="d8207bcd4c4ed8cf" providerId="LiveId" clId="{07D6DFF7-D572-4D22-B7B9-106FB370231B}" dt="2025-08-01T12:58:20.708" v="3295" actId="20577"/>
      <pc:docMkLst>
        <pc:docMk/>
      </pc:docMkLst>
      <pc:sldChg chg="modNotesTx">
        <pc:chgData name="Owen Randolph" userId="d8207bcd4c4ed8cf" providerId="LiveId" clId="{07D6DFF7-D572-4D22-B7B9-106FB370231B}" dt="2025-08-01T12:54:01.389" v="3132" actId="20577"/>
        <pc:sldMkLst>
          <pc:docMk/>
          <pc:sldMk cId="601969147" sldId="256"/>
        </pc:sldMkLst>
      </pc:sldChg>
      <pc:sldChg chg="addSp delSp modSp mod modNotesTx">
        <pc:chgData name="Owen Randolph" userId="d8207bcd4c4ed8cf" providerId="LiveId" clId="{07D6DFF7-D572-4D22-B7B9-106FB370231B}" dt="2025-08-01T12:55:41.279" v="3213" actId="20577"/>
        <pc:sldMkLst>
          <pc:docMk/>
          <pc:sldMk cId="3881631211" sldId="257"/>
        </pc:sldMkLst>
        <pc:spChg chg="mod">
          <ac:chgData name="Owen Randolph" userId="d8207bcd4c4ed8cf" providerId="LiveId" clId="{07D6DFF7-D572-4D22-B7B9-106FB370231B}" dt="2025-07-31T13:45:06.389" v="27" actId="20577"/>
          <ac:spMkLst>
            <pc:docMk/>
            <pc:sldMk cId="3881631211" sldId="257"/>
            <ac:spMk id="2" creationId="{4A5B3E5E-2D91-9875-9AE7-86A129B273CB}"/>
          </ac:spMkLst>
        </pc:spChg>
        <pc:picChg chg="add del">
          <ac:chgData name="Owen Randolph" userId="d8207bcd4c4ed8cf" providerId="LiveId" clId="{07D6DFF7-D572-4D22-B7B9-106FB370231B}" dt="2025-07-31T13:11:18.881" v="2" actId="478"/>
          <ac:picMkLst>
            <pc:docMk/>
            <pc:sldMk cId="3881631211" sldId="257"/>
            <ac:picMk id="5" creationId="{0017D2EC-CED0-3166-1F68-EE75E54F11F6}"/>
          </ac:picMkLst>
        </pc:picChg>
        <pc:picChg chg="add del">
          <ac:chgData name="Owen Randolph" userId="d8207bcd4c4ed8cf" providerId="LiveId" clId="{07D6DFF7-D572-4D22-B7B9-106FB370231B}" dt="2025-07-31T13:12:38.787" v="4" actId="478"/>
          <ac:picMkLst>
            <pc:docMk/>
            <pc:sldMk cId="3881631211" sldId="257"/>
            <ac:picMk id="7" creationId="{56BF6789-3464-114F-7C8D-7138265657C1}"/>
          </ac:picMkLst>
        </pc:picChg>
        <pc:picChg chg="add del mod">
          <ac:chgData name="Owen Randolph" userId="d8207bcd4c4ed8cf" providerId="LiveId" clId="{07D6DFF7-D572-4D22-B7B9-106FB370231B}" dt="2025-07-31T13:43:48.268" v="8" actId="478"/>
          <ac:picMkLst>
            <pc:docMk/>
            <pc:sldMk cId="3881631211" sldId="257"/>
            <ac:picMk id="9" creationId="{58053B92-CE0D-4525-DC86-3B9595B36E1A}"/>
          </ac:picMkLst>
        </pc:picChg>
        <pc:picChg chg="add del mod">
          <ac:chgData name="Owen Randolph" userId="d8207bcd4c4ed8cf" providerId="LiveId" clId="{07D6DFF7-D572-4D22-B7B9-106FB370231B}" dt="2025-07-31T13:44:35.436" v="15" actId="478"/>
          <ac:picMkLst>
            <pc:docMk/>
            <pc:sldMk cId="3881631211" sldId="257"/>
            <ac:picMk id="11" creationId="{A0806636-9D03-F53A-F3AF-C7E7225CF14D}"/>
          </ac:picMkLst>
        </pc:picChg>
        <pc:picChg chg="add del mod">
          <ac:chgData name="Owen Randolph" userId="d8207bcd4c4ed8cf" providerId="LiveId" clId="{07D6DFF7-D572-4D22-B7B9-106FB370231B}" dt="2025-07-31T13:46:51.888" v="28" actId="478"/>
          <ac:picMkLst>
            <pc:docMk/>
            <pc:sldMk cId="3881631211" sldId="257"/>
            <ac:picMk id="13" creationId="{4FB1D42D-8915-E664-6FAF-05FEE8C37AF4}"/>
          </ac:picMkLst>
        </pc:picChg>
        <pc:picChg chg="add mod">
          <ac:chgData name="Owen Randolph" userId="d8207bcd4c4ed8cf" providerId="LiveId" clId="{07D6DFF7-D572-4D22-B7B9-106FB370231B}" dt="2025-07-31T13:47:19.306" v="33" actId="1076"/>
          <ac:picMkLst>
            <pc:docMk/>
            <pc:sldMk cId="3881631211" sldId="257"/>
            <ac:picMk id="15" creationId="{F29B21FD-4777-7C5B-1E8A-C7E158533888}"/>
          </ac:picMkLst>
        </pc:picChg>
      </pc:sldChg>
      <pc:sldChg chg="addSp delSp modSp mod modNotesTx">
        <pc:chgData name="Owen Randolph" userId="d8207bcd4c4ed8cf" providerId="LiveId" clId="{07D6DFF7-D572-4D22-B7B9-106FB370231B}" dt="2025-08-01T12:58:20.708" v="3295" actId="20577"/>
        <pc:sldMkLst>
          <pc:docMk/>
          <pc:sldMk cId="3314143564" sldId="258"/>
        </pc:sldMkLst>
        <pc:spChg chg="mod">
          <ac:chgData name="Owen Randolph" userId="d8207bcd4c4ed8cf" providerId="LiveId" clId="{07D6DFF7-D572-4D22-B7B9-106FB370231B}" dt="2025-08-01T12:05:58.190" v="733" actId="20577"/>
          <ac:spMkLst>
            <pc:docMk/>
            <pc:sldMk cId="3314143564" sldId="258"/>
            <ac:spMk id="2" creationId="{8EEB2E63-B4A1-4584-9147-2481280C9B02}"/>
          </ac:spMkLst>
        </pc:spChg>
        <pc:spChg chg="del">
          <ac:chgData name="Owen Randolph" userId="d8207bcd4c4ed8cf" providerId="LiveId" clId="{07D6DFF7-D572-4D22-B7B9-106FB370231B}" dt="2025-07-31T14:49:10.575" v="196" actId="478"/>
          <ac:spMkLst>
            <pc:docMk/>
            <pc:sldMk cId="3314143564" sldId="258"/>
            <ac:spMk id="3" creationId="{5BA86053-D7C0-6B5D-6417-973C2BD11C2D}"/>
          </ac:spMkLst>
        </pc:spChg>
        <pc:spChg chg="add mod">
          <ac:chgData name="Owen Randolph" userId="d8207bcd4c4ed8cf" providerId="LiveId" clId="{07D6DFF7-D572-4D22-B7B9-106FB370231B}" dt="2025-08-01T11:57:03.776" v="665" actId="14100"/>
          <ac:spMkLst>
            <pc:docMk/>
            <pc:sldMk cId="3314143564" sldId="258"/>
            <ac:spMk id="8" creationId="{8CF9C1FC-E3F4-FD47-19F5-058775BA9269}"/>
          </ac:spMkLst>
        </pc:spChg>
        <pc:picChg chg="add del mod">
          <ac:chgData name="Owen Randolph" userId="d8207bcd4c4ed8cf" providerId="LiveId" clId="{07D6DFF7-D572-4D22-B7B9-106FB370231B}" dt="2025-07-31T14:49:36.263" v="200" actId="478"/>
          <ac:picMkLst>
            <pc:docMk/>
            <pc:sldMk cId="3314143564" sldId="258"/>
            <ac:picMk id="5" creationId="{9D6CF072-B037-8155-DEF3-359E2733B622}"/>
          </ac:picMkLst>
        </pc:picChg>
        <pc:picChg chg="add del mod">
          <ac:chgData name="Owen Randolph" userId="d8207bcd4c4ed8cf" providerId="LiveId" clId="{07D6DFF7-D572-4D22-B7B9-106FB370231B}" dt="2025-08-01T11:56:55.552" v="664" actId="478"/>
          <ac:picMkLst>
            <pc:docMk/>
            <pc:sldMk cId="3314143564" sldId="258"/>
            <ac:picMk id="7" creationId="{0E5D1746-7CB9-C06B-9725-537996518FA0}"/>
          </ac:picMkLst>
        </pc:picChg>
        <pc:picChg chg="add del mod">
          <ac:chgData name="Owen Randolph" userId="d8207bcd4c4ed8cf" providerId="LiveId" clId="{07D6DFF7-D572-4D22-B7B9-106FB370231B}" dt="2025-08-01T12:00:33.470" v="672" actId="478"/>
          <ac:picMkLst>
            <pc:docMk/>
            <pc:sldMk cId="3314143564" sldId="258"/>
            <ac:picMk id="10" creationId="{21999197-D93E-4A32-F18A-6352551AE6E3}"/>
          </ac:picMkLst>
        </pc:picChg>
        <pc:picChg chg="add mod">
          <ac:chgData name="Owen Randolph" userId="d8207bcd4c4ed8cf" providerId="LiveId" clId="{07D6DFF7-D572-4D22-B7B9-106FB370231B}" dt="2025-08-01T12:01:20.610" v="680" actId="1076"/>
          <ac:picMkLst>
            <pc:docMk/>
            <pc:sldMk cId="3314143564" sldId="258"/>
            <ac:picMk id="12" creationId="{D3F30825-DBC7-74A7-A559-676E12471881}"/>
          </ac:picMkLst>
        </pc:picChg>
      </pc:sldChg>
      <pc:sldChg chg="modSp mod modNotesTx">
        <pc:chgData name="Owen Randolph" userId="d8207bcd4c4ed8cf" providerId="LiveId" clId="{07D6DFF7-D572-4D22-B7B9-106FB370231B}" dt="2025-08-01T12:39:50.039" v="2539" actId="20577"/>
        <pc:sldMkLst>
          <pc:docMk/>
          <pc:sldMk cId="124906280" sldId="259"/>
        </pc:sldMkLst>
        <pc:spChg chg="mod">
          <ac:chgData name="Owen Randolph" userId="d8207bcd4c4ed8cf" providerId="LiveId" clId="{07D6DFF7-D572-4D22-B7B9-106FB370231B}" dt="2025-07-31T14:03:19.538" v="195" actId="122"/>
          <ac:spMkLst>
            <pc:docMk/>
            <pc:sldMk cId="124906280" sldId="259"/>
            <ac:spMk id="2" creationId="{02F9DFD9-30FD-9106-6DDA-8ECBDD7112B5}"/>
          </ac:spMkLst>
        </pc:spChg>
        <pc:spChg chg="mod">
          <ac:chgData name="Owen Randolph" userId="d8207bcd4c4ed8cf" providerId="LiveId" clId="{07D6DFF7-D572-4D22-B7B9-106FB370231B}" dt="2025-07-31T14:03:06.753" v="194" actId="20577"/>
          <ac:spMkLst>
            <pc:docMk/>
            <pc:sldMk cId="124906280" sldId="259"/>
            <ac:spMk id="3" creationId="{700412FF-D991-6911-A4CC-82524E4EBD94}"/>
          </ac:spMkLst>
        </pc:spChg>
      </pc:sldChg>
      <pc:sldChg chg="addSp delSp modSp new del mod">
        <pc:chgData name="Owen Randolph" userId="d8207bcd4c4ed8cf" providerId="LiveId" clId="{07D6DFF7-D572-4D22-B7B9-106FB370231B}" dt="2025-08-01T12:27:27.289" v="1360" actId="2696"/>
        <pc:sldMkLst>
          <pc:docMk/>
          <pc:sldMk cId="3007616581" sldId="260"/>
        </pc:sldMkLst>
        <pc:spChg chg="mod">
          <ac:chgData name="Owen Randolph" userId="d8207bcd4c4ed8cf" providerId="LiveId" clId="{07D6DFF7-D572-4D22-B7B9-106FB370231B}" dt="2025-08-01T12:01:41.659" v="683" actId="1076"/>
          <ac:spMkLst>
            <pc:docMk/>
            <pc:sldMk cId="3007616581" sldId="260"/>
            <ac:spMk id="2" creationId="{4E049221-2865-CFC5-19DB-C3DA79EE7F01}"/>
          </ac:spMkLst>
        </pc:spChg>
        <pc:spChg chg="del mod">
          <ac:chgData name="Owen Randolph" userId="d8207bcd4c4ed8cf" providerId="LiveId" clId="{07D6DFF7-D572-4D22-B7B9-106FB370231B}" dt="2025-08-01T12:02:12.891" v="685" actId="22"/>
          <ac:spMkLst>
            <pc:docMk/>
            <pc:sldMk cId="3007616581" sldId="260"/>
            <ac:spMk id="3" creationId="{4BCF5E24-0025-1960-9B19-0D8F84D76917}"/>
          </ac:spMkLst>
        </pc:spChg>
        <pc:spChg chg="add mod">
          <ac:chgData name="Owen Randolph" userId="d8207bcd4c4ed8cf" providerId="LiveId" clId="{07D6DFF7-D572-4D22-B7B9-106FB370231B}" dt="2025-08-01T12:03:21.447" v="697" actId="108"/>
          <ac:spMkLst>
            <pc:docMk/>
            <pc:sldMk cId="3007616581" sldId="260"/>
            <ac:spMk id="8" creationId="{E1B32CC8-686B-E44A-C5CC-AE282033B1F1}"/>
          </ac:spMkLst>
        </pc:spChg>
        <pc:spChg chg="add del mod">
          <ac:chgData name="Owen Randolph" userId="d8207bcd4c4ed8cf" providerId="LiveId" clId="{07D6DFF7-D572-4D22-B7B9-106FB370231B}" dt="2025-08-01T12:05:02.941" v="712" actId="478"/>
          <ac:spMkLst>
            <pc:docMk/>
            <pc:sldMk cId="3007616581" sldId="260"/>
            <ac:spMk id="10" creationId="{D4CE3646-3BF1-6CA0-56A4-836336F75686}"/>
          </ac:spMkLst>
        </pc:spChg>
        <pc:picChg chg="add del mod ord">
          <ac:chgData name="Owen Randolph" userId="d8207bcd4c4ed8cf" providerId="LiveId" clId="{07D6DFF7-D572-4D22-B7B9-106FB370231B}" dt="2025-08-01T12:03:58.328" v="703" actId="478"/>
          <ac:picMkLst>
            <pc:docMk/>
            <pc:sldMk cId="3007616581" sldId="260"/>
            <ac:picMk id="5" creationId="{BF8F7423-6BA6-3CCC-9572-C7F640340E7F}"/>
          </ac:picMkLst>
        </pc:picChg>
        <pc:picChg chg="add del">
          <ac:chgData name="Owen Randolph" userId="d8207bcd4c4ed8cf" providerId="LiveId" clId="{07D6DFF7-D572-4D22-B7B9-106FB370231B}" dt="2025-08-01T12:02:56.121" v="694" actId="478"/>
          <ac:picMkLst>
            <pc:docMk/>
            <pc:sldMk cId="3007616581" sldId="260"/>
            <ac:picMk id="7" creationId="{0F15E867-C4C0-36A9-B576-2868759B43A6}"/>
          </ac:picMkLst>
        </pc:picChg>
        <pc:picChg chg="add del mod">
          <ac:chgData name="Owen Randolph" userId="d8207bcd4c4ed8cf" providerId="LiveId" clId="{07D6DFF7-D572-4D22-B7B9-106FB370231B}" dt="2025-08-01T12:05:24.380" v="715" actId="21"/>
          <ac:picMkLst>
            <pc:docMk/>
            <pc:sldMk cId="3007616581" sldId="260"/>
            <ac:picMk id="12" creationId="{55425B72-1F1F-DF22-8197-78BF82DB4E8F}"/>
          </ac:picMkLst>
        </pc:picChg>
      </pc:sldChg>
      <pc:sldChg chg="addSp delSp modSp add mod modNotesTx">
        <pc:chgData name="Owen Randolph" userId="d8207bcd4c4ed8cf" providerId="LiveId" clId="{07D6DFF7-D572-4D22-B7B9-106FB370231B}" dt="2025-08-01T12:49:50.726" v="2997" actId="20577"/>
        <pc:sldMkLst>
          <pc:docMk/>
          <pc:sldMk cId="4009511739" sldId="261"/>
        </pc:sldMkLst>
        <pc:spChg chg="mod">
          <ac:chgData name="Owen Randolph" userId="d8207bcd4c4ed8cf" providerId="LiveId" clId="{07D6DFF7-D572-4D22-B7B9-106FB370231B}" dt="2025-08-01T12:06:05.902" v="748" actId="20577"/>
          <ac:spMkLst>
            <pc:docMk/>
            <pc:sldMk cId="4009511739" sldId="261"/>
            <ac:spMk id="2" creationId="{F816A4FD-B530-28DF-F6F5-7C05FF3E6EEF}"/>
          </ac:spMkLst>
        </pc:spChg>
        <pc:spChg chg="mod">
          <ac:chgData name="Owen Randolph" userId="d8207bcd4c4ed8cf" providerId="LiveId" clId="{07D6DFF7-D572-4D22-B7B9-106FB370231B}" dt="2025-08-01T12:42:41.883" v="2557" actId="20577"/>
          <ac:spMkLst>
            <pc:docMk/>
            <pc:sldMk cId="4009511739" sldId="261"/>
            <ac:spMk id="8" creationId="{A5497F80-7782-C4FC-476A-6F6B6AFCA51D}"/>
          </ac:spMkLst>
        </pc:spChg>
        <pc:picChg chg="add mod">
          <ac:chgData name="Owen Randolph" userId="d8207bcd4c4ed8cf" providerId="LiveId" clId="{07D6DFF7-D572-4D22-B7B9-106FB370231B}" dt="2025-08-01T12:05:26.510" v="716"/>
          <ac:picMkLst>
            <pc:docMk/>
            <pc:sldMk cId="4009511739" sldId="261"/>
            <ac:picMk id="3" creationId="{55425B72-1F1F-DF22-8197-78BF82DB4E8F}"/>
          </ac:picMkLst>
        </pc:picChg>
        <pc:picChg chg="del">
          <ac:chgData name="Owen Randolph" userId="d8207bcd4c4ed8cf" providerId="LiveId" clId="{07D6DFF7-D572-4D22-B7B9-106FB370231B}" dt="2025-08-01T12:05:20.293" v="714" actId="478"/>
          <ac:picMkLst>
            <pc:docMk/>
            <pc:sldMk cId="4009511739" sldId="261"/>
            <ac:picMk id="12" creationId="{1C7E4750-8D6D-8663-24C9-07F5EAE720A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73491-E71C-496A-B1DD-8AD6A5CE13C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7646E-7058-49C4-924F-D70C8F5D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6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project is an Ecommerce Database and Analytics Platform built using Amazon Web services. The purpose is to store and manage transactional data, and leverage Amazon </a:t>
            </a:r>
            <a:r>
              <a:rPr lang="en-US" dirty="0" err="1"/>
              <a:t>QuickSight</a:t>
            </a:r>
            <a:r>
              <a:rPr lang="en-US" dirty="0"/>
              <a:t> as the business intelligence layer to visualize sales, profit, and regional trends for actionable insights.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7646E-7058-49C4-924F-D70C8F5DE0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96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the modelled the data in MySQL Workbench, stored it in an Aurora MySQL cluster within a secure VPC, exported to S3 for scalable storage, and then connected to </a:t>
            </a:r>
            <a:r>
              <a:rPr lang="en-US" dirty="0" err="1"/>
              <a:t>QuickSight</a:t>
            </a:r>
            <a:r>
              <a:rPr lang="en-US" dirty="0"/>
              <a:t> for interactive dashboards.</a:t>
            </a:r>
          </a:p>
          <a:p>
            <a:r>
              <a:rPr lang="en-US" dirty="0"/>
              <a:t>Aurora and S3 allow for highly scalable, secure, high performing and highly resilient work loads.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7646E-7058-49C4-924F-D70C8F5DE0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05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top of the dashboards, users can filter the visualization data by date range, region, product category and minimum profit.</a:t>
            </a:r>
          </a:p>
          <a:p>
            <a:r>
              <a:rPr lang="en-US" dirty="0"/>
              <a:t>The bar chart identifies top-performing categories for marketing and sector investment strategies</a:t>
            </a:r>
          </a:p>
          <a:p>
            <a:r>
              <a:rPr lang="en-US" dirty="0"/>
              <a:t>The tree map shows users which sub-categories contribute most volume and profit, guiding decisions on scaling production or focusing on promotional efforts</a:t>
            </a:r>
          </a:p>
          <a:p>
            <a:r>
              <a:rPr lang="en-US" dirty="0"/>
              <a:t>The Sankey diagram shows profit by sub-category and region, allowing stakeholders to see which sub-categories are most profitable in which region, guiding resource allocation and campaigns</a:t>
            </a:r>
          </a:p>
          <a:p>
            <a:r>
              <a:rPr lang="en-US" dirty="0"/>
              <a:t>And the line diagram has sales profit and volume by date to identify seasonality, demand spikes, growth trends for inventory planning, marketing scheduling, and sales forecasting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7646E-7058-49C4-924F-D70C8F5DE0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71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D68FB-3637-BA45-70F2-3C4F2183B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37BD89-F5C3-B570-6AC4-B64F7AC06E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9B5E26-5ED5-44FA-C75B-C6153C55BD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Total profit by region identifies which categories are leading profit helping stakeholders prioritize investment, marketing, and inventory decisions for high-performing categories.</a:t>
            </a:r>
          </a:p>
          <a:p>
            <a:endParaRPr lang="en-US" dirty="0"/>
          </a:p>
          <a:p>
            <a:r>
              <a:rPr lang="en-US" dirty="0"/>
              <a:t>Text Insight highlights which sub-categories perform best in each region, enabling targeted regional strategies</a:t>
            </a:r>
          </a:p>
          <a:p>
            <a:endParaRPr lang="en-US" dirty="0"/>
          </a:p>
          <a:p>
            <a:r>
              <a:rPr lang="en-US" dirty="0"/>
              <a:t>The Shipping mode bar chart is broken down by regions, guiding logistics decision making</a:t>
            </a:r>
          </a:p>
          <a:p>
            <a:endParaRPr lang="en-US" dirty="0"/>
          </a:p>
          <a:p>
            <a:r>
              <a:rPr lang="en-US" dirty="0"/>
              <a:t>The pie charts reveal the most profitable states per region for marketing campaigns and inventory distribution</a:t>
            </a:r>
          </a:p>
          <a:p>
            <a:endParaRPr lang="en-US" dirty="0"/>
          </a:p>
          <a:p>
            <a:r>
              <a:rPr lang="en-US" dirty="0"/>
              <a:t>Finally, the geographic map: Provides at-a-glance insight into categorical performance and trends by region, supporting strategic decisions like where to allocate resources or open new distribution centers.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F6032-AD27-DC2B-0B1E-9425DF81DB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7646E-7058-49C4-924F-D70C8F5DE0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29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Although </a:t>
            </a:r>
            <a:r>
              <a:rPr lang="en-US" sz="1200" dirty="0" err="1"/>
              <a:t>QuickSight</a:t>
            </a:r>
            <a:r>
              <a:rPr lang="en-US" sz="1200" dirty="0"/>
              <a:t> does not allow a standalone URL, it can be embedded into a company website or portal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AWS offers a world of options for working this database and dashboard into a more robust pipeline including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Data Ingestion from other sources (using an API Gateway)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Data flow Automation (using AWS Lambda)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ETL for improved query performance (using AWS Glue)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Data Warehouse for optimizing analytics performance at scale (with Amazon Redshift)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Machine Learning applications (with Amazon </a:t>
            </a:r>
            <a:r>
              <a:rPr lang="en-US" sz="1200" dirty="0" err="1"/>
              <a:t>Sagemaker</a:t>
            </a:r>
            <a:r>
              <a:rPr lang="en-US" sz="1200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Generative AI summaries of the data and anomaly detection (with Amazon Q)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7646E-7058-49C4-924F-D70C8F5DE0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9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B706-525E-4E70-5BB7-E1F930808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DC0F9-4176-811A-3F07-E247E4BD7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1DEE5-F74F-DD82-4C24-73F0F6BD5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BB1D-4AC7-41D8-B89D-F126B9E2990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BB4FE-B054-EC64-1BBA-35339631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D5DF0-71BD-2464-D9D0-95FE87B6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FBCC-4E95-47C5-8AAA-58BC0F6BC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05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6C447-B1F1-2108-6A41-7F1A41C76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9A339-70CE-5ED1-7021-A3126EF2D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90A5E-C586-912B-BA46-59FE8D13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BB1D-4AC7-41D8-B89D-F126B9E2990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EAC63-6CA3-E477-2E5F-6FE835F5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B6AFD-DD67-ADA0-E395-2652B2AD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FBCC-4E95-47C5-8AAA-58BC0F6BC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5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1B71EE-1313-A66D-55F1-78F0FCF17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3412F-41D8-F9C1-F15F-BD9C7828B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AE44D-46D6-52B4-C20C-ACC0856CB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BB1D-4AC7-41D8-B89D-F126B9E2990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653D3-C9D2-1BDB-E083-11D3896AF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B00C1-E1E6-0F45-756C-BF33A91C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FBCC-4E95-47C5-8AAA-58BC0F6BC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2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0771-8C68-8AA6-72B4-8931D63E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C050C-20A9-FD51-3AA6-465412EAA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C6624-27A0-AF5B-78C1-5DB5021C4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BB1D-4AC7-41D8-B89D-F126B9E2990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0A8BF-F4F8-D21F-1493-64FE6D76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AF3D5-DE3C-9845-1209-D1B9445C6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FBCC-4E95-47C5-8AAA-58BC0F6BC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6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1B34-1678-B1BC-6DAF-856BB8380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0D9F2-9599-AEA3-2C3D-57EF88CAE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46B8D-8A2F-37DA-83F1-9AE41AC4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BB1D-4AC7-41D8-B89D-F126B9E2990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625-8CBE-294C-A0EC-F8041949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0D387-D9AB-4F3D-84F7-4C57FE518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FBCC-4E95-47C5-8AAA-58BC0F6BC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8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2A84-0057-E459-98E5-4D763D9E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7CAEA-1B03-F4C5-22AD-1BE9E14B6C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2950E-EEC3-D128-6B31-6983549D7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7BEE7-41FF-0A0D-BC2B-4B92B6D67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BB1D-4AC7-41D8-B89D-F126B9E2990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B97F5-35E8-938B-6A2A-76A32EB83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C8D98-3F79-BC69-1BC1-88AC8474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FBCC-4E95-47C5-8AAA-58BC0F6BC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8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4443-4FB0-FE4D-662B-D6DD72DC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B185D-29FE-693A-FE81-C593CDB17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298B0-8022-6F45-0F2E-026176360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5A7C4-5E12-FE2E-651C-98CAAC4E8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548B7-B6E3-5FDF-0B6E-BE11344CE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072DC5-C7C9-EA42-3102-58F2D509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BB1D-4AC7-41D8-B89D-F126B9E2990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78DD6-2D41-6629-20C8-14ABACA1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8961D9-ACF3-0B21-F4ED-69C604B7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FBCC-4E95-47C5-8AAA-58BC0F6BC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8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DF48-9FAB-95D3-2973-0FBC180A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8922C3-228C-76E7-6612-DF8533A3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BB1D-4AC7-41D8-B89D-F126B9E2990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2685E-E4CD-16D3-1173-E0672A208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E9BF2-31D8-0C24-2061-969CB381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FBCC-4E95-47C5-8AAA-58BC0F6BC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9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90186-45AE-5717-4CC6-9E475BAF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BB1D-4AC7-41D8-B89D-F126B9E2990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673050-0F98-6DAC-30A4-04878A184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DC6A1-6F7B-631A-66F4-947A0251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FBCC-4E95-47C5-8AAA-58BC0F6BC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6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20DF-99E1-EE61-F90C-2C10B816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662C3-CDFF-7A44-D46E-5CEA9DD44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238A6-426F-FE46-87A3-7D0684F19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7A4FC-894B-6553-4B0D-9D8FEB965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BB1D-4AC7-41D8-B89D-F126B9E2990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13B18-2779-9C1C-D712-A290BEC1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4F1A3-68DE-CF12-197A-79382E40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FBCC-4E95-47C5-8AAA-58BC0F6BC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2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23B25-883E-F4F9-E5BD-D7585D98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1335C2-52D9-8656-F1FE-7171ABEE2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45640-72AD-397A-0EB3-2A74F5AA3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080F3-DE3A-AE43-3210-740E38F1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8BB1D-4AC7-41D8-B89D-F126B9E2990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0A37C-360A-37FC-1446-7DAEB992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2F4A8-40B3-B568-1BDE-019D7C04B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FBCC-4E95-47C5-8AAA-58BC0F6BC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8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6331EE-9D5E-D841-ED4D-087CE5D0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ADFAC-8613-E69D-4CF2-96AD188A8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047CD-CED3-EBB1-4E4D-3B311BC3D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B8BB1D-4AC7-41D8-B89D-F126B9E2990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BD2BC-6C93-C041-33C3-AB7CE79B2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E42F9-98BB-5628-D576-0EA264862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A2FBCC-4E95-47C5-8AAA-58BC0F6BC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6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3E41-D889-67AF-BD23-DFDBE6D84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Ecommerce Database &amp; Analytics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19802-06FA-AFC0-C429-E8B473C7E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Owen Randolph, Gabe Tharp, and Marcos Fernandez</a:t>
            </a:r>
          </a:p>
        </p:txBody>
      </p:sp>
    </p:spTree>
    <p:extLst>
      <p:ext uri="{BB962C8B-B14F-4D97-AF65-F5344CB8AC3E}">
        <p14:creationId xmlns:p14="http://schemas.microsoft.com/office/powerpoint/2010/main" val="60196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3E5E-2D91-9875-9AE7-86A129B27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Architecture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29B21FD-4777-7C5B-1E8A-C7E158533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1831810"/>
            <a:ext cx="10039350" cy="412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3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2E63-B4A1-4584-9147-2481280C9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832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Product Analysis Dashboard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F9C1FC-E3F4-FD47-19F5-058775BA9269}"/>
              </a:ext>
            </a:extLst>
          </p:cNvPr>
          <p:cNvSpPr txBox="1"/>
          <p:nvPr/>
        </p:nvSpPr>
        <p:spPr>
          <a:xfrm>
            <a:off x="8506326" y="1498483"/>
            <a:ext cx="354221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Considerations for: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Inventory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Supply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Sales Efforts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F30825-DBC7-74A7-A559-676E12471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70021"/>
            <a:ext cx="7105770" cy="549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4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5A7FA-E515-C37A-38EA-1FAB8C474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6A4FD-B530-28DF-F6F5-7C05FF3E6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832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Region Analysis Dashboard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497F80-7782-C4FC-476A-6F6B6AFCA51D}"/>
              </a:ext>
            </a:extLst>
          </p:cNvPr>
          <p:cNvSpPr txBox="1"/>
          <p:nvPr/>
        </p:nvSpPr>
        <p:spPr>
          <a:xfrm>
            <a:off x="8506326" y="1498483"/>
            <a:ext cx="354221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Considerations for: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Inventory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Logistics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Sales Efforts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425B72-1F1F-DF22-8197-78BF82DB4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22" y="938463"/>
            <a:ext cx="7543966" cy="53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11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DFD9-30FD-9106-6DDA-8ECBDD71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Possible Additions for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412FF-D991-6911-A4CC-82524E4EB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Deploy as embedded dashboard on a website</a:t>
            </a:r>
          </a:p>
          <a:p>
            <a:r>
              <a:rPr lang="en-US" sz="3600" dirty="0"/>
              <a:t>Pipeline expansion for</a:t>
            </a:r>
          </a:p>
          <a:p>
            <a:pPr lvl="1"/>
            <a:r>
              <a:rPr lang="en-US" sz="3200" dirty="0"/>
              <a:t>Data Ingestion from other sources </a:t>
            </a:r>
          </a:p>
          <a:p>
            <a:pPr lvl="1"/>
            <a:r>
              <a:rPr lang="en-US" sz="3200" dirty="0"/>
              <a:t>Data flow Automation </a:t>
            </a:r>
          </a:p>
          <a:p>
            <a:pPr lvl="1"/>
            <a:r>
              <a:rPr lang="en-US" sz="3200" dirty="0"/>
              <a:t>ETL </a:t>
            </a:r>
          </a:p>
          <a:p>
            <a:pPr lvl="1"/>
            <a:r>
              <a:rPr lang="en-US" sz="3200" dirty="0"/>
              <a:t>Data Warehouse </a:t>
            </a:r>
          </a:p>
          <a:p>
            <a:pPr lvl="1"/>
            <a:r>
              <a:rPr lang="en-US" sz="3200" dirty="0"/>
              <a:t>Machine Learning </a:t>
            </a:r>
          </a:p>
          <a:p>
            <a:pPr lvl="1"/>
            <a:r>
              <a:rPr lang="en-US" sz="3200" dirty="0"/>
              <a:t>Report Building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6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495</Words>
  <Application>Microsoft Office PowerPoint</Application>
  <PresentationFormat>Widescreen</PresentationFormat>
  <Paragraphs>68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Ecommerce Database &amp; Analytics Platform</vt:lpstr>
      <vt:lpstr>Project Architecture</vt:lpstr>
      <vt:lpstr>Product Analysis Dashboard</vt:lpstr>
      <vt:lpstr>Region Analysis Dashboard</vt:lpstr>
      <vt:lpstr>Possible Additions for Expansion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Owen Randolph</dc:creator>
  <cp:lastModifiedBy>Owen Randolph</cp:lastModifiedBy>
  <cp:revision>1</cp:revision>
  <dcterms:created xsi:type="dcterms:W3CDTF">2025-07-31T12:31:24Z</dcterms:created>
  <dcterms:modified xsi:type="dcterms:W3CDTF">2025-08-01T12:58:26Z</dcterms:modified>
</cp:coreProperties>
</file>