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handoutMasterIdLst>
    <p:handoutMasterId r:id="rId4"/>
  </p:handoutMasterIdLst>
  <p:sldIdLst>
    <p:sldId id="279" r:id="rId2"/>
  </p:sldIdLst>
  <p:sldSz cx="9144000" cy="6858000" type="screen4x3"/>
  <p:notesSz cx="7102475"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ection>
        <p14:section name="contenu du diaporama" id="{7C415485-64F3-4240-AEC1-14455B505EAE}">
          <p14:sldIdLst>
            <p14:sldId id="279"/>
          </p14:sldIdLst>
        </p14:section>
        <p14:section name="merci : dernière diapo" id="{FD249092-554B-47FC-BF3F-1E9DB05FF9B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B4E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6" d="100"/>
          <a:sy n="116" d="100"/>
        </p:scale>
        <p:origin x="-1542" y="-96"/>
      </p:cViewPr>
      <p:guideLst>
        <p:guide orient="horz" pos="2160"/>
        <p:guide pos="2880"/>
      </p:guideLst>
    </p:cSldViewPr>
  </p:slideViewPr>
  <p:notesTextViewPr>
    <p:cViewPr>
      <p:scale>
        <a:sx n="1" d="1"/>
        <a:sy n="1" d="1"/>
      </p:scale>
      <p:origin x="0" y="0"/>
    </p:cViewPr>
  </p:notesTextViewPr>
  <p:notesViewPr>
    <p:cSldViewPr showGuides="1">
      <p:cViewPr varScale="1">
        <p:scale>
          <a:sx n="84" d="100"/>
          <a:sy n="84" d="100"/>
        </p:scale>
        <p:origin x="-1884"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3078163" cy="5111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4022726" y="1"/>
            <a:ext cx="3078163" cy="511175"/>
          </a:xfrm>
          <a:prstGeom prst="rect">
            <a:avLst/>
          </a:prstGeom>
        </p:spPr>
        <p:txBody>
          <a:bodyPr vert="horz" lIns="91440" tIns="45720" rIns="91440" bIns="45720" rtlCol="0"/>
          <a:lstStyle>
            <a:lvl1pPr algn="r">
              <a:defRPr sz="1200"/>
            </a:lvl1pPr>
          </a:lstStyle>
          <a:p>
            <a:fld id="{E87EBF54-B54F-4B39-B027-38643C965881}" type="datetimeFigureOut">
              <a:rPr lang="fr-FR" smtClean="0"/>
              <a:t>26/09/2016</a:t>
            </a:fld>
            <a:endParaRPr lang="fr-FR"/>
          </a:p>
        </p:txBody>
      </p:sp>
      <p:sp>
        <p:nvSpPr>
          <p:cNvPr id="4" name="Espace réservé du pied de page 3"/>
          <p:cNvSpPr>
            <a:spLocks noGrp="1"/>
          </p:cNvSpPr>
          <p:nvPr>
            <p:ph type="ftr" sz="quarter" idx="2"/>
          </p:nvPr>
        </p:nvSpPr>
        <p:spPr>
          <a:xfrm>
            <a:off x="1" y="9721851"/>
            <a:ext cx="3078163" cy="5111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4022726" y="9721851"/>
            <a:ext cx="3078163" cy="511175"/>
          </a:xfrm>
          <a:prstGeom prst="rect">
            <a:avLst/>
          </a:prstGeom>
        </p:spPr>
        <p:txBody>
          <a:bodyPr vert="horz" lIns="91440" tIns="45720" rIns="91440" bIns="45720" rtlCol="0" anchor="b"/>
          <a:lstStyle>
            <a:lvl1pPr algn="r">
              <a:defRPr sz="1200"/>
            </a:lvl1pPr>
          </a:lstStyle>
          <a:p>
            <a:fld id="{95F8F10F-F406-4843-AB0C-B5C8CB9893DA}" type="slidenum">
              <a:rPr lang="fr-FR" smtClean="0"/>
              <a:t>‹N°›</a:t>
            </a:fld>
            <a:endParaRPr lang="fr-FR"/>
          </a:p>
        </p:txBody>
      </p:sp>
    </p:spTree>
    <p:extLst>
      <p:ext uri="{BB962C8B-B14F-4D97-AF65-F5344CB8AC3E}">
        <p14:creationId xmlns:p14="http://schemas.microsoft.com/office/powerpoint/2010/main" val="74139672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3077739" cy="511730"/>
          </a:xfrm>
          <a:prstGeom prst="rect">
            <a:avLst/>
          </a:prstGeom>
        </p:spPr>
        <p:txBody>
          <a:bodyPr vert="horz" lIns="99057" tIns="49528" rIns="99057" bIns="49528" rtlCol="0"/>
          <a:lstStyle>
            <a:lvl1pPr algn="l">
              <a:defRPr sz="1300"/>
            </a:lvl1pPr>
          </a:lstStyle>
          <a:p>
            <a:endParaRPr lang="fr-FR"/>
          </a:p>
        </p:txBody>
      </p:sp>
      <p:sp>
        <p:nvSpPr>
          <p:cNvPr id="3" name="Espace réservé de la date 2"/>
          <p:cNvSpPr>
            <a:spLocks noGrp="1"/>
          </p:cNvSpPr>
          <p:nvPr>
            <p:ph type="dt" idx="1"/>
          </p:nvPr>
        </p:nvSpPr>
        <p:spPr>
          <a:xfrm>
            <a:off x="4023093" y="1"/>
            <a:ext cx="3077739" cy="511730"/>
          </a:xfrm>
          <a:prstGeom prst="rect">
            <a:avLst/>
          </a:prstGeom>
        </p:spPr>
        <p:txBody>
          <a:bodyPr vert="horz" lIns="99057" tIns="49528" rIns="99057" bIns="49528" rtlCol="0"/>
          <a:lstStyle>
            <a:lvl1pPr algn="r">
              <a:defRPr sz="1300"/>
            </a:lvl1pPr>
          </a:lstStyle>
          <a:p>
            <a:fld id="{C5D151DD-1573-4B8B-87DC-CA4975D4E5FB}" type="datetimeFigureOut">
              <a:rPr lang="fr-FR" smtClean="0"/>
              <a:t>26/09/2016</a:t>
            </a:fld>
            <a:endParaRPr lang="fr-FR"/>
          </a:p>
        </p:txBody>
      </p:sp>
      <p:sp>
        <p:nvSpPr>
          <p:cNvPr id="4" name="Espace réservé de l'image des diapositives 3"/>
          <p:cNvSpPr>
            <a:spLocks noGrp="1" noRot="1" noChangeAspect="1"/>
          </p:cNvSpPr>
          <p:nvPr>
            <p:ph type="sldImg" idx="2"/>
          </p:nvPr>
        </p:nvSpPr>
        <p:spPr>
          <a:xfrm>
            <a:off x="992188" y="766763"/>
            <a:ext cx="5118100" cy="3838575"/>
          </a:xfrm>
          <a:prstGeom prst="rect">
            <a:avLst/>
          </a:prstGeom>
          <a:noFill/>
          <a:ln w="12700">
            <a:solidFill>
              <a:prstClr val="black"/>
            </a:solidFill>
          </a:ln>
        </p:spPr>
        <p:txBody>
          <a:bodyPr vert="horz" lIns="99057" tIns="49528" rIns="99057" bIns="49528" rtlCol="0" anchor="ctr"/>
          <a:lstStyle/>
          <a:p>
            <a:endParaRPr lang="fr-FR"/>
          </a:p>
        </p:txBody>
      </p:sp>
      <p:sp>
        <p:nvSpPr>
          <p:cNvPr id="5" name="Espace réservé des commentaires 4"/>
          <p:cNvSpPr>
            <a:spLocks noGrp="1"/>
          </p:cNvSpPr>
          <p:nvPr>
            <p:ph type="body" sz="quarter" idx="3"/>
          </p:nvPr>
        </p:nvSpPr>
        <p:spPr>
          <a:xfrm>
            <a:off x="710248" y="4861442"/>
            <a:ext cx="5681980" cy="4605576"/>
          </a:xfrm>
          <a:prstGeom prst="rect">
            <a:avLst/>
          </a:prstGeom>
        </p:spPr>
        <p:txBody>
          <a:bodyPr vert="horz" lIns="99057" tIns="49528" rIns="99057" bIns="49528"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1" y="9721108"/>
            <a:ext cx="3077739" cy="511730"/>
          </a:xfrm>
          <a:prstGeom prst="rect">
            <a:avLst/>
          </a:prstGeom>
        </p:spPr>
        <p:txBody>
          <a:bodyPr vert="horz" lIns="99057" tIns="49528" rIns="99057" bIns="49528"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3093" y="9721108"/>
            <a:ext cx="3077739" cy="511730"/>
          </a:xfrm>
          <a:prstGeom prst="rect">
            <a:avLst/>
          </a:prstGeom>
        </p:spPr>
        <p:txBody>
          <a:bodyPr vert="horz" lIns="99057" tIns="49528" rIns="99057" bIns="49528" rtlCol="0" anchor="b"/>
          <a:lstStyle>
            <a:lvl1pPr algn="r">
              <a:defRPr sz="13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Tree>
    <p:extLst>
      <p:ext uri="{BB962C8B-B14F-4D97-AF65-F5344CB8AC3E}">
        <p14:creationId xmlns:p14="http://schemas.microsoft.com/office/powerpoint/2010/main" val="4124930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9"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
        <p:nvSpPr>
          <p:cNvPr id="3"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0"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Lst>
  <p:timing>
    <p:tnLst>
      <p:par>
        <p:cTn id="1" dur="indefinite" restart="never" nodeType="tmRoot"/>
      </p:par>
    </p:tnLst>
  </p:timing>
  <p:hf sldNum="0" hdr="0" ftr="0" dt="0"/>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p:cNvGrpSpPr/>
          <p:nvPr/>
        </p:nvGrpSpPr>
        <p:grpSpPr>
          <a:xfrm>
            <a:off x="-36512" y="0"/>
            <a:ext cx="9180512" cy="6813376"/>
            <a:chOff x="-36512" y="0"/>
            <a:chExt cx="9180512" cy="6813376"/>
          </a:xfrm>
        </p:grpSpPr>
        <p:pic>
          <p:nvPicPr>
            <p:cNvPr id="1026" name="Picture 2" descr="C:\Applications\evenements\devday\2016\angular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6751"/>
              <a:ext cx="9144000" cy="454581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0" y="0"/>
              <a:ext cx="9144000" cy="1696001"/>
            </a:xfrm>
            <a:prstGeom prst="rect">
              <a:avLst/>
            </a:prstGeom>
            <a:solidFill>
              <a:srgbClr val="4B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0" y="5204553"/>
              <a:ext cx="9144000" cy="1553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0" y="81370"/>
              <a:ext cx="9144000" cy="1015663"/>
            </a:xfrm>
            <a:prstGeom prst="rect">
              <a:avLst/>
            </a:prstGeom>
          </p:spPr>
          <p:txBody>
            <a:bodyPr wrap="square">
              <a:spAutoFit/>
            </a:bodyPr>
            <a:lstStyle/>
            <a:p>
              <a:pPr algn="ctr"/>
              <a:r>
                <a:rPr lang="fr-FR" sz="6000" b="1" dirty="0" smtClean="0">
                  <a:latin typeface="Helvetica 75 Bold" pitchFamily="2" charset="0"/>
                </a:rPr>
                <a:t>Dev Test </a:t>
              </a:r>
              <a:r>
                <a:rPr lang="fr-FR" sz="6000" b="1" dirty="0" err="1" smtClean="0">
                  <a:latin typeface="Helvetica 75 Bold" pitchFamily="2" charset="0"/>
                </a:rPr>
                <a:t>Days</a:t>
              </a:r>
              <a:endParaRPr lang="fr-FR" sz="6000" b="1" dirty="0" smtClean="0">
                <a:latin typeface="Helvetica 75 Bold" pitchFamily="2" charset="0"/>
              </a:endParaRPr>
            </a:p>
          </p:txBody>
        </p:sp>
        <p:pic>
          <p:nvPicPr>
            <p:cNvPr id="13" name="Image 12"/>
            <p:cNvPicPr>
              <a:picLocks noChangeAspect="1"/>
            </p:cNvPicPr>
            <p:nvPr/>
          </p:nvPicPr>
          <p:blipFill rotWithShape="1">
            <a:blip r:embed="rId4">
              <a:extLst>
                <a:ext uri="{28A0092B-C50C-407E-A947-70E740481C1C}">
                  <a14:useLocalDpi xmlns:a14="http://schemas.microsoft.com/office/drawing/2010/main" val="0"/>
                </a:ext>
              </a:extLst>
            </a:blip>
            <a:srcRect l="56116" t="46699" r="12731" b="35405"/>
            <a:stretch/>
          </p:blipFill>
          <p:spPr>
            <a:xfrm>
              <a:off x="7490839" y="332656"/>
              <a:ext cx="1653161" cy="936104"/>
            </a:xfrm>
            <a:prstGeom prst="rect">
              <a:avLst/>
            </a:prstGeom>
          </p:spPr>
        </p:pic>
        <p:sp>
          <p:nvSpPr>
            <p:cNvPr id="14" name="Rectangle 13"/>
            <p:cNvSpPr/>
            <p:nvPr/>
          </p:nvSpPr>
          <p:spPr>
            <a:xfrm>
              <a:off x="-1" y="836712"/>
              <a:ext cx="9144001" cy="830997"/>
            </a:xfrm>
            <a:prstGeom prst="rect">
              <a:avLst/>
            </a:prstGeom>
          </p:spPr>
          <p:txBody>
            <a:bodyPr wrap="square">
              <a:spAutoFit/>
            </a:bodyPr>
            <a:lstStyle/>
            <a:p>
              <a:pPr algn="ctr"/>
              <a:r>
                <a:rPr lang="fr-FR" sz="4800" b="1" dirty="0">
                  <a:solidFill>
                    <a:schemeClr val="bg1"/>
                  </a:solidFill>
                  <a:latin typeface="Helvetica 75 Bold" pitchFamily="2" charset="0"/>
                </a:rPr>
                <a:t>2016</a:t>
              </a:r>
              <a:endParaRPr lang="fr-FR" sz="4400" b="1" dirty="0">
                <a:solidFill>
                  <a:schemeClr val="bg1"/>
                </a:solidFill>
                <a:latin typeface="Helvetica 75 Bold" pitchFamily="2" charset="0"/>
              </a:endParaRPr>
            </a:p>
          </p:txBody>
        </p:sp>
        <p:pic>
          <p:nvPicPr>
            <p:cNvPr id="17" name="Imag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8424" y="6093296"/>
              <a:ext cx="622737" cy="622737"/>
            </a:xfrm>
            <a:prstGeom prst="rect">
              <a:avLst/>
            </a:prstGeom>
          </p:spPr>
        </p:pic>
        <p:sp>
          <p:nvSpPr>
            <p:cNvPr id="12" name="Rectangle 11"/>
            <p:cNvSpPr/>
            <p:nvPr/>
          </p:nvSpPr>
          <p:spPr>
            <a:xfrm>
              <a:off x="0" y="5210036"/>
              <a:ext cx="9132886" cy="553998"/>
            </a:xfrm>
            <a:prstGeom prst="rect">
              <a:avLst/>
            </a:prstGeom>
          </p:spPr>
          <p:txBody>
            <a:bodyPr wrap="square">
              <a:spAutoFit/>
            </a:bodyPr>
            <a:lstStyle/>
            <a:p>
              <a:pPr algn="ctr"/>
              <a:r>
                <a:rPr lang="fr-FR" sz="3000" b="1" dirty="0" smtClean="0">
                  <a:solidFill>
                    <a:schemeClr val="accent1"/>
                  </a:solidFill>
                  <a:latin typeface="Courier New" panose="02070309020205020404" pitchFamily="49" charset="0"/>
                  <a:cs typeface="Courier New" panose="02070309020205020404" pitchFamily="49" charset="0"/>
                </a:rPr>
                <a:t>devenez un super héro du front </a:t>
              </a:r>
              <a:r>
                <a:rPr lang="fr-FR" sz="3000" b="1" dirty="0" smtClean="0">
                  <a:solidFill>
                    <a:schemeClr val="accent1"/>
                  </a:solidFill>
                  <a:latin typeface="Courier New" panose="02070309020205020404" pitchFamily="49" charset="0"/>
                  <a:cs typeface="Courier New" panose="02070309020205020404" pitchFamily="49" charset="0"/>
                  <a:sym typeface="Wingdings" panose="05000000000000000000" pitchFamily="2" charset="2"/>
                </a:rPr>
                <a:t></a:t>
              </a:r>
              <a:r>
                <a:rPr lang="fr-FR" sz="3000" b="1" dirty="0" smtClean="0">
                  <a:solidFill>
                    <a:schemeClr val="accent1"/>
                  </a:solidFill>
                  <a:latin typeface="Courier New" panose="02070309020205020404" pitchFamily="49" charset="0"/>
                  <a:cs typeface="Courier New" panose="02070309020205020404" pitchFamily="49" charset="0"/>
                </a:rPr>
                <a:t>!</a:t>
              </a:r>
              <a:endParaRPr lang="fr-FR" sz="3000" b="1" dirty="0" smtClean="0">
                <a:solidFill>
                  <a:schemeClr val="accent1"/>
                </a:solidFill>
                <a:latin typeface="Courier New" panose="02070309020205020404" pitchFamily="49" charset="0"/>
                <a:cs typeface="Courier New" panose="02070309020205020404" pitchFamily="49" charset="0"/>
                <a:sym typeface="Wingdings" panose="05000000000000000000" pitchFamily="2" charset="2"/>
              </a:endParaRPr>
            </a:p>
          </p:txBody>
        </p:sp>
        <p:sp>
          <p:nvSpPr>
            <p:cNvPr id="18" name="Rectangle 17"/>
            <p:cNvSpPr/>
            <p:nvPr/>
          </p:nvSpPr>
          <p:spPr>
            <a:xfrm>
              <a:off x="-36512" y="6290156"/>
              <a:ext cx="9169398" cy="523220"/>
            </a:xfrm>
            <a:prstGeom prst="rect">
              <a:avLst/>
            </a:prstGeom>
          </p:spPr>
          <p:txBody>
            <a:bodyPr wrap="square">
              <a:spAutoFit/>
            </a:bodyPr>
            <a:lstStyle/>
            <a:p>
              <a:pPr algn="ctr"/>
              <a:r>
                <a:rPr lang="fr-FR" sz="2800" b="1" dirty="0" smtClean="0">
                  <a:solidFill>
                    <a:schemeClr val="accent6">
                      <a:lumMod val="50000"/>
                    </a:schemeClr>
                  </a:solidFill>
                  <a:latin typeface="Helvetica 65 Medium" pitchFamily="2" charset="0"/>
                </a:rPr>
                <a:t>le 18 octobre à 11h15</a:t>
              </a:r>
              <a:endParaRPr lang="fr-FR" sz="2800" dirty="0" smtClean="0">
                <a:solidFill>
                  <a:schemeClr val="accent6">
                    <a:lumMod val="50000"/>
                  </a:schemeClr>
                </a:solidFill>
                <a:effectLst>
                  <a:glow rad="63500">
                    <a:schemeClr val="accent2">
                      <a:satMod val="175000"/>
                      <a:alpha val="40000"/>
                    </a:schemeClr>
                  </a:glow>
                </a:effectLst>
                <a:latin typeface="Helvetica 75 Bold" pitchFamily="2" charset="0"/>
              </a:endParaRPr>
            </a:p>
          </p:txBody>
        </p:sp>
        <p:sp>
          <p:nvSpPr>
            <p:cNvPr id="19" name="Rectangle 18"/>
            <p:cNvSpPr/>
            <p:nvPr/>
          </p:nvSpPr>
          <p:spPr>
            <a:xfrm>
              <a:off x="0" y="5858108"/>
              <a:ext cx="9108504" cy="523220"/>
            </a:xfrm>
            <a:prstGeom prst="rect">
              <a:avLst/>
            </a:prstGeom>
          </p:spPr>
          <p:txBody>
            <a:bodyPr wrap="square">
              <a:spAutoFit/>
            </a:bodyPr>
            <a:lstStyle/>
            <a:p>
              <a:pPr algn="ctr"/>
              <a:r>
                <a:rPr lang="fr-FR" sz="2800" b="1" dirty="0" smtClean="0">
                  <a:solidFill>
                    <a:schemeClr val="accent6">
                      <a:lumMod val="50000"/>
                    </a:schemeClr>
                  </a:solidFill>
                  <a:latin typeface="Helvetica 65 Medium" pitchFamily="2" charset="0"/>
                </a:rPr>
                <a:t>présentation &amp; </a:t>
              </a:r>
              <a:r>
                <a:rPr lang="fr-FR" sz="2800" b="1" dirty="0" err="1" smtClean="0">
                  <a:solidFill>
                    <a:schemeClr val="accent6">
                      <a:lumMod val="50000"/>
                    </a:schemeClr>
                  </a:solidFill>
                  <a:latin typeface="Helvetica 65 Medium" pitchFamily="2" charset="0"/>
                </a:rPr>
                <a:t>livecoding</a:t>
              </a:r>
              <a:endParaRPr lang="fr-FR" sz="2800" b="1" dirty="0" smtClean="0">
                <a:solidFill>
                  <a:schemeClr val="accent6">
                    <a:lumMod val="50000"/>
                  </a:schemeClr>
                </a:solidFill>
                <a:latin typeface="Helvetica 65 Medium" pitchFamily="2" charset="0"/>
                <a:sym typeface="Wingdings" panose="05000000000000000000" pitchFamily="2" charset="2"/>
              </a:endParaRPr>
            </a:p>
          </p:txBody>
        </p:sp>
        <p:pic>
          <p:nvPicPr>
            <p:cNvPr id="4" name="Picture 2" descr="C:\Applications\evenements\devday\2016\ng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6446" y="2204864"/>
              <a:ext cx="915714" cy="961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201192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43</TotalTime>
  <Words>20</Words>
  <Application>Microsoft Office PowerPoint</Application>
  <PresentationFormat>Affichage à l'écran (4:3)</PresentationFormat>
  <Paragraphs>5</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blank</vt:lpstr>
      <vt:lpstr>Présentation PowerPoint</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LXLX1202</dc:creator>
  <cp:lastModifiedBy>CIAIS Julien DTSI/DSI</cp:lastModifiedBy>
  <cp:revision>17</cp:revision>
  <cp:lastPrinted>2016-09-22T14:47:05Z</cp:lastPrinted>
  <dcterms:created xsi:type="dcterms:W3CDTF">2016-06-13T07:31:48Z</dcterms:created>
  <dcterms:modified xsi:type="dcterms:W3CDTF">2016-09-26T14:46:50Z</dcterms:modified>
</cp:coreProperties>
</file>