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5" r:id="rId5"/>
    <p:sldId id="260" r:id="rId6"/>
    <p:sldId id="264" r:id="rId7"/>
    <p:sldId id="257" r:id="rId8"/>
    <p:sldId id="258" r:id="rId9"/>
    <p:sldId id="259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F21B71-DBC2-431B-AEC1-08C7465F7954}">
          <p14:sldIdLst>
            <p14:sldId id="256"/>
          </p14:sldIdLst>
        </p14:section>
        <p14:section name="sqlplus설치" id="{3B03DD92-6939-4006-8E05-E8F91D7ECFA0}">
          <p14:sldIdLst>
            <p14:sldId id="262"/>
            <p14:sldId id="261"/>
            <p14:sldId id="265"/>
            <p14:sldId id="260"/>
            <p14:sldId id="264"/>
            <p14:sldId id="257"/>
            <p14:sldId id="258"/>
          </p14:sldIdLst>
        </p14:section>
        <p14:section name="비밀번호 변경" id="{1273C3C9-2340-4AB0-885E-38C47F5DFEB6}">
          <p14:sldIdLst>
            <p14:sldId id="259"/>
          </p14:sldIdLst>
        </p14:section>
        <p14:section name="테이블 관련 쿼리" id="{2BC5E178-FA81-46BF-A991-89C6F060D0A0}">
          <p14:sldIdLst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9:27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1,'96'3,"94"17,-74-6,624 85,-371-47,-212-35,238-3,192-15,-556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4:00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39,'104'0,"567"-22,74 5,-467 20,285-3,-532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4:03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1,'2407'0,"-2364"0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6:08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24575,'61'2'0,"0"2"0,0 3 0,0 3 0,116 34 0,-100-25 0,1-3 0,135 11 0,-153-21 0,535 7 0,-368-15 0,0-17 0,-15 1 0,223 19-1365,-404-1-5461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6:1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24575,'-3'5'0,"0"-1"0,0 1 0,1 0 0,-1 0 0,1 0 0,0 0 0,1 0 0,-1 0 0,1 0 0,0 0 0,-1 8 0,-1 5 0,-134 723 0,126-626-288,5 189 1,7-248-503,-1-21-6036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6:17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1 0,0-1 0,1 0 0,-1 0 0,1 1 0,0-1 0,-1 0 0,1 0 0,0 0 0,0 0 0,0 0 0,0 0 0,0 0 0,0 0 0,0 0 0,0 0 0,0-1 0,0 1 0,0 0 0,1-1 0,-1 1 0,0-1 0,0 1 0,1-1 0,-1 0 0,2 1 0,41 7 0,-42-8 0,1 0 0,9 1 0,0 1 0,0 0 0,0 0 0,0 1 0,12 5 0,-20-6 0,-1 0 0,1 0 0,-1 0 0,0 0 0,1 1 0,-1-1 0,0 1 0,0 0 0,-1 0 0,1 0 0,0 0 0,-1 0 0,0 1 0,0-1 0,0 1 0,0 0 0,-1-1 0,1 1 0,-1 0 0,1 4 0,5 39 0,-1 0 0,-3 1 0,-2-1 0,-7 72 0,1-15 0,5-30 0,-3 53 0,2-122 0,1-1 0,-1 1 0,0-1 0,-1 1 0,1-1 0,-1 0 0,0 1 0,0-1 0,0 0 0,0 0 0,-1-1 0,0 1 0,-5 6 0,-1-2 0,0 0 0,-1 0 0,-15 9 0,9-7 0,15-10 0,1 0 0,0 0 0,-1 1 0,1-1 0,0 0 0,-1 0 0,1 0 0,0 0 0,0 0 0,-1 0 0,1 1 0,0-1 0,0 0 0,-1 0 0,1 1 0,0-1 0,0 0 0,0 0 0,-1 1 0,1-1 0,0 0 0,0 0 0,0 1 0,0-1 0,0 0 0,-1 1 0,1-1 0,0 0 0,0 0 0,0 1 0,0-1 0,0 0 0,0 1 0,0-1 0,0 0 0,0 1 0,0-1 0,0 0 0,0 1 0,1-1 0,-1 0 0,0 1 0,0-1 0,0 0 0,0 0 0,0 1 0,1-1 0,-1 0 0,0 1 0,22 6 0,35-2 0,-57-5 0,355 1-330,-282-2-705,-16 1-5791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6:1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0 984 24575,'1'-6'0,"-1"1"0,1 0 0,0-1 0,1 1 0,-1 0 0,1 0 0,0-1 0,0 1 0,1 1 0,-1-1 0,1 0 0,4-5 0,48-51 0,-40 46 0,116-106 0,-75 72 0,59-67 0,22-19 0,-51 55 0,-29 25 0,3 1 0,2 4 0,86-55 0,-104 83 70,-34 18-357,0-1 0,0 0 0,-1 0 0,9-7 0,2-6-6539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9:28.1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1,'3496'0,"-3437"0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9:37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24575,'5'4'0,"-1"0"0,1-1 0,0 0 0,0 0 0,0 0 0,0-1 0,1 0 0,-1 0 0,1 0 0,-1-1 0,13 2 0,68 3 0,-67-6 0,775 2 0,-377-4 0,-379-1 0,1-2 0,-1-1 0,-1-1 0,38-14 0,52-9 0,-61 17 0,-23 4 0,0 1 0,61-2 0,31 10-1365,-89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9:38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24575,'1034'0'0,"-840"-16"0,-72 3 0,69-7 0,-86 7 0,110 1 0,-25 13-1365,-149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1:4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74,'0'-1,"0"0,1 0,-1 1,0-1,0 0,1 0,-1 1,1-1,-1 0,1 1,-1-1,1 0,-1 1,1-1,-1 1,1-1,0 1,-1-1,1 1,0 0,0-1,-1 1,1 0,0-1,1 1,25-6,-24 5,78-9,1 4,83 4,46-2,-129-2,463-18,93 25,-601-1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1:47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0,'1'3,"0"0,0 0,1 0,-1 0,1-1,0 1,-1-1,1 1,1-1,-1 0,0 0,0 0,1 0,2 2,1 0,3 4,0-2,1 0,-1 0,1 0,1-1,-1-1,1 0,0 0,0-1,12 2,15 0,66 1,-85-5,982 1,-474-6,-482 5,-19 0,0-1,-1-1,37-7,-31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2:5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4:33:0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7T14:33:58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0,'1737'0,"-1661"4,0 3,78 19,-70-11,106 5,43-1,45 0,417-20,-617-6,-47-1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F6B0-D23C-43EA-85C1-4ADB4A52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7A489-BCA1-4F79-940F-5E656AD6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FE7C-6053-42AB-9F3D-479F3DCA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06E98-3BD0-43F9-BF64-A213EBBE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CEC7E-7FF4-4CFB-90B0-B1018EDF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6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C44B-789F-4CA2-A76E-F375CB3D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EC430-7A98-4322-8741-4533B0D1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A6DC3-5419-41B6-AB4F-C6A39E3F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41235-93E9-4536-8EF8-E2FC4B26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A70A9-185D-418F-85C6-39664A8B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68DF03-F593-486C-B523-935318FB6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8B0841-F2E6-414F-9BE8-9348F8C48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4324F-DCEB-44C5-8DA2-3E414EA8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DBA4C-84CA-4ED4-A9CD-69E0C0EC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08955-AD44-44A4-9E87-D80CAB2A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B55E4-3F19-432A-BF7A-AE141CA5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FB11-28FB-4566-9DCD-2B02A82C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95936-BE08-444D-8803-217C0293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CE044-F5D2-469E-A4E8-BE541C2B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71B18-B514-48F2-9B15-D0B8BFD4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D6AD-5584-4B5C-B194-282A10F6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E50FD-5DA0-447D-A936-F0D00ED1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3ADA-2173-4E4F-8B11-B7C45EFE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B07B4-39EB-45E5-B4A0-E0DE5D1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979C3-86A2-4B92-9416-1C80D93C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020A-235F-425A-B11C-6522EEFF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50383-6316-400F-B6F4-E0A87C11E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E8F5B-72D6-4E3F-B988-DA345163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9CC7D-1656-44EE-BF9E-9C0FEA57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BEE04-D43A-4913-B31E-4FD5913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70F9B-33D0-4D75-94FA-0B0730A2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C708-3392-4594-9434-D642B186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326A-A903-4387-BF34-E47F3036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9EB33-B0F7-4FD5-BA84-C8735BBC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615BB-9353-4227-BA53-61FE06FFE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9568FC-21B4-454D-81DB-A9DC12426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8B684E-A542-4486-A2EE-5202CDE0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7B604-C0A6-4AAA-9345-57D77FD5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B8114-513D-450D-8067-D858311C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01F8-07FF-40CA-9D70-83244A3E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1878F-DAA7-4AC5-8479-0F557BD9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74B431-EE54-47C9-ACF3-73B50139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4F503-3CE3-4F72-AF00-3FA1D2F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4CE6D1-A8F6-4629-AFE3-A4682E53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E04357-857D-423F-896A-20E00663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B40A5-C59B-4E43-BE1C-45B43414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A3C7E-B6E1-47F8-A8D5-23A3A492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DD4E9-4379-4E1A-B9A2-322FF310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C2930F-0886-4040-A0DC-B69B6A853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B59EF-E2F8-4CC7-A691-206AE672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899A6-4AEC-4B5B-A896-1BCA27DA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3EACA-87BB-4EDA-9C9E-E02D712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0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1F65-BE0B-4AB6-AD87-B2C52254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FC11CC-1399-4790-9A0F-B38207960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F1FD3-DFDC-4FB2-B584-CE5BDAC5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BA0DD-35D3-4764-A3AA-55632F68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17C41-F3AE-41A4-B08D-01A68A0D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810B4-7362-4C99-A750-21EB8FF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F3540F-853A-49CB-BE8F-C5DFB9E4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FD6E4-2458-44A7-8F40-1F9EE5D3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ED799-260A-4926-8999-2B7781723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44D3-3A63-4E88-91AB-430BF7B6467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83BD9-5753-46D8-A17F-0F38C533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33491-54CA-4C71-9C4D-00381548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81FB-C400-4D55-8A47-9A382A11A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5.png"/><Relationship Id="rId17" Type="http://schemas.openxmlformats.org/officeDocument/2006/relationships/customXml" Target="../ink/ink14.xml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customXml" Target="../ink/ink9.xml"/><Relationship Id="rId15" Type="http://schemas.openxmlformats.org/officeDocument/2006/relationships/customXml" Target="../ink/ink13.xml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4" Type="http://schemas.openxmlformats.org/officeDocument/2006/relationships/image" Target="../media/image18.png"/><Relationship Id="rId9" Type="http://schemas.openxmlformats.org/officeDocument/2006/relationships/customXml" Target="../ink/ink11.xml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C07ED-F2DC-48D4-A522-58F8963C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오라클</a:t>
            </a:r>
            <a:r>
              <a:rPr lang="en-US" altLang="ko-KR" dirty="0"/>
              <a:t>DB</a:t>
            </a:r>
            <a:r>
              <a:rPr lang="ko-KR" altLang="en-US" dirty="0"/>
              <a:t>접속 및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5BCB4-01B4-46CB-B95B-313E50E14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1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E730C-52F9-49BE-B625-B1E4D37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41727-6E69-4215-8CC3-C44D2545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[table</a:t>
            </a:r>
            <a:r>
              <a:rPr lang="ko-KR" altLang="en-US" dirty="0"/>
              <a:t>이름</a:t>
            </a:r>
            <a:r>
              <a:rPr lang="en-US" altLang="ko-KR" dirty="0"/>
              <a:t>]([</a:t>
            </a:r>
            <a:r>
              <a:rPr lang="ko-KR" altLang="en-US" dirty="0"/>
              <a:t>칼럼 이름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칼럼 데이터 타입</a:t>
            </a:r>
            <a:r>
              <a:rPr lang="en-US" altLang="ko-KR" dirty="0"/>
              <a:t>],[</a:t>
            </a:r>
            <a:r>
              <a:rPr lang="ko-KR" altLang="en-US" dirty="0"/>
              <a:t>칼럼 이름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칼럼 데이터 타입</a:t>
            </a:r>
            <a:r>
              <a:rPr lang="en-US" altLang="ko-KR" dirty="0"/>
              <a:t>]);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D01C3F-9715-4E79-AD5E-66E2750A93C1}"/>
              </a:ext>
            </a:extLst>
          </p:cNvPr>
          <p:cNvGrpSpPr/>
          <p:nvPr/>
        </p:nvGrpSpPr>
        <p:grpSpPr>
          <a:xfrm>
            <a:off x="956402" y="2985602"/>
            <a:ext cx="9508543" cy="886795"/>
            <a:chOff x="904150" y="2339731"/>
            <a:chExt cx="9508543" cy="8867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44B7A8-BDE3-4E43-8912-D39A2F07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150" y="2339731"/>
              <a:ext cx="9250884" cy="8867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5ABC91-901E-4CB6-8CF6-44C768078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7374" y="2339731"/>
              <a:ext cx="515319" cy="886795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241680-DD62-473B-AF16-C98EF51C9E1D}"/>
              </a:ext>
            </a:extLst>
          </p:cNvPr>
          <p:cNvSpPr/>
          <p:nvPr/>
        </p:nvSpPr>
        <p:spPr>
          <a:xfrm>
            <a:off x="2834639" y="3952768"/>
            <a:ext cx="888275" cy="640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8B53F-4557-4E98-8E42-3A48A7CAFDEE}"/>
              </a:ext>
            </a:extLst>
          </p:cNvPr>
          <p:cNvSpPr/>
          <p:nvPr/>
        </p:nvSpPr>
        <p:spPr>
          <a:xfrm>
            <a:off x="4044217" y="4036951"/>
            <a:ext cx="98371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EC965C-867E-4634-BA7E-1EB808326DC8}"/>
              </a:ext>
            </a:extLst>
          </p:cNvPr>
          <p:cNvSpPr/>
          <p:nvPr/>
        </p:nvSpPr>
        <p:spPr>
          <a:xfrm>
            <a:off x="5349240" y="4001294"/>
            <a:ext cx="1227558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en-US" altLang="ko-KR" dirty="0"/>
              <a:t>data type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3F3386-0165-4130-A0A5-E0A0D0E0ED8D}"/>
              </a:ext>
            </a:extLst>
          </p:cNvPr>
          <p:cNvCxnSpPr/>
          <p:nvPr/>
        </p:nvCxnSpPr>
        <p:spPr>
          <a:xfrm>
            <a:off x="3396343" y="3812874"/>
            <a:ext cx="65314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5F4888-B692-4D33-AE5B-A910ACCA3357}"/>
              </a:ext>
            </a:extLst>
          </p:cNvPr>
          <p:cNvCxnSpPr>
            <a:cxnSpLocks/>
          </p:cNvCxnSpPr>
          <p:nvPr/>
        </p:nvCxnSpPr>
        <p:spPr>
          <a:xfrm>
            <a:off x="4171756" y="3827374"/>
            <a:ext cx="4263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C55CC9-8177-4B69-8BF4-24A3F38A632D}"/>
              </a:ext>
            </a:extLst>
          </p:cNvPr>
          <p:cNvCxnSpPr>
            <a:cxnSpLocks/>
          </p:cNvCxnSpPr>
          <p:nvPr/>
        </p:nvCxnSpPr>
        <p:spPr>
          <a:xfrm>
            <a:off x="4820195" y="3780914"/>
            <a:ext cx="105809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624DD8E-5B32-4977-A840-857C409301CE}"/>
              </a:ext>
            </a:extLst>
          </p:cNvPr>
          <p:cNvCxnSpPr>
            <a:cxnSpLocks/>
          </p:cNvCxnSpPr>
          <p:nvPr/>
        </p:nvCxnSpPr>
        <p:spPr>
          <a:xfrm flipV="1">
            <a:off x="3548743" y="3812874"/>
            <a:ext cx="174171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355796-DA25-4703-80FB-2AFA67CDBAA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367067" y="3836383"/>
            <a:ext cx="169010" cy="200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5066A5-1DA0-4DE3-BE00-310BEF6A05B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53015" y="3795552"/>
            <a:ext cx="510004" cy="2057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9179-868E-4225-B185-416CE61F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DF5C0-FC19-42EA-BEC2-3D574796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TABLE [table</a:t>
            </a:r>
            <a:r>
              <a:rPr lang="ko-KR" altLang="en-US" dirty="0"/>
              <a:t>이름</a:t>
            </a:r>
            <a:r>
              <a:rPr lang="en-US" altLang="ko-KR" dirty="0"/>
              <a:t>];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C864D-493C-4F1C-8D98-D3B62E9C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83" y="2427618"/>
            <a:ext cx="5046617" cy="157367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492DB4-9C60-4CE0-8613-A060A5D0502C}"/>
              </a:ext>
            </a:extLst>
          </p:cNvPr>
          <p:cNvCxnSpPr>
            <a:cxnSpLocks/>
          </p:cNvCxnSpPr>
          <p:nvPr/>
        </p:nvCxnSpPr>
        <p:spPr>
          <a:xfrm>
            <a:off x="4580709" y="2972496"/>
            <a:ext cx="87956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E7ADA8-3F26-4FA9-AACC-5CA7F4410BB7}"/>
              </a:ext>
            </a:extLst>
          </p:cNvPr>
          <p:cNvCxnSpPr>
            <a:cxnSpLocks/>
          </p:cNvCxnSpPr>
          <p:nvPr/>
        </p:nvCxnSpPr>
        <p:spPr>
          <a:xfrm flipH="1" flipV="1">
            <a:off x="4349931" y="2207750"/>
            <a:ext cx="418012" cy="764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9EE8-1363-494F-9ADD-19E3B182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EBDD4-59BE-4743-8653-B0DB2F5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접속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https://www.oracle.com/database/technologies/instant-client/winx64-64-downloads.html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파일을 다운 받은 후 같은 폴더에 압축을 푼다</a:t>
            </a:r>
            <a:r>
              <a:rPr lang="en-US" altLang="ko-KR" dirty="0"/>
              <a:t>&gt;</a:t>
            </a:r>
            <a:r>
              <a:rPr lang="ko-KR" altLang="en-US" dirty="0"/>
              <a:t>압축을 푼 폴더 내부에 </a:t>
            </a:r>
            <a:r>
              <a:rPr lang="en-US" altLang="ko-KR" dirty="0"/>
              <a:t>network</a:t>
            </a:r>
            <a:r>
              <a:rPr lang="ko-KR" altLang="en-US" dirty="0"/>
              <a:t>라는 폴더 생성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A87A0-EF87-48B5-BB94-6E3808DAB3A4}"/>
              </a:ext>
            </a:extLst>
          </p:cNvPr>
          <p:cNvGrpSpPr/>
          <p:nvPr/>
        </p:nvGrpSpPr>
        <p:grpSpPr>
          <a:xfrm>
            <a:off x="1076246" y="3161211"/>
            <a:ext cx="7373379" cy="1859400"/>
            <a:chOff x="1167686" y="2562964"/>
            <a:chExt cx="7373379" cy="203863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721878-C340-49FB-825B-F90F76F47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686" y="2562964"/>
              <a:ext cx="6982799" cy="11050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BF6BD5-1F7D-4B77-8D11-2770FE770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686" y="3668018"/>
              <a:ext cx="7373379" cy="93358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DFE009-0612-4BB6-AE2B-9E591E24A45A}"/>
                  </a:ext>
                </a:extLst>
              </p14:cNvPr>
              <p14:cNvContentPartPr/>
              <p14:nvPr/>
            </p14:nvContentPartPr>
            <p14:xfrm>
              <a:off x="1240920" y="3774549"/>
              <a:ext cx="965520" cy="79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DFE009-0612-4BB6-AE2B-9E591E24A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920" y="3666909"/>
                <a:ext cx="1073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EBE19FF-13C2-47CF-AA22-7BDD3F8B0FF2}"/>
                  </a:ext>
                </a:extLst>
              </p14:cNvPr>
              <p14:cNvContentPartPr/>
              <p14:nvPr/>
            </p14:nvContentPartPr>
            <p14:xfrm>
              <a:off x="1279800" y="4388709"/>
              <a:ext cx="1280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EBE19FF-13C2-47CF-AA22-7BDD3F8B0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6160" y="4281069"/>
                <a:ext cx="1387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D5E2FC8-4896-49A1-BF27-2C91DCA00DFA}"/>
                  </a:ext>
                </a:extLst>
              </p14:cNvPr>
              <p14:cNvContentPartPr/>
              <p14:nvPr/>
            </p14:nvContentPartPr>
            <p14:xfrm>
              <a:off x="6766200" y="3774189"/>
              <a:ext cx="785520" cy="414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D5E2FC8-4896-49A1-BF27-2C91DCA00D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7200" y="3765189"/>
                <a:ext cx="803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3AF0C06-4300-47E1-AD5D-2FC205D18205}"/>
                  </a:ext>
                </a:extLst>
              </p14:cNvPr>
              <p14:cNvContentPartPr/>
              <p14:nvPr/>
            </p14:nvContentPartPr>
            <p14:xfrm>
              <a:off x="6923160" y="4414629"/>
              <a:ext cx="753480" cy="270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3AF0C06-4300-47E1-AD5D-2FC205D18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4160" y="4405629"/>
                <a:ext cx="77112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DE83-F3CD-495B-89A7-80523165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21B3-A384-4373-A6CA-82A5E499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b="0" i="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EC38ED-04E5-40E1-AA99-A67A32387B0A}"/>
              </a:ext>
            </a:extLst>
          </p:cNvPr>
          <p:cNvGrpSpPr/>
          <p:nvPr/>
        </p:nvGrpSpPr>
        <p:grpSpPr>
          <a:xfrm>
            <a:off x="103355" y="1523021"/>
            <a:ext cx="3248478" cy="2667372"/>
            <a:chOff x="1153796" y="1333922"/>
            <a:chExt cx="3248478" cy="26673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0FE916-7842-4543-BB0C-F9E62B2F3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796" y="1333922"/>
              <a:ext cx="3248478" cy="26673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959DFC-20FE-42AA-8A24-7D4AEB99CCE9}"/>
                </a:ext>
              </a:extLst>
            </p:cNvPr>
            <p:cNvSpPr/>
            <p:nvPr/>
          </p:nvSpPr>
          <p:spPr>
            <a:xfrm>
              <a:off x="1772195" y="3644536"/>
              <a:ext cx="1005840" cy="35675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E9168E8-9316-455E-A2D3-AA4CDF4385CC}"/>
              </a:ext>
            </a:extLst>
          </p:cNvPr>
          <p:cNvSpPr/>
          <p:nvPr/>
        </p:nvSpPr>
        <p:spPr>
          <a:xfrm>
            <a:off x="3595299" y="2603670"/>
            <a:ext cx="6270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91301C-E606-422A-A72F-D03FCFFDC9B7}"/>
              </a:ext>
            </a:extLst>
          </p:cNvPr>
          <p:cNvGrpSpPr/>
          <p:nvPr/>
        </p:nvGrpSpPr>
        <p:grpSpPr>
          <a:xfrm>
            <a:off x="4222316" y="1085102"/>
            <a:ext cx="2800741" cy="3572374"/>
            <a:chOff x="5657894" y="618019"/>
            <a:chExt cx="2800741" cy="357237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96FCDF8-341F-4DF8-A9F3-FC30A3E93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7894" y="618019"/>
              <a:ext cx="2800741" cy="357237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18D652-A1D3-4AC8-9A52-14B497C991E5}"/>
                </a:ext>
              </a:extLst>
            </p:cNvPr>
            <p:cNvSpPr/>
            <p:nvPr/>
          </p:nvSpPr>
          <p:spPr>
            <a:xfrm>
              <a:off x="6132727" y="2425292"/>
              <a:ext cx="1149405" cy="35675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79406E1-A211-4B0E-873C-B825FA187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150" y="344655"/>
            <a:ext cx="4486901" cy="50013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976643-FDA0-4746-8F8F-DD1C2E1F2D68}"/>
              </a:ext>
            </a:extLst>
          </p:cNvPr>
          <p:cNvSpPr/>
          <p:nvPr/>
        </p:nvSpPr>
        <p:spPr>
          <a:xfrm>
            <a:off x="10347960" y="4297680"/>
            <a:ext cx="1005840" cy="4413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44F2F0C-50FE-4296-B093-1EE1E75E1A34}"/>
              </a:ext>
            </a:extLst>
          </p:cNvPr>
          <p:cNvSpPr/>
          <p:nvPr/>
        </p:nvSpPr>
        <p:spPr>
          <a:xfrm>
            <a:off x="6581399" y="2586121"/>
            <a:ext cx="6270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2375D-AB59-432B-8EE6-08A907F1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08B39-8EFC-4B53-857B-BCB274E3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시스템변수에 다음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가지항목 추가</a:t>
            </a:r>
            <a:endParaRPr lang="en-US" altLang="ko-KR" b="0" i="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0" i="0" dirty="0">
              <a:solidFill>
                <a:srgbClr val="1F1F1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1F1F1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ORACLE_HOME=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설치폴더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TNS_ADMIN=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설치폴더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\network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PATH=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설치폴더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NLS_LANG=AMERICAN_AMERICA.KO16KSC5601</a:t>
            </a:r>
            <a:endParaRPr lang="en-US" altLang="ko-KR" b="1" i="0" dirty="0">
              <a:solidFill>
                <a:srgbClr val="000000"/>
              </a:solidFill>
              <a:effectLst/>
              <a:latin typeface="Nanum Gothic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62F0C-9F96-4AA3-B59D-ACED4011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365125"/>
            <a:ext cx="4465320" cy="4134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F6A557-FE46-4808-B904-F4A5F8B7554F}"/>
              </a:ext>
            </a:extLst>
          </p:cNvPr>
          <p:cNvSpPr/>
          <p:nvPr/>
        </p:nvSpPr>
        <p:spPr>
          <a:xfrm>
            <a:off x="7487194" y="3010988"/>
            <a:ext cx="1005840" cy="4413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A1086AF-5275-44C4-A08E-C1A1063F230A}"/>
                  </a:ext>
                </a:extLst>
              </p14:cNvPr>
              <p14:cNvContentPartPr/>
              <p14:nvPr/>
            </p14:nvContentPartPr>
            <p14:xfrm>
              <a:off x="7758720" y="2324469"/>
              <a:ext cx="679320" cy="266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A1086AF-5275-44C4-A08E-C1A1063F23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5080" y="2216469"/>
                <a:ext cx="7869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6239548-FFCE-46D0-BDA5-67C3B7848C22}"/>
                  </a:ext>
                </a:extLst>
              </p14:cNvPr>
              <p14:cNvContentPartPr/>
              <p14:nvPr/>
            </p14:nvContentPartPr>
            <p14:xfrm>
              <a:off x="7654680" y="2520669"/>
              <a:ext cx="743760" cy="410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6239548-FFCE-46D0-BDA5-67C3B7848C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1040" y="2412669"/>
                <a:ext cx="85140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C83853-CB2B-45EE-BA5E-29702DA87257}"/>
              </a:ext>
            </a:extLst>
          </p:cNvPr>
          <p:cNvSpPr txBox="1"/>
          <p:nvPr/>
        </p:nvSpPr>
        <p:spPr>
          <a:xfrm>
            <a:off x="8493034" y="20630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A512B-C897-4F24-B748-FFA8A2D988B7}"/>
              </a:ext>
            </a:extLst>
          </p:cNvPr>
          <p:cNvSpPr txBox="1"/>
          <p:nvPr/>
        </p:nvSpPr>
        <p:spPr>
          <a:xfrm>
            <a:off x="8519132" y="23770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FC8F1-D72B-4C24-8F25-27C5EBF1BF9B}"/>
              </a:ext>
            </a:extLst>
          </p:cNvPr>
          <p:cNvSpPr txBox="1"/>
          <p:nvPr/>
        </p:nvSpPr>
        <p:spPr>
          <a:xfrm>
            <a:off x="7175890" y="30469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BBAF-5274-4C0B-9C88-7F1D6BF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레지스트리 등록</a:t>
            </a:r>
            <a:r>
              <a:rPr lang="en-US" altLang="ko-KR" dirty="0"/>
              <a:t>-1(</a:t>
            </a:r>
            <a:r>
              <a:rPr lang="ko-KR" altLang="en-US" dirty="0" err="1"/>
              <a:t>다음장</a:t>
            </a:r>
            <a:r>
              <a:rPr lang="ko-KR" altLang="en-US" dirty="0"/>
              <a:t> </a:t>
            </a:r>
            <a:r>
              <a:rPr lang="ko-KR" altLang="en-US" dirty="0" err="1"/>
              <a:t>그림참조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97E59-87C5-48A3-B181-F8CADB62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Window+r</a:t>
            </a:r>
            <a:r>
              <a:rPr lang="en-US" altLang="ko-KR" dirty="0"/>
              <a:t> &gt;regedit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514350" indent="-5143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HKEY_LOCAL_HKEY_LOCAL_MACHINE\SOFTWARE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 Gothic"/>
              </a:rPr>
              <a:t>우클릭하여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새로 만들기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-&gt;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-&gt;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ORACLE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추가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HKEY_LOCAL_HKEY_LOCAL_MACHINE\SOFTWARE\ORACLE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우클릭하여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새로 만들기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-&gt;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문자열 값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-&gt;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TNS_ADMIN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추가하고 더블클릭 하여  값 데이터에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Instant Client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압축 해제한 경로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\network 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예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. D:\instantclient_11_2\network)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입력후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확인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’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HKEY_LOCAL_HKEY_LOCAL_MACHINE\SOFTWARE\ORACLE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우클릭하여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새로 만들기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-&gt;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문자열 값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-&gt;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anum Gothic"/>
              </a:rPr>
              <a:t>NLS_LANG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추가하고 더블클릭 하여  값 데이터에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anum Gothic"/>
              </a:rPr>
              <a:t>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AMERICAN_AMERICA.KO16KSC5601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입력후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확인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'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DE51E5-4509-4F89-8408-4AD566DD4AB2}"/>
                  </a:ext>
                </a:extLst>
              </p14:cNvPr>
              <p14:cNvContentPartPr/>
              <p14:nvPr/>
            </p14:nvContentPartPr>
            <p14:xfrm>
              <a:off x="11468520" y="96654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DE51E5-4509-4F89-8408-4AD566DD4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9880" y="9575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4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23E0-5BA3-493D-A0DB-4C2DF077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레지스트리 등록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56AA-7D90-4F33-9B87-75EBB1069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898" y="1825625"/>
            <a:ext cx="3762901" cy="4351338"/>
          </a:xfrm>
        </p:spPr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존재할 시 </a:t>
            </a:r>
            <a:r>
              <a:rPr lang="en-US" altLang="ko-KR" dirty="0"/>
              <a:t>1</a:t>
            </a:r>
            <a:r>
              <a:rPr lang="ko-KR" altLang="en-US" dirty="0"/>
              <a:t>번은 생략할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D37D4-3849-47B0-B6DF-D06A931C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9" y="1403799"/>
            <a:ext cx="2803613" cy="4848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9EED63B-FCF1-4E75-9A73-E88D039191EF}"/>
                  </a:ext>
                </a:extLst>
              </p14:cNvPr>
              <p14:cNvContentPartPr/>
              <p14:nvPr/>
            </p14:nvContentPartPr>
            <p14:xfrm>
              <a:off x="6269760" y="2677629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9EED63B-FCF1-4E75-9A73-E88D03919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1120" y="2668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D884824-49AB-4AC6-A5E3-A8BFBB285D0E}"/>
                  </a:ext>
                </a:extLst>
              </p14:cNvPr>
              <p14:cNvContentPartPr/>
              <p14:nvPr/>
            </p14:nvContentPartPr>
            <p14:xfrm>
              <a:off x="1551223" y="1998515"/>
              <a:ext cx="1307880" cy="39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D884824-49AB-4AC6-A5E3-A8BFBB285D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7583" y="1890515"/>
                <a:ext cx="14155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AA0A11F-C9D4-4BD6-B611-A751C052B8D0}"/>
                  </a:ext>
                </a:extLst>
              </p14:cNvPr>
              <p14:cNvContentPartPr/>
              <p14:nvPr/>
            </p14:nvContentPartPr>
            <p14:xfrm>
              <a:off x="1615765" y="2911732"/>
              <a:ext cx="861480" cy="14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AA0A11F-C9D4-4BD6-B611-A751C052B8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2125" y="2803732"/>
                <a:ext cx="969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8DBF35C-97FF-4BF3-B88F-BC4D3C23723A}"/>
                  </a:ext>
                </a:extLst>
              </p14:cNvPr>
              <p14:cNvContentPartPr/>
              <p14:nvPr/>
            </p14:nvContentPartPr>
            <p14:xfrm>
              <a:off x="1594885" y="5956097"/>
              <a:ext cx="882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8DBF35C-97FF-4BF3-B88F-BC4D3C237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1245" y="5848457"/>
                <a:ext cx="990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C300E198-6D80-4993-AC25-766F1D74C4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8364" y="2812926"/>
            <a:ext cx="4772691" cy="21815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18E59A-BAA8-4B0F-8C5B-2EF6B0B2ED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1896" y="5029123"/>
            <a:ext cx="3762900" cy="1905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749E5D7-1FC4-47CF-B4D7-81AE93962836}"/>
                  </a:ext>
                </a:extLst>
              </p14:cNvPr>
              <p14:cNvContentPartPr/>
              <p14:nvPr/>
            </p14:nvContentPartPr>
            <p14:xfrm>
              <a:off x="1632240" y="2977869"/>
              <a:ext cx="927720" cy="536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749E5D7-1FC4-47CF-B4D7-81AE939628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3600" y="2968869"/>
                <a:ext cx="945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B7DB1DC-535D-4269-9673-2815DCCFA238}"/>
                  </a:ext>
                </a:extLst>
              </p14:cNvPr>
              <p14:cNvContentPartPr/>
              <p14:nvPr/>
            </p14:nvContentPartPr>
            <p14:xfrm>
              <a:off x="1397160" y="2677629"/>
              <a:ext cx="65880" cy="4809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B7DB1DC-535D-4269-9673-2815DCCFA2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8160" y="2668629"/>
                <a:ext cx="83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D0DC6546-C94B-4497-82F8-7925DA2F5DE5}"/>
                  </a:ext>
                </a:extLst>
              </p14:cNvPr>
              <p14:cNvContentPartPr/>
              <p14:nvPr/>
            </p14:nvContentPartPr>
            <p14:xfrm>
              <a:off x="1318680" y="5825469"/>
              <a:ext cx="244080" cy="3150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D0DC6546-C94B-4497-82F8-7925DA2F5D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040" y="5816829"/>
                <a:ext cx="261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8D7096A-C5E1-4C7F-9AB9-F58AA0347611}"/>
                  </a:ext>
                </a:extLst>
              </p14:cNvPr>
              <p14:cNvContentPartPr/>
              <p14:nvPr/>
            </p14:nvContentPartPr>
            <p14:xfrm>
              <a:off x="2599200" y="5628549"/>
              <a:ext cx="385560" cy="3546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8D7096A-C5E1-4C7F-9AB9-F58AA03476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90200" y="5619549"/>
                <a:ext cx="403200" cy="3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35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C5DF-C9DC-4367-89E8-6718DEBD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완료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40315-B026-434E-8887-C0608ABE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Window+r</a:t>
            </a:r>
            <a:r>
              <a:rPr lang="en-US" altLang="ko-KR" dirty="0"/>
              <a:t>&gt;</a:t>
            </a:r>
            <a:r>
              <a:rPr lang="en-US" altLang="ko-KR" dirty="0" err="1"/>
              <a:t>cmd</a:t>
            </a:r>
            <a:endParaRPr lang="en-US" altLang="ko-KR" dirty="0"/>
          </a:p>
          <a:p>
            <a:r>
              <a:rPr lang="en-US" altLang="ko-KR" dirty="0" err="1"/>
              <a:t>Sqlplus</a:t>
            </a:r>
            <a:r>
              <a:rPr lang="en-US" altLang="ko-KR" dirty="0"/>
              <a:t> / </a:t>
            </a:r>
            <a:r>
              <a:rPr lang="en-US" altLang="ko-KR" dirty="0" err="1"/>
              <a:t>nolog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Release</a:t>
            </a:r>
            <a:r>
              <a:rPr lang="ko-KR" altLang="en-US" dirty="0"/>
              <a:t>버전 확인 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Exit</a:t>
            </a:r>
            <a:r>
              <a:rPr lang="ko-KR" altLang="en-US" dirty="0"/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C3C25-B69F-4FCF-897E-8D1B0D91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36" y="1690687"/>
            <a:ext cx="6718663" cy="41092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89643C-CF94-4298-9271-A544CBA37576}"/>
              </a:ext>
            </a:extLst>
          </p:cNvPr>
          <p:cNvSpPr/>
          <p:nvPr/>
        </p:nvSpPr>
        <p:spPr>
          <a:xfrm>
            <a:off x="6230983" y="3056709"/>
            <a:ext cx="1005840" cy="5486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9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BFE79-E470-4478-979C-E17816B8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8BF0-6FC6-4A6D-B23F-209E417E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sqlplus</a:t>
            </a:r>
            <a:r>
              <a:rPr lang="en-US" altLang="ko-KR" dirty="0"/>
              <a:t>  id/</a:t>
            </a:r>
            <a:r>
              <a:rPr lang="en-US" altLang="ko-KR" dirty="0" err="1"/>
              <a:t>pw@ip</a:t>
            </a:r>
            <a:r>
              <a:rPr lang="ko-KR" altLang="en-US" dirty="0"/>
              <a:t>주소</a:t>
            </a:r>
            <a:r>
              <a:rPr lang="en-US" altLang="ko-KR" dirty="0"/>
              <a:t>:203.249.87.57/</a:t>
            </a:r>
            <a:r>
              <a:rPr lang="en-US" altLang="ko-KR" dirty="0" err="1"/>
              <a:t>orcl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개인용</a:t>
            </a:r>
            <a:r>
              <a:rPr lang="en-US" altLang="ko-KR" dirty="0"/>
              <a:t>)</a:t>
            </a:r>
            <a:r>
              <a:rPr lang="ko-KR" altLang="en-US" dirty="0"/>
              <a:t>학번</a:t>
            </a:r>
            <a:r>
              <a:rPr lang="en-US" altLang="ko-KR" dirty="0"/>
              <a:t>/pw :  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b1234567/test1234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프로젝트용</a:t>
            </a:r>
            <a:r>
              <a:rPr lang="en-US" altLang="ko-KR" dirty="0"/>
              <a:t>)</a:t>
            </a:r>
            <a:r>
              <a:rPr lang="ko-KR" altLang="en-US" dirty="0"/>
              <a:t>그룹</a:t>
            </a:r>
            <a:r>
              <a:rPr lang="en-US" altLang="ko-KR" dirty="0"/>
              <a:t>id/pw : </a:t>
            </a:r>
            <a:r>
              <a:rPr lang="en-US" altLang="ko-KR" dirty="0" err="1"/>
              <a:t>db</a:t>
            </a:r>
            <a:r>
              <a:rPr lang="en-US" altLang="ko-KR" dirty="0"/>
              <a:t>[</a:t>
            </a:r>
            <a:r>
              <a:rPr lang="ko-KR" altLang="en-US" dirty="0" err="1">
                <a:solidFill>
                  <a:srgbClr val="FF0000"/>
                </a:solidFill>
              </a:rPr>
              <a:t>반번호</a:t>
            </a:r>
            <a:r>
              <a:rPr lang="en-US" altLang="ko-KR" dirty="0"/>
              <a:t>]group[</a:t>
            </a:r>
            <a:r>
              <a:rPr lang="ko-KR" altLang="en-US" dirty="0" err="1">
                <a:solidFill>
                  <a:srgbClr val="FF0000"/>
                </a:solidFill>
              </a:rPr>
              <a:t>조번호</a:t>
            </a:r>
            <a:r>
              <a:rPr lang="en-US" altLang="ko-KR" dirty="0"/>
              <a:t>]/test1234</a:t>
            </a:r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)db501group1/test1234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4DAF99-F2BD-4EC7-93DB-4718C01E8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6307"/>
            <a:ext cx="8201297" cy="36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A3E14-FFDF-4E85-BA12-723E9FF2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4BCD4-90F9-49CC-95BF-DAF51566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2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비밀번호 변경 명령어</a:t>
            </a:r>
            <a:r>
              <a:rPr lang="en-US" altLang="ko-KR" dirty="0"/>
              <a:t>: alter user [id] identified by [</a:t>
            </a:r>
            <a:r>
              <a:rPr lang="ko-KR" altLang="en-US" dirty="0"/>
              <a:t>바꿀 </a:t>
            </a:r>
            <a:r>
              <a:rPr lang="en-US" altLang="ko-KR" dirty="0"/>
              <a:t>PW]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Exit </a:t>
            </a:r>
            <a:r>
              <a:rPr lang="ko-KR" altLang="en-US" dirty="0"/>
              <a:t>입력 후 바꾼 비밀번호로 접속 되는지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423484-5831-4A57-9CCA-572C340D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25" y="2941357"/>
            <a:ext cx="10059089" cy="21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344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Nanum Gothic</vt:lpstr>
      <vt:lpstr>Noto Sans KR</vt:lpstr>
      <vt:lpstr>맑은 고딕</vt:lpstr>
      <vt:lpstr>Arial</vt:lpstr>
      <vt:lpstr>Office 테마</vt:lpstr>
      <vt:lpstr>오라클DB접속 및 사용법</vt:lpstr>
      <vt:lpstr>설치법</vt:lpstr>
      <vt:lpstr>환경변수설정</vt:lpstr>
      <vt:lpstr>환경변수설정-2</vt:lpstr>
      <vt:lpstr>레지스트리 등록-1(다음장 그림참조)</vt:lpstr>
      <vt:lpstr>레지스트리 등록-2</vt:lpstr>
      <vt:lpstr>설치 완료 화면</vt:lpstr>
      <vt:lpstr>접속방법</vt:lpstr>
      <vt:lpstr>비밀번호 변경</vt:lpstr>
      <vt:lpstr>테이블 생성</vt:lpstr>
      <vt:lpstr>테이블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윤예동</dc:creator>
  <cp:lastModifiedBy>윤예동</cp:lastModifiedBy>
  <cp:revision>11</cp:revision>
  <dcterms:created xsi:type="dcterms:W3CDTF">2021-09-27T13:33:45Z</dcterms:created>
  <dcterms:modified xsi:type="dcterms:W3CDTF">2021-09-28T04:51:07Z</dcterms:modified>
</cp:coreProperties>
</file>