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DF9C3-09C3-4842-BA82-63E3A7812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4B49DF-7DB3-48B8-8893-A79FE6B0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B48EE0-D85C-4B33-9ABF-13375860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078ECA-C6FE-4893-B313-B88B1444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0C1CE-CFA4-44DF-A83E-3E87C9F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67A4A-5C13-41FF-A224-02510D09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87FFD-04F6-4619-90F1-333D202A0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56F842-A277-4506-A4AD-216F66E4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F00E4-8F64-4FBC-A1F3-0D22629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5C585-99A6-4FC0-A129-33829FDA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1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FB1B43-B72E-4AF3-9316-24BD0DC7B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9B5430-8D48-4649-8063-E2249194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43E3F-5615-4D92-8EA0-DDAA534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752B8A-BAE0-459F-A5D1-53D7F529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99981-EDCA-468C-AA1E-02F53853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AC074-E63D-477A-BB5C-C9672E4A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BDB64-9189-4701-873A-C3ED4EA0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B79D6C-306C-44D0-8DF5-D45A4169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BA7FDC-D5B3-480A-A8F5-7DC5923A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502E0-0CE4-4F8C-88DF-630D1601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03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54FFF-2168-4DA2-8C0B-671ACAB5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171AED-F1AB-4CB4-A37E-958912BF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E99D8-C63B-4FDB-956F-B9E87B00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2D4D06-659B-4F51-A2F7-1FD948FA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60876-5CF6-4B3C-9419-D5FB40B1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39F06-32C1-46F4-AC08-B187726F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FA628-0F27-4EFC-A4A9-918B0C59F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CF61FD-CA92-4E16-9BD8-2C9DE5CB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AB1182-6799-4B2B-8603-FA0933E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50C72B-FA18-4517-AD07-0ACEE312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5BCC4D-9BC7-4DC1-830A-96BDC2BF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4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94966-4EAD-4563-B395-3BD0428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95008F-2C24-40B0-A17A-B22946A7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212072-7D46-4C0C-BEF0-1FE4E312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BA9A2B-D96A-4C39-BA8A-214B1F14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6B6D15-9E11-481D-865C-32C5D9B3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5FE66-3E70-4C5A-8F81-405F22A9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0AB85D-22AA-4793-A408-1965E0E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0B707-7902-462B-ABCC-2217C342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1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A6CD4-17D2-4512-ADA5-AF3690AC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0B1979-9BF9-460E-A783-55AC17ED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CCC33D-F71C-4A5C-8CA6-9997F6B6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5EEB84-EDD4-4D10-98C8-409E077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6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AC78F7-EBDD-4D37-AA0A-9E3C8463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4972DE-57C0-40B8-99F3-8B1C1B96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A0750-CF0E-4943-848C-8AB5A79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2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3B36F-C012-4964-B594-0F2C709A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D95B2-63DA-4877-ABF8-97E2F4B6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80D1D-CBA2-4993-A6FA-8B752431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8EEA04-3E63-423C-B000-C4A1F7BE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B31C99-63B9-4081-8DE4-8EE91C9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C62201-F9B1-4734-B933-6DB2A488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1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4DCC1-ED43-4394-8B60-116D25E2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959FC2-867C-4CF2-8C2C-6236D38CB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32D6BE-8B21-4912-9B5E-A4EBCE6DE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F0393-428D-44A5-99B9-417BD9B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C346C6-5D82-46DC-9D83-6436F6C7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7697C5-D5F8-4CFE-B1B7-002F7E19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1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606934-BD48-4BB8-91E6-BF583980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E997C9-B785-4491-A92F-BCEE01FF2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ECEDB-BA52-43DD-91DA-6BAC9D581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B988-3A8E-490B-BF2F-901F1EB2D05E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76877-70DA-4F5A-A393-AE0C4433D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7A2F7E-A4B3-44CD-9CC0-B7D466623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3C0E-F068-4E45-87EC-3A7C0C3A6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41FF-0785-49D9-B803-2CA5FFC39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作業四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6F7691-23AE-471F-8F69-E70649105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許子霆</a:t>
            </a:r>
          </a:p>
        </p:txBody>
      </p:sp>
    </p:spTree>
    <p:extLst>
      <p:ext uri="{BB962C8B-B14F-4D97-AF65-F5344CB8AC3E}">
        <p14:creationId xmlns:p14="http://schemas.microsoft.com/office/powerpoint/2010/main" val="70980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83E3F5-AB0B-4B3A-8500-E60CF96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200" dirty="0"/>
              <a:t>初始設定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40DD05-8C6F-41E3-A0A6-692604B4B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76" b="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A6A5303-48AF-4A60-9201-1B18C0EA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zh-TW" altLang="en-US" sz="4000"/>
              <a:t>選擇方向，更新</a:t>
            </a:r>
            <a:r>
              <a:rPr lang="en-US" altLang="zh-TW" sz="4000"/>
              <a:t>Q</a:t>
            </a:r>
            <a:r>
              <a:rPr lang="zh-TW" altLang="en-US" sz="4000"/>
              <a:t>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DDA5B6-C648-4A53-BC0D-B0787BF70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" r="26273" b="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707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892021-670D-4208-A31E-1F9A0EF23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088" y="685800"/>
            <a:ext cx="6477000" cy="152082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585EC30-8FA8-4E8C-89A2-AE27F0F94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63"/>
          <a:stretch/>
        </p:blipFill>
        <p:spPr>
          <a:xfrm>
            <a:off x="5018088" y="2266950"/>
            <a:ext cx="1695450" cy="35226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825F3E-8C28-4E6A-B8E0-B617A811B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0" y="2266950"/>
            <a:ext cx="4719638" cy="35226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9EFFB47-12B6-4797-A9D4-D36E4B51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89042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作業四</vt:lpstr>
      <vt:lpstr>初始設定</vt:lpstr>
      <vt:lpstr>選擇方向，更新Q值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作業四</dc:title>
  <dc:creator>子霆 許</dc:creator>
  <cp:lastModifiedBy>子霆 許</cp:lastModifiedBy>
  <cp:revision>1</cp:revision>
  <dcterms:created xsi:type="dcterms:W3CDTF">2021-12-30T08:28:01Z</dcterms:created>
  <dcterms:modified xsi:type="dcterms:W3CDTF">2021-12-30T08:36:51Z</dcterms:modified>
</cp:coreProperties>
</file>